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0"/>
  </p:notesMasterIdLst>
  <p:sldIdLst>
    <p:sldId id="404" r:id="rId2"/>
    <p:sldId id="447" r:id="rId3"/>
    <p:sldId id="448" r:id="rId4"/>
    <p:sldId id="458" r:id="rId5"/>
    <p:sldId id="449" r:id="rId6"/>
    <p:sldId id="405" r:id="rId7"/>
    <p:sldId id="406" r:id="rId8"/>
    <p:sldId id="407" r:id="rId9"/>
    <p:sldId id="408" r:id="rId10"/>
    <p:sldId id="387" r:id="rId11"/>
    <p:sldId id="372" r:id="rId12"/>
    <p:sldId id="432" r:id="rId13"/>
    <p:sldId id="450" r:id="rId14"/>
    <p:sldId id="334" r:id="rId15"/>
    <p:sldId id="338" r:id="rId16"/>
    <p:sldId id="411" r:id="rId17"/>
    <p:sldId id="451" r:id="rId18"/>
    <p:sldId id="390" r:id="rId19"/>
    <p:sldId id="400" r:id="rId20"/>
    <p:sldId id="350" r:id="rId21"/>
    <p:sldId id="388" r:id="rId22"/>
    <p:sldId id="452" r:id="rId23"/>
    <p:sldId id="423" r:id="rId24"/>
    <p:sldId id="424" r:id="rId25"/>
    <p:sldId id="425" r:id="rId26"/>
    <p:sldId id="437" r:id="rId27"/>
    <p:sldId id="453" r:id="rId28"/>
    <p:sldId id="454" r:id="rId29"/>
    <p:sldId id="455" r:id="rId30"/>
    <p:sldId id="456" r:id="rId31"/>
    <p:sldId id="419" r:id="rId32"/>
    <p:sldId id="420" r:id="rId33"/>
    <p:sldId id="421" r:id="rId34"/>
    <p:sldId id="457" r:id="rId35"/>
    <p:sldId id="459" r:id="rId36"/>
    <p:sldId id="442" r:id="rId37"/>
    <p:sldId id="443" r:id="rId38"/>
    <p:sldId id="44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1277" autoAdjust="0"/>
  </p:normalViewPr>
  <p:slideViewPr>
    <p:cSldViewPr>
      <p:cViewPr>
        <p:scale>
          <a:sx n="66" d="100"/>
          <a:sy n="66" d="100"/>
        </p:scale>
        <p:origin x="-154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FD0A3-1591-46C3-929E-3AB0642B687E}"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en-US"/>
        </a:p>
      </dgm:t>
    </dgm:pt>
    <dgm:pt modelId="{F1B26137-BD74-4E64-9CB2-4FFB0B2B3EC4}">
      <dgm:prSet custT="1"/>
      <dgm:spPr/>
      <dgm:t>
        <a:bodyPr/>
        <a:lstStyle/>
        <a:p>
          <a:r>
            <a:rPr lang="en-US" sz="2600" dirty="0">
              <a:latin typeface="Cambria" panose="02040503050406030204" pitchFamily="18" charset="0"/>
            </a:rPr>
            <a:t>+ </a:t>
          </a:r>
          <a:r>
            <a:rPr lang="en-US" sz="2600" dirty="0" err="1">
              <a:latin typeface="Cambria" panose="02040503050406030204" pitchFamily="18" charset="0"/>
            </a:rPr>
            <a:t>Đánh</a:t>
          </a:r>
          <a:r>
            <a:rPr lang="en-US" sz="2600" dirty="0">
              <a:latin typeface="Cambria" panose="02040503050406030204" pitchFamily="18" charset="0"/>
            </a:rPr>
            <a:t> </a:t>
          </a:r>
          <a:r>
            <a:rPr lang="en-US" sz="2600" dirty="0" err="1">
              <a:latin typeface="Cambria" panose="02040503050406030204" pitchFamily="18" charset="0"/>
            </a:rPr>
            <a:t>dấu</a:t>
          </a:r>
          <a:r>
            <a:rPr lang="en-US" sz="2600" dirty="0">
              <a:latin typeface="Cambria" panose="02040503050406030204" pitchFamily="18" charset="0"/>
            </a:rPr>
            <a:t> </a:t>
          </a:r>
          <a:r>
            <a:rPr lang="en-US" sz="2600" dirty="0" err="1">
              <a:latin typeface="Cambria" panose="02040503050406030204" pitchFamily="18" charset="0"/>
            </a:rPr>
            <a:t>bước</a:t>
          </a:r>
          <a:r>
            <a:rPr lang="en-US" sz="2600" dirty="0">
              <a:latin typeface="Cambria" panose="02040503050406030204" pitchFamily="18" charset="0"/>
            </a:rPr>
            <a:t> </a:t>
          </a:r>
          <a:r>
            <a:rPr lang="en-US" sz="2600" dirty="0" err="1">
              <a:latin typeface="Cambria" panose="02040503050406030204" pitchFamily="18" charset="0"/>
            </a:rPr>
            <a:t>nhảy</a:t>
          </a:r>
          <a:r>
            <a:rPr lang="en-US" sz="2600" dirty="0">
              <a:latin typeface="Cambria" panose="02040503050406030204" pitchFamily="18" charset="0"/>
            </a:rPr>
            <a:t> </a:t>
          </a:r>
          <a:r>
            <a:rPr lang="en-US" sz="2600" dirty="0" err="1">
              <a:latin typeface="Cambria" panose="02040503050406030204" pitchFamily="18" charset="0"/>
            </a:rPr>
            <a:t>vọt</a:t>
          </a:r>
          <a:r>
            <a:rPr lang="en-US" sz="2600" dirty="0">
              <a:latin typeface="Cambria" panose="02040503050406030204" pitchFamily="18" charset="0"/>
            </a:rPr>
            <a:t> </a:t>
          </a:r>
          <a:r>
            <a:rPr lang="en-US" sz="2600" dirty="0" err="1">
              <a:latin typeface="Cambria" panose="02040503050406030204" pitchFamily="18" charset="0"/>
            </a:rPr>
            <a:t>trong</a:t>
          </a:r>
          <a:r>
            <a:rPr lang="en-US" sz="2600" dirty="0">
              <a:latin typeface="Cambria" panose="02040503050406030204" pitchFamily="18" charset="0"/>
            </a:rPr>
            <a:t> </a:t>
          </a:r>
          <a:r>
            <a:rPr lang="en-US" sz="2600" dirty="0" err="1">
              <a:latin typeface="Cambria" panose="02040503050406030204" pitchFamily="18" charset="0"/>
            </a:rPr>
            <a:t>tư</a:t>
          </a:r>
          <a:r>
            <a:rPr lang="en-US" sz="2600" dirty="0">
              <a:latin typeface="Cambria" panose="02040503050406030204" pitchFamily="18" charset="0"/>
            </a:rPr>
            <a:t> </a:t>
          </a:r>
          <a:r>
            <a:rPr lang="en-US" sz="2600" dirty="0" err="1">
              <a:latin typeface="Cambria" panose="02040503050406030204" pitchFamily="18" charset="0"/>
            </a:rPr>
            <a:t>tưởng</a:t>
          </a:r>
          <a:r>
            <a:rPr lang="en-US" sz="2600" dirty="0">
              <a:latin typeface="Cambria" panose="02040503050406030204" pitchFamily="18" charset="0"/>
            </a:rPr>
            <a:t> </a:t>
          </a:r>
          <a:r>
            <a:rPr lang="en-US" sz="2600" dirty="0" err="1">
              <a:latin typeface="Cambria" panose="02040503050406030204" pitchFamily="18" charset="0"/>
            </a:rPr>
            <a:t>chính</a:t>
          </a:r>
          <a:r>
            <a:rPr lang="en-US" sz="2600" dirty="0">
              <a:latin typeface="Cambria" panose="02040503050406030204" pitchFamily="18" charset="0"/>
            </a:rPr>
            <a:t> </a:t>
          </a:r>
          <a:r>
            <a:rPr lang="en-US" sz="2600" dirty="0" err="1">
              <a:latin typeface="Cambria" panose="02040503050406030204" pitchFamily="18" charset="0"/>
            </a:rPr>
            <a:t>trị</a:t>
          </a:r>
          <a:r>
            <a:rPr lang="en-US" sz="2600" dirty="0">
              <a:latin typeface="Cambria" panose="02040503050406030204" pitchFamily="18" charset="0"/>
            </a:rPr>
            <a:t>: </a:t>
          </a:r>
          <a:r>
            <a:rPr lang="en-US" sz="2600" dirty="0" err="1">
              <a:latin typeface="Cambria" panose="02040503050406030204" pitchFamily="18" charset="0"/>
            </a:rPr>
            <a:t>Từ</a:t>
          </a:r>
          <a:r>
            <a:rPr lang="en-US" sz="2600" dirty="0">
              <a:latin typeface="Cambria" panose="02040503050406030204" pitchFamily="18" charset="0"/>
            </a:rPr>
            <a:t> </a:t>
          </a:r>
          <a:r>
            <a:rPr lang="en-US" sz="2600" dirty="0" err="1">
              <a:latin typeface="Cambria" panose="02040503050406030204" pitchFamily="18" charset="0"/>
            </a:rPr>
            <a:t>chủ</a:t>
          </a:r>
          <a:r>
            <a:rPr lang="en-US" sz="2600" dirty="0">
              <a:latin typeface="Cambria" panose="02040503050406030204" pitchFamily="18" charset="0"/>
            </a:rPr>
            <a:t> </a:t>
          </a:r>
          <a:r>
            <a:rPr lang="en-US" sz="2600" dirty="0" err="1">
              <a:latin typeface="Cambria" panose="02040503050406030204" pitchFamily="18" charset="0"/>
            </a:rPr>
            <a:t>nghĩa</a:t>
          </a:r>
          <a:r>
            <a:rPr lang="en-US" sz="2600" dirty="0">
              <a:latin typeface="Cambria" panose="02040503050406030204" pitchFamily="18" charset="0"/>
            </a:rPr>
            <a:t> </a:t>
          </a:r>
          <a:r>
            <a:rPr lang="en-US" sz="2600" dirty="0" err="1">
              <a:latin typeface="Cambria" panose="02040503050406030204" pitchFamily="18" charset="0"/>
            </a:rPr>
            <a:t>yêu</a:t>
          </a:r>
          <a:r>
            <a:rPr lang="en-US" sz="2600" dirty="0">
              <a:latin typeface="Cambria" panose="02040503050406030204" pitchFamily="18" charset="0"/>
            </a:rPr>
            <a:t> nước → </a:t>
          </a:r>
          <a:r>
            <a:rPr lang="en-US" sz="2600" dirty="0" err="1">
              <a:latin typeface="Cambria" panose="02040503050406030204" pitchFamily="18" charset="0"/>
            </a:rPr>
            <a:t>chủ</a:t>
          </a:r>
          <a:r>
            <a:rPr lang="en-US" sz="2600" dirty="0">
              <a:latin typeface="Cambria" panose="02040503050406030204" pitchFamily="18" charset="0"/>
            </a:rPr>
            <a:t> </a:t>
          </a:r>
          <a:r>
            <a:rPr lang="en-US" sz="2600" dirty="0" err="1">
              <a:latin typeface="Cambria" panose="02040503050406030204" pitchFamily="18" charset="0"/>
            </a:rPr>
            <a:t>nghĩa</a:t>
          </a:r>
          <a:r>
            <a:rPr lang="en-US" sz="2600" dirty="0">
              <a:latin typeface="Cambria" panose="02040503050406030204" pitchFamily="18" charset="0"/>
            </a:rPr>
            <a:t> </a:t>
          </a:r>
          <a:r>
            <a:rPr lang="en-US" sz="2600" dirty="0" err="1">
              <a:latin typeface="Cambria" panose="02040503050406030204" pitchFamily="18" charset="0"/>
            </a:rPr>
            <a:t>Mác</a:t>
          </a:r>
          <a:r>
            <a:rPr lang="en-US" sz="2600" dirty="0">
              <a:latin typeface="Cambria" panose="02040503050406030204" pitchFamily="18" charset="0"/>
            </a:rPr>
            <a:t>- </a:t>
          </a:r>
          <a:r>
            <a:rPr lang="en-US" sz="2600" dirty="0" err="1">
              <a:latin typeface="Cambria" panose="02040503050406030204" pitchFamily="18" charset="0"/>
            </a:rPr>
            <a:t>Lênin</a:t>
          </a:r>
          <a:r>
            <a:rPr lang="en-US" sz="2600" dirty="0">
              <a:latin typeface="Cambria" panose="02040503050406030204" pitchFamily="18" charset="0"/>
            </a:rPr>
            <a:t>, </a:t>
          </a:r>
          <a:r>
            <a:rPr lang="en-US" sz="2600" dirty="0" err="1">
              <a:latin typeface="Cambria" panose="02040503050406030204" pitchFamily="18" charset="0"/>
            </a:rPr>
            <a:t>theo</a:t>
          </a:r>
          <a:r>
            <a:rPr lang="en-US" sz="2600" dirty="0">
              <a:latin typeface="Cambria" panose="02040503050406030204" pitchFamily="18" charset="0"/>
            </a:rPr>
            <a:t> con </a:t>
          </a:r>
          <a:r>
            <a:rPr lang="en-US" sz="2600" dirty="0" err="1">
              <a:latin typeface="Cambria" panose="02040503050406030204" pitchFamily="18" charset="0"/>
            </a:rPr>
            <a:t>đường</a:t>
          </a:r>
          <a:r>
            <a:rPr lang="en-US" sz="2600" dirty="0">
              <a:latin typeface="Cambria" panose="02040503050406030204" pitchFamily="18" charset="0"/>
            </a:rPr>
            <a:t> CMVS</a:t>
          </a:r>
        </a:p>
      </dgm:t>
    </dgm:pt>
    <dgm:pt modelId="{2B44CCF1-6432-4159-B3DD-5C803FCABEF3}" type="parTrans" cxnId="{B9A94C29-7246-490F-8D23-FD3CB01942FD}">
      <dgm:prSet/>
      <dgm:spPr/>
      <dgm:t>
        <a:bodyPr/>
        <a:lstStyle/>
        <a:p>
          <a:endParaRPr lang="en-US"/>
        </a:p>
      </dgm:t>
    </dgm:pt>
    <dgm:pt modelId="{2E39982A-1A64-4379-B0A0-60960CF31794}" type="sibTrans" cxnId="{B9A94C29-7246-490F-8D23-FD3CB01942FD}">
      <dgm:prSet/>
      <dgm:spPr/>
      <dgm:t>
        <a:bodyPr/>
        <a:lstStyle/>
        <a:p>
          <a:endParaRPr lang="en-US"/>
        </a:p>
      </dgm:t>
    </dgm:pt>
    <dgm:pt modelId="{74887156-9739-46A2-8209-423B76F90733}">
      <dgm:prSet custT="1"/>
      <dgm:spPr/>
      <dgm:t>
        <a:bodyPr/>
        <a:lstStyle/>
        <a:p>
          <a:r>
            <a:rPr lang="en-US" sz="2600" dirty="0">
              <a:latin typeface="Cambria" panose="02040503050406030204" pitchFamily="18" charset="0"/>
            </a:rPr>
            <a:t>+ </a:t>
          </a:r>
          <a:r>
            <a:rPr lang="en-US" sz="2600" dirty="0" err="1">
              <a:latin typeface="Cambria" panose="02040503050406030204" pitchFamily="18" charset="0"/>
            </a:rPr>
            <a:t>Mở</a:t>
          </a:r>
          <a:r>
            <a:rPr lang="en-US" sz="2600" dirty="0">
              <a:latin typeface="Cambria" panose="02040503050406030204" pitchFamily="18" charset="0"/>
            </a:rPr>
            <a:t> </a:t>
          </a:r>
          <a:r>
            <a:rPr lang="en-US" sz="2600" dirty="0" err="1">
              <a:latin typeface="Cambria" panose="02040503050406030204" pitchFamily="18" charset="0"/>
            </a:rPr>
            <a:t>đường</a:t>
          </a:r>
          <a:r>
            <a:rPr lang="en-US" sz="2600" dirty="0">
              <a:latin typeface="Cambria" panose="02040503050406030204" pitchFamily="18" charset="0"/>
            </a:rPr>
            <a:t> </a:t>
          </a:r>
          <a:r>
            <a:rPr lang="en-US" sz="2600" dirty="0" err="1">
              <a:latin typeface="Cambria" panose="02040503050406030204" pitchFamily="18" charset="0"/>
            </a:rPr>
            <a:t>giải</a:t>
          </a:r>
          <a:r>
            <a:rPr lang="en-US" sz="2600" dirty="0">
              <a:latin typeface="Cambria" panose="02040503050406030204" pitchFamily="18" charset="0"/>
            </a:rPr>
            <a:t> </a:t>
          </a:r>
          <a:r>
            <a:rPr lang="en-US" sz="2600" dirty="0" err="1">
              <a:latin typeface="Cambria" panose="02040503050406030204" pitchFamily="18" charset="0"/>
            </a:rPr>
            <a:t>quyết</a:t>
          </a:r>
          <a:r>
            <a:rPr lang="en-US" sz="2600" dirty="0">
              <a:latin typeface="Cambria" panose="02040503050406030204" pitchFamily="18" charset="0"/>
            </a:rPr>
            <a:t> </a:t>
          </a:r>
          <a:r>
            <a:rPr lang="en-US" sz="2600" dirty="0" err="1">
              <a:latin typeface="Cambria" panose="02040503050406030204" pitchFamily="18" charset="0"/>
            </a:rPr>
            <a:t>khủng</a:t>
          </a:r>
          <a:r>
            <a:rPr lang="en-US" sz="2600" dirty="0">
              <a:latin typeface="Cambria" panose="02040503050406030204" pitchFamily="18" charset="0"/>
            </a:rPr>
            <a:t> </a:t>
          </a:r>
          <a:r>
            <a:rPr lang="en-US" sz="2600" dirty="0" err="1">
              <a:latin typeface="Cambria" panose="02040503050406030204" pitchFamily="18" charset="0"/>
            </a:rPr>
            <a:t>hoảng</a:t>
          </a:r>
          <a:r>
            <a:rPr lang="en-US" sz="2600" dirty="0">
              <a:latin typeface="Cambria" panose="02040503050406030204" pitchFamily="18" charset="0"/>
            </a:rPr>
            <a:t> </a:t>
          </a:r>
          <a:r>
            <a:rPr lang="en-US" sz="2600" dirty="0" err="1">
              <a:latin typeface="Cambria" panose="02040503050406030204" pitchFamily="18" charset="0"/>
            </a:rPr>
            <a:t>về</a:t>
          </a:r>
          <a:r>
            <a:rPr lang="en-US" sz="2600" dirty="0">
              <a:latin typeface="Cambria" panose="02040503050406030204" pitchFamily="18" charset="0"/>
            </a:rPr>
            <a:t> </a:t>
          </a:r>
          <a:r>
            <a:rPr lang="en-US" sz="2600" dirty="0" err="1">
              <a:latin typeface="Cambria" panose="02040503050406030204" pitchFamily="18" charset="0"/>
            </a:rPr>
            <a:t>đường</a:t>
          </a:r>
          <a:r>
            <a:rPr lang="en-US" sz="2600" dirty="0">
              <a:latin typeface="Cambria" panose="02040503050406030204" pitchFamily="18" charset="0"/>
            </a:rPr>
            <a:t> </a:t>
          </a:r>
          <a:r>
            <a:rPr lang="en-US" sz="2600" dirty="0" err="1">
              <a:latin typeface="Cambria" panose="02040503050406030204" pitchFamily="18" charset="0"/>
            </a:rPr>
            <a:t>lối</a:t>
          </a:r>
          <a:r>
            <a:rPr lang="en-US" sz="2600" dirty="0">
              <a:latin typeface="Cambria" panose="02040503050406030204" pitchFamily="18" charset="0"/>
            </a:rPr>
            <a:t> </a:t>
          </a:r>
          <a:r>
            <a:rPr lang="en-US" sz="2600" dirty="0" err="1">
              <a:latin typeface="Cambria" panose="02040503050406030204" pitchFamily="18" charset="0"/>
            </a:rPr>
            <a:t>giải</a:t>
          </a:r>
          <a:r>
            <a:rPr lang="en-US" sz="2600" dirty="0">
              <a:latin typeface="Cambria" panose="02040503050406030204" pitchFamily="18" charset="0"/>
            </a:rPr>
            <a:t> </a:t>
          </a:r>
          <a:r>
            <a:rPr lang="en-US" sz="2600" dirty="0" err="1">
              <a:latin typeface="Cambria" panose="02040503050406030204" pitchFamily="18" charset="0"/>
            </a:rPr>
            <a:t>phóng</a:t>
          </a:r>
          <a:r>
            <a:rPr lang="en-US" sz="2600" dirty="0">
              <a:latin typeface="Cambria" panose="02040503050406030204" pitchFamily="18" charset="0"/>
            </a:rPr>
            <a:t> </a:t>
          </a:r>
          <a:r>
            <a:rPr lang="en-US" sz="2600" dirty="0" err="1">
              <a:latin typeface="Cambria" panose="02040503050406030204" pitchFamily="18" charset="0"/>
            </a:rPr>
            <a:t>dân</a:t>
          </a:r>
          <a:r>
            <a:rPr lang="en-US" sz="2600" dirty="0">
              <a:latin typeface="Cambria" panose="02040503050406030204" pitchFamily="18" charset="0"/>
            </a:rPr>
            <a:t> </a:t>
          </a:r>
          <a:r>
            <a:rPr lang="en-US" sz="2600" dirty="0" err="1">
              <a:latin typeface="Cambria" panose="02040503050406030204" pitchFamily="18" charset="0"/>
            </a:rPr>
            <a:t>tộc</a:t>
          </a:r>
          <a:r>
            <a:rPr lang="en-US" sz="2600" dirty="0">
              <a:latin typeface="Cambria" panose="02040503050406030204" pitchFamily="18" charset="0"/>
            </a:rPr>
            <a:t> VN</a:t>
          </a:r>
        </a:p>
      </dgm:t>
    </dgm:pt>
    <dgm:pt modelId="{76EEDC40-D522-4F68-B48A-F3D132A79992}" type="parTrans" cxnId="{0E4001D4-8569-4D1A-870B-2B23CCA82AA1}">
      <dgm:prSet/>
      <dgm:spPr/>
      <dgm:t>
        <a:bodyPr/>
        <a:lstStyle/>
        <a:p>
          <a:endParaRPr lang="en-US"/>
        </a:p>
      </dgm:t>
    </dgm:pt>
    <dgm:pt modelId="{DEBCFBDD-CA95-44BE-8F50-002FD22CEC09}" type="sibTrans" cxnId="{0E4001D4-8569-4D1A-870B-2B23CCA82AA1}">
      <dgm:prSet/>
      <dgm:spPr/>
      <dgm:t>
        <a:bodyPr/>
        <a:lstStyle/>
        <a:p>
          <a:endParaRPr lang="en-US"/>
        </a:p>
      </dgm:t>
    </dgm:pt>
    <dgm:pt modelId="{C7DD54FE-136E-4C8C-84AC-A5D0A1AB62E8}" type="pres">
      <dgm:prSet presAssocID="{B7CFD0A3-1591-46C3-929E-3AB0642B687E}" presName="Name0" presStyleCnt="0">
        <dgm:presLayoutVars>
          <dgm:chMax/>
          <dgm:chPref/>
          <dgm:dir/>
        </dgm:presLayoutVars>
      </dgm:prSet>
      <dgm:spPr/>
      <dgm:t>
        <a:bodyPr/>
        <a:lstStyle/>
        <a:p>
          <a:endParaRPr lang="en-US"/>
        </a:p>
      </dgm:t>
    </dgm:pt>
    <dgm:pt modelId="{1AB58661-7561-4015-8913-2090EF668DD2}" type="pres">
      <dgm:prSet presAssocID="{F1B26137-BD74-4E64-9CB2-4FFB0B2B3EC4}" presName="parenttextcomposite" presStyleCnt="0"/>
      <dgm:spPr/>
    </dgm:pt>
    <dgm:pt modelId="{FF96F62B-9957-42BC-B7AE-920D46F5BA1F}" type="pres">
      <dgm:prSet presAssocID="{F1B26137-BD74-4E64-9CB2-4FFB0B2B3EC4}" presName="parenttext" presStyleLbl="revTx" presStyleIdx="0" presStyleCnt="2" custScaleY="197917">
        <dgm:presLayoutVars>
          <dgm:chMax/>
          <dgm:chPref val="2"/>
          <dgm:bulletEnabled val="1"/>
        </dgm:presLayoutVars>
      </dgm:prSet>
      <dgm:spPr/>
      <dgm:t>
        <a:bodyPr/>
        <a:lstStyle/>
        <a:p>
          <a:endParaRPr lang="en-US"/>
        </a:p>
      </dgm:t>
    </dgm:pt>
    <dgm:pt modelId="{5A7D13FE-1238-4156-98FD-1281B5C36116}" type="pres">
      <dgm:prSet presAssocID="{F1B26137-BD74-4E64-9CB2-4FFB0B2B3EC4}" presName="parallelogramComposite" presStyleCnt="0"/>
      <dgm:spPr/>
    </dgm:pt>
    <dgm:pt modelId="{5EF4E45B-F4E2-424A-B378-31EFBA3DA106}" type="pres">
      <dgm:prSet presAssocID="{F1B26137-BD74-4E64-9CB2-4FFB0B2B3EC4}" presName="parallelogram1" presStyleLbl="alignNode1" presStyleIdx="0" presStyleCnt="14"/>
      <dgm:spPr/>
    </dgm:pt>
    <dgm:pt modelId="{69F17631-E54F-424B-866E-908F61791B83}" type="pres">
      <dgm:prSet presAssocID="{F1B26137-BD74-4E64-9CB2-4FFB0B2B3EC4}" presName="parallelogram2" presStyleLbl="alignNode1" presStyleIdx="1" presStyleCnt="14"/>
      <dgm:spPr/>
    </dgm:pt>
    <dgm:pt modelId="{504AA524-B7BD-4411-A4D9-70137C209BC7}" type="pres">
      <dgm:prSet presAssocID="{F1B26137-BD74-4E64-9CB2-4FFB0B2B3EC4}" presName="parallelogram3" presStyleLbl="alignNode1" presStyleIdx="2" presStyleCnt="14"/>
      <dgm:spPr/>
    </dgm:pt>
    <dgm:pt modelId="{5F62FD85-EA9E-47A3-897D-DEA374BAC125}" type="pres">
      <dgm:prSet presAssocID="{F1B26137-BD74-4E64-9CB2-4FFB0B2B3EC4}" presName="parallelogram4" presStyleLbl="alignNode1" presStyleIdx="3" presStyleCnt="14"/>
      <dgm:spPr/>
    </dgm:pt>
    <dgm:pt modelId="{29D4DEB9-B31B-4A66-A9E6-E07A40DF6786}" type="pres">
      <dgm:prSet presAssocID="{F1B26137-BD74-4E64-9CB2-4FFB0B2B3EC4}" presName="parallelogram5" presStyleLbl="alignNode1" presStyleIdx="4" presStyleCnt="14"/>
      <dgm:spPr/>
    </dgm:pt>
    <dgm:pt modelId="{303F2A5B-DF99-4037-B34C-56A1AF12C977}" type="pres">
      <dgm:prSet presAssocID="{F1B26137-BD74-4E64-9CB2-4FFB0B2B3EC4}" presName="parallelogram6" presStyleLbl="alignNode1" presStyleIdx="5" presStyleCnt="14"/>
      <dgm:spPr/>
    </dgm:pt>
    <dgm:pt modelId="{767B7C8A-28B6-43FE-AD11-15F9A28EF71D}" type="pres">
      <dgm:prSet presAssocID="{F1B26137-BD74-4E64-9CB2-4FFB0B2B3EC4}" presName="parallelogram7" presStyleLbl="alignNode1" presStyleIdx="6" presStyleCnt="14"/>
      <dgm:spPr/>
    </dgm:pt>
    <dgm:pt modelId="{8D3CDC65-1DBD-4E4A-BD0E-AAA603E0F733}" type="pres">
      <dgm:prSet presAssocID="{2E39982A-1A64-4379-B0A0-60960CF31794}" presName="sibTrans" presStyleCnt="0"/>
      <dgm:spPr/>
    </dgm:pt>
    <dgm:pt modelId="{3ABC0776-DFF9-4336-998A-55220E3C8B8B}" type="pres">
      <dgm:prSet presAssocID="{74887156-9739-46A2-8209-423B76F90733}" presName="parenttextcomposite" presStyleCnt="0"/>
      <dgm:spPr/>
    </dgm:pt>
    <dgm:pt modelId="{91F432EA-FA54-4057-A33B-986F5623CE3E}" type="pres">
      <dgm:prSet presAssocID="{74887156-9739-46A2-8209-423B76F90733}" presName="parenttext" presStyleLbl="revTx" presStyleIdx="1" presStyleCnt="2" custScaleY="335177" custLinFactY="85284" custLinFactNeighborX="1143" custLinFactNeighborY="100000">
        <dgm:presLayoutVars>
          <dgm:chMax/>
          <dgm:chPref val="2"/>
          <dgm:bulletEnabled val="1"/>
        </dgm:presLayoutVars>
      </dgm:prSet>
      <dgm:spPr/>
      <dgm:t>
        <a:bodyPr/>
        <a:lstStyle/>
        <a:p>
          <a:endParaRPr lang="en-US"/>
        </a:p>
      </dgm:t>
    </dgm:pt>
    <dgm:pt modelId="{8BCAAE43-97EE-49CB-A1D9-694644874176}" type="pres">
      <dgm:prSet presAssocID="{74887156-9739-46A2-8209-423B76F90733}" presName="parallelogramComposite" presStyleCnt="0"/>
      <dgm:spPr/>
    </dgm:pt>
    <dgm:pt modelId="{57FAC804-05AC-4BB6-B41A-20EEF3F6A57D}" type="pres">
      <dgm:prSet presAssocID="{74887156-9739-46A2-8209-423B76F90733}" presName="parallelogram1" presStyleLbl="alignNode1" presStyleIdx="7" presStyleCnt="14" custLinFactY="-600000" custLinFactNeighborX="24373" custLinFactNeighborY="-621154"/>
      <dgm:spPr/>
    </dgm:pt>
    <dgm:pt modelId="{92A13D07-B98E-4D8F-8228-9007951DEE36}" type="pres">
      <dgm:prSet presAssocID="{74887156-9739-46A2-8209-423B76F90733}" presName="parallelogram2" presStyleLbl="alignNode1" presStyleIdx="8" presStyleCnt="14" custLinFactY="-592102" custLinFactNeighborX="20217" custLinFactNeighborY="-600000"/>
      <dgm:spPr/>
    </dgm:pt>
    <dgm:pt modelId="{C349CCB3-D849-4E25-BCD1-F96AD2C5E7DD}" type="pres">
      <dgm:prSet presAssocID="{74887156-9739-46A2-8209-423B76F90733}" presName="parallelogram3" presStyleLbl="alignNode1" presStyleIdx="9" presStyleCnt="14" custLinFactY="-592102" custLinFactNeighborX="16062" custLinFactNeighborY="-600000"/>
      <dgm:spPr/>
    </dgm:pt>
    <dgm:pt modelId="{B552BD19-4E81-4EE2-BC45-BBBA5D7EC3CA}" type="pres">
      <dgm:prSet presAssocID="{74887156-9739-46A2-8209-423B76F90733}" presName="parallelogram4" presStyleLbl="alignNode1" presStyleIdx="10" presStyleCnt="14" custLinFactY="-592102" custLinFactNeighborX="7500" custLinFactNeighborY="-600000"/>
      <dgm:spPr/>
    </dgm:pt>
    <dgm:pt modelId="{3F3D96C9-CB90-470D-96E2-FD2AF76C1A8A}" type="pres">
      <dgm:prSet presAssocID="{74887156-9739-46A2-8209-423B76F90733}" presName="parallelogram5" presStyleLbl="alignNode1" presStyleIdx="11" presStyleCnt="14" custLinFactY="-592102" custLinFactNeighborX="7750" custLinFactNeighborY="-600000"/>
      <dgm:spPr/>
    </dgm:pt>
    <dgm:pt modelId="{54275B2A-E6BB-4732-91F3-BC11E9E248E5}" type="pres">
      <dgm:prSet presAssocID="{74887156-9739-46A2-8209-423B76F90733}" presName="parallelogram6" presStyleLbl="alignNode1" presStyleIdx="12" presStyleCnt="14" custLinFactY="-592102" custLinFactNeighborX="-6185" custLinFactNeighborY="-600000"/>
      <dgm:spPr/>
    </dgm:pt>
    <dgm:pt modelId="{B586C0B2-5B51-4038-BB6D-E3910AD2BEA8}" type="pres">
      <dgm:prSet presAssocID="{74887156-9739-46A2-8209-423B76F90733}" presName="parallelogram7" presStyleLbl="alignNode1" presStyleIdx="13" presStyleCnt="14" custLinFactY="-592102" custLinFactNeighborX="-8387" custLinFactNeighborY="-600000"/>
      <dgm:spPr/>
    </dgm:pt>
  </dgm:ptLst>
  <dgm:cxnLst>
    <dgm:cxn modelId="{0E4001D4-8569-4D1A-870B-2B23CCA82AA1}" srcId="{B7CFD0A3-1591-46C3-929E-3AB0642B687E}" destId="{74887156-9739-46A2-8209-423B76F90733}" srcOrd="1" destOrd="0" parTransId="{76EEDC40-D522-4F68-B48A-F3D132A79992}" sibTransId="{DEBCFBDD-CA95-44BE-8F50-002FD22CEC09}"/>
    <dgm:cxn modelId="{0CBDE1D0-2AB9-4C44-ACC3-C4FBEBEAFEBD}" type="presOf" srcId="{B7CFD0A3-1591-46C3-929E-3AB0642B687E}" destId="{C7DD54FE-136E-4C8C-84AC-A5D0A1AB62E8}" srcOrd="0" destOrd="0" presId="urn:microsoft.com/office/officeart/2008/layout/VerticalAccentList"/>
    <dgm:cxn modelId="{B9A94C29-7246-490F-8D23-FD3CB01942FD}" srcId="{B7CFD0A3-1591-46C3-929E-3AB0642B687E}" destId="{F1B26137-BD74-4E64-9CB2-4FFB0B2B3EC4}" srcOrd="0" destOrd="0" parTransId="{2B44CCF1-6432-4159-B3DD-5C803FCABEF3}" sibTransId="{2E39982A-1A64-4379-B0A0-60960CF31794}"/>
    <dgm:cxn modelId="{FCEACEB6-8882-4EA0-824D-9D388F22A673}" type="presOf" srcId="{74887156-9739-46A2-8209-423B76F90733}" destId="{91F432EA-FA54-4057-A33B-986F5623CE3E}" srcOrd="0" destOrd="0" presId="urn:microsoft.com/office/officeart/2008/layout/VerticalAccentList"/>
    <dgm:cxn modelId="{23B8915F-B739-4527-9979-0F717A8331CC}" type="presOf" srcId="{F1B26137-BD74-4E64-9CB2-4FFB0B2B3EC4}" destId="{FF96F62B-9957-42BC-B7AE-920D46F5BA1F}" srcOrd="0" destOrd="0" presId="urn:microsoft.com/office/officeart/2008/layout/VerticalAccentList"/>
    <dgm:cxn modelId="{CB41997F-4835-4AD3-96E1-5E6E35793B55}" type="presParOf" srcId="{C7DD54FE-136E-4C8C-84AC-A5D0A1AB62E8}" destId="{1AB58661-7561-4015-8913-2090EF668DD2}" srcOrd="0" destOrd="0" presId="urn:microsoft.com/office/officeart/2008/layout/VerticalAccentList"/>
    <dgm:cxn modelId="{10CB7CFB-AB72-4BC7-9AAE-0720D151AB0B}" type="presParOf" srcId="{1AB58661-7561-4015-8913-2090EF668DD2}" destId="{FF96F62B-9957-42BC-B7AE-920D46F5BA1F}" srcOrd="0" destOrd="0" presId="urn:microsoft.com/office/officeart/2008/layout/VerticalAccentList"/>
    <dgm:cxn modelId="{BE6A4BBA-AB5F-450E-83EF-C1DA60656CB7}" type="presParOf" srcId="{C7DD54FE-136E-4C8C-84AC-A5D0A1AB62E8}" destId="{5A7D13FE-1238-4156-98FD-1281B5C36116}" srcOrd="1" destOrd="0" presId="urn:microsoft.com/office/officeart/2008/layout/VerticalAccentList"/>
    <dgm:cxn modelId="{B4C37651-A40E-43E9-B29D-BC718CF488C5}" type="presParOf" srcId="{5A7D13FE-1238-4156-98FD-1281B5C36116}" destId="{5EF4E45B-F4E2-424A-B378-31EFBA3DA106}" srcOrd="0" destOrd="0" presId="urn:microsoft.com/office/officeart/2008/layout/VerticalAccentList"/>
    <dgm:cxn modelId="{146BF6B8-C8AB-4819-89FE-05078845B808}" type="presParOf" srcId="{5A7D13FE-1238-4156-98FD-1281B5C36116}" destId="{69F17631-E54F-424B-866E-908F61791B83}" srcOrd="1" destOrd="0" presId="urn:microsoft.com/office/officeart/2008/layout/VerticalAccentList"/>
    <dgm:cxn modelId="{64BEAF19-21BC-4C59-9417-89B83382301A}" type="presParOf" srcId="{5A7D13FE-1238-4156-98FD-1281B5C36116}" destId="{504AA524-B7BD-4411-A4D9-70137C209BC7}" srcOrd="2" destOrd="0" presId="urn:microsoft.com/office/officeart/2008/layout/VerticalAccentList"/>
    <dgm:cxn modelId="{F9538947-AEE1-47E8-8BE4-E325A4F2B323}" type="presParOf" srcId="{5A7D13FE-1238-4156-98FD-1281B5C36116}" destId="{5F62FD85-EA9E-47A3-897D-DEA374BAC125}" srcOrd="3" destOrd="0" presId="urn:microsoft.com/office/officeart/2008/layout/VerticalAccentList"/>
    <dgm:cxn modelId="{8A45404D-A508-4C3D-AD0A-31C4CB912CD1}" type="presParOf" srcId="{5A7D13FE-1238-4156-98FD-1281B5C36116}" destId="{29D4DEB9-B31B-4A66-A9E6-E07A40DF6786}" srcOrd="4" destOrd="0" presId="urn:microsoft.com/office/officeart/2008/layout/VerticalAccentList"/>
    <dgm:cxn modelId="{F41B89ED-11A3-40C0-8217-FC863D1FEB56}" type="presParOf" srcId="{5A7D13FE-1238-4156-98FD-1281B5C36116}" destId="{303F2A5B-DF99-4037-B34C-56A1AF12C977}" srcOrd="5" destOrd="0" presId="urn:microsoft.com/office/officeart/2008/layout/VerticalAccentList"/>
    <dgm:cxn modelId="{1FC0001B-FE5D-4E9F-AD9E-B396F12BDE76}" type="presParOf" srcId="{5A7D13FE-1238-4156-98FD-1281B5C36116}" destId="{767B7C8A-28B6-43FE-AD11-15F9A28EF71D}" srcOrd="6" destOrd="0" presId="urn:microsoft.com/office/officeart/2008/layout/VerticalAccentList"/>
    <dgm:cxn modelId="{1ED10964-F7B6-4755-9517-77548FED2D52}" type="presParOf" srcId="{C7DD54FE-136E-4C8C-84AC-A5D0A1AB62E8}" destId="{8D3CDC65-1DBD-4E4A-BD0E-AAA603E0F733}" srcOrd="2" destOrd="0" presId="urn:microsoft.com/office/officeart/2008/layout/VerticalAccentList"/>
    <dgm:cxn modelId="{AAB3B8BD-9582-4F8E-AE74-06D46636857D}" type="presParOf" srcId="{C7DD54FE-136E-4C8C-84AC-A5D0A1AB62E8}" destId="{3ABC0776-DFF9-4336-998A-55220E3C8B8B}" srcOrd="3" destOrd="0" presId="urn:microsoft.com/office/officeart/2008/layout/VerticalAccentList"/>
    <dgm:cxn modelId="{061A23DE-D52A-4674-9E70-185573263022}" type="presParOf" srcId="{3ABC0776-DFF9-4336-998A-55220E3C8B8B}" destId="{91F432EA-FA54-4057-A33B-986F5623CE3E}" srcOrd="0" destOrd="0" presId="urn:microsoft.com/office/officeart/2008/layout/VerticalAccentList"/>
    <dgm:cxn modelId="{179C844C-178B-43FA-9765-8E45B9BF9BCF}" type="presParOf" srcId="{C7DD54FE-136E-4C8C-84AC-A5D0A1AB62E8}" destId="{8BCAAE43-97EE-49CB-A1D9-694644874176}" srcOrd="4" destOrd="0" presId="urn:microsoft.com/office/officeart/2008/layout/VerticalAccentList"/>
    <dgm:cxn modelId="{4199BE83-EAD2-4FE0-92B9-5D076CE7AE2B}" type="presParOf" srcId="{8BCAAE43-97EE-49CB-A1D9-694644874176}" destId="{57FAC804-05AC-4BB6-B41A-20EEF3F6A57D}" srcOrd="0" destOrd="0" presId="urn:microsoft.com/office/officeart/2008/layout/VerticalAccentList"/>
    <dgm:cxn modelId="{32713712-8452-4BC4-98FC-72132647DF70}" type="presParOf" srcId="{8BCAAE43-97EE-49CB-A1D9-694644874176}" destId="{92A13D07-B98E-4D8F-8228-9007951DEE36}" srcOrd="1" destOrd="0" presId="urn:microsoft.com/office/officeart/2008/layout/VerticalAccentList"/>
    <dgm:cxn modelId="{BCC72D80-7157-41A9-9DD3-68097FBAC89E}" type="presParOf" srcId="{8BCAAE43-97EE-49CB-A1D9-694644874176}" destId="{C349CCB3-D849-4E25-BCD1-F96AD2C5E7DD}" srcOrd="2" destOrd="0" presId="urn:microsoft.com/office/officeart/2008/layout/VerticalAccentList"/>
    <dgm:cxn modelId="{EA0C7593-41CB-4DD0-A8E5-5694905C0716}" type="presParOf" srcId="{8BCAAE43-97EE-49CB-A1D9-694644874176}" destId="{B552BD19-4E81-4EE2-BC45-BBBA5D7EC3CA}" srcOrd="3" destOrd="0" presId="urn:microsoft.com/office/officeart/2008/layout/VerticalAccentList"/>
    <dgm:cxn modelId="{6E14C470-20ED-447E-81B7-E26CF7D45120}" type="presParOf" srcId="{8BCAAE43-97EE-49CB-A1D9-694644874176}" destId="{3F3D96C9-CB90-470D-96E2-FD2AF76C1A8A}" srcOrd="4" destOrd="0" presId="urn:microsoft.com/office/officeart/2008/layout/VerticalAccentList"/>
    <dgm:cxn modelId="{CF818DF1-7DD6-445A-BCBD-1272685F089D}" type="presParOf" srcId="{8BCAAE43-97EE-49CB-A1D9-694644874176}" destId="{54275B2A-E6BB-4732-91F3-BC11E9E248E5}" srcOrd="5" destOrd="0" presId="urn:microsoft.com/office/officeart/2008/layout/VerticalAccentList"/>
    <dgm:cxn modelId="{28258751-C25F-4D52-9D69-6DD0143BA538}" type="presParOf" srcId="{8BCAAE43-97EE-49CB-A1D9-694644874176}" destId="{B586C0B2-5B51-4038-BB6D-E3910AD2BEA8}"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6F62B-9957-42BC-B7AE-920D46F5BA1F}">
      <dsp:nvSpPr>
        <dsp:cNvPr id="0" name=""/>
        <dsp:cNvSpPr/>
      </dsp:nvSpPr>
      <dsp:spPr>
        <a:xfrm>
          <a:off x="252250" y="1210127"/>
          <a:ext cx="4496563" cy="809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n-US" sz="2600" kern="1200" dirty="0">
              <a:latin typeface="Cambria" panose="02040503050406030204" pitchFamily="18" charset="0"/>
            </a:rPr>
            <a:t>+ </a:t>
          </a:r>
          <a:r>
            <a:rPr lang="en-US" sz="2600" kern="1200" dirty="0" err="1">
              <a:latin typeface="Cambria" panose="02040503050406030204" pitchFamily="18" charset="0"/>
            </a:rPr>
            <a:t>Đánh</a:t>
          </a:r>
          <a:r>
            <a:rPr lang="en-US" sz="2600" kern="1200" dirty="0">
              <a:latin typeface="Cambria" panose="02040503050406030204" pitchFamily="18" charset="0"/>
            </a:rPr>
            <a:t> </a:t>
          </a:r>
          <a:r>
            <a:rPr lang="en-US" sz="2600" kern="1200" dirty="0" err="1">
              <a:latin typeface="Cambria" panose="02040503050406030204" pitchFamily="18" charset="0"/>
            </a:rPr>
            <a:t>dấu</a:t>
          </a:r>
          <a:r>
            <a:rPr lang="en-US" sz="2600" kern="1200" dirty="0">
              <a:latin typeface="Cambria" panose="02040503050406030204" pitchFamily="18" charset="0"/>
            </a:rPr>
            <a:t> </a:t>
          </a:r>
          <a:r>
            <a:rPr lang="en-US" sz="2600" kern="1200" dirty="0" err="1">
              <a:latin typeface="Cambria" panose="02040503050406030204" pitchFamily="18" charset="0"/>
            </a:rPr>
            <a:t>bước</a:t>
          </a:r>
          <a:r>
            <a:rPr lang="en-US" sz="2600" kern="1200" dirty="0">
              <a:latin typeface="Cambria" panose="02040503050406030204" pitchFamily="18" charset="0"/>
            </a:rPr>
            <a:t> </a:t>
          </a:r>
          <a:r>
            <a:rPr lang="en-US" sz="2600" kern="1200" dirty="0" err="1">
              <a:latin typeface="Cambria" panose="02040503050406030204" pitchFamily="18" charset="0"/>
            </a:rPr>
            <a:t>nhảy</a:t>
          </a:r>
          <a:r>
            <a:rPr lang="en-US" sz="2600" kern="1200" dirty="0">
              <a:latin typeface="Cambria" panose="02040503050406030204" pitchFamily="18" charset="0"/>
            </a:rPr>
            <a:t> </a:t>
          </a:r>
          <a:r>
            <a:rPr lang="en-US" sz="2600" kern="1200" dirty="0" err="1">
              <a:latin typeface="Cambria" panose="02040503050406030204" pitchFamily="18" charset="0"/>
            </a:rPr>
            <a:t>vọt</a:t>
          </a:r>
          <a:r>
            <a:rPr lang="en-US" sz="2600" kern="1200" dirty="0">
              <a:latin typeface="Cambria" panose="02040503050406030204" pitchFamily="18" charset="0"/>
            </a:rPr>
            <a:t> </a:t>
          </a:r>
          <a:r>
            <a:rPr lang="en-US" sz="2600" kern="1200" dirty="0" err="1">
              <a:latin typeface="Cambria" panose="02040503050406030204" pitchFamily="18" charset="0"/>
            </a:rPr>
            <a:t>trong</a:t>
          </a:r>
          <a:r>
            <a:rPr lang="en-US" sz="2600" kern="1200" dirty="0">
              <a:latin typeface="Cambria" panose="02040503050406030204" pitchFamily="18" charset="0"/>
            </a:rPr>
            <a:t> </a:t>
          </a:r>
          <a:r>
            <a:rPr lang="en-US" sz="2600" kern="1200" dirty="0" err="1">
              <a:latin typeface="Cambria" panose="02040503050406030204" pitchFamily="18" charset="0"/>
            </a:rPr>
            <a:t>tư</a:t>
          </a:r>
          <a:r>
            <a:rPr lang="en-US" sz="2600" kern="1200" dirty="0">
              <a:latin typeface="Cambria" panose="02040503050406030204" pitchFamily="18" charset="0"/>
            </a:rPr>
            <a:t> </a:t>
          </a:r>
          <a:r>
            <a:rPr lang="en-US" sz="2600" kern="1200" dirty="0" err="1">
              <a:latin typeface="Cambria" panose="02040503050406030204" pitchFamily="18" charset="0"/>
            </a:rPr>
            <a:t>tưởng</a:t>
          </a:r>
          <a:r>
            <a:rPr lang="en-US" sz="2600" kern="1200" dirty="0">
              <a:latin typeface="Cambria" panose="02040503050406030204" pitchFamily="18" charset="0"/>
            </a:rPr>
            <a:t> </a:t>
          </a:r>
          <a:r>
            <a:rPr lang="en-US" sz="2600" kern="1200" dirty="0" err="1">
              <a:latin typeface="Cambria" panose="02040503050406030204" pitchFamily="18" charset="0"/>
            </a:rPr>
            <a:t>chính</a:t>
          </a:r>
          <a:r>
            <a:rPr lang="en-US" sz="2600" kern="1200" dirty="0">
              <a:latin typeface="Cambria" panose="02040503050406030204" pitchFamily="18" charset="0"/>
            </a:rPr>
            <a:t> </a:t>
          </a:r>
          <a:r>
            <a:rPr lang="en-US" sz="2600" kern="1200" dirty="0" err="1">
              <a:latin typeface="Cambria" panose="02040503050406030204" pitchFamily="18" charset="0"/>
            </a:rPr>
            <a:t>trị</a:t>
          </a:r>
          <a:r>
            <a:rPr lang="en-US" sz="2600" kern="1200" dirty="0">
              <a:latin typeface="Cambria" panose="02040503050406030204" pitchFamily="18" charset="0"/>
            </a:rPr>
            <a:t>: </a:t>
          </a:r>
          <a:r>
            <a:rPr lang="en-US" sz="2600" kern="1200" dirty="0" err="1">
              <a:latin typeface="Cambria" panose="02040503050406030204" pitchFamily="18" charset="0"/>
            </a:rPr>
            <a:t>Từ</a:t>
          </a:r>
          <a:r>
            <a:rPr lang="en-US" sz="2600" kern="1200" dirty="0">
              <a:latin typeface="Cambria" panose="02040503050406030204" pitchFamily="18" charset="0"/>
            </a:rPr>
            <a:t> </a:t>
          </a:r>
          <a:r>
            <a:rPr lang="en-US" sz="2600" kern="1200" dirty="0" err="1">
              <a:latin typeface="Cambria" panose="02040503050406030204" pitchFamily="18" charset="0"/>
            </a:rPr>
            <a:t>chủ</a:t>
          </a:r>
          <a:r>
            <a:rPr lang="en-US" sz="2600" kern="1200" dirty="0">
              <a:latin typeface="Cambria" panose="02040503050406030204" pitchFamily="18" charset="0"/>
            </a:rPr>
            <a:t> </a:t>
          </a:r>
          <a:r>
            <a:rPr lang="en-US" sz="2600" kern="1200" dirty="0" err="1">
              <a:latin typeface="Cambria" panose="02040503050406030204" pitchFamily="18" charset="0"/>
            </a:rPr>
            <a:t>nghĩa</a:t>
          </a:r>
          <a:r>
            <a:rPr lang="en-US" sz="2600" kern="1200" dirty="0">
              <a:latin typeface="Cambria" panose="02040503050406030204" pitchFamily="18" charset="0"/>
            </a:rPr>
            <a:t> </a:t>
          </a:r>
          <a:r>
            <a:rPr lang="en-US" sz="2600" kern="1200" dirty="0" err="1">
              <a:latin typeface="Cambria" panose="02040503050406030204" pitchFamily="18" charset="0"/>
            </a:rPr>
            <a:t>yêu</a:t>
          </a:r>
          <a:r>
            <a:rPr lang="en-US" sz="2600" kern="1200" dirty="0">
              <a:latin typeface="Cambria" panose="02040503050406030204" pitchFamily="18" charset="0"/>
            </a:rPr>
            <a:t> nước → </a:t>
          </a:r>
          <a:r>
            <a:rPr lang="en-US" sz="2600" kern="1200" dirty="0" err="1">
              <a:latin typeface="Cambria" panose="02040503050406030204" pitchFamily="18" charset="0"/>
            </a:rPr>
            <a:t>chủ</a:t>
          </a:r>
          <a:r>
            <a:rPr lang="en-US" sz="2600" kern="1200" dirty="0">
              <a:latin typeface="Cambria" panose="02040503050406030204" pitchFamily="18" charset="0"/>
            </a:rPr>
            <a:t> </a:t>
          </a:r>
          <a:r>
            <a:rPr lang="en-US" sz="2600" kern="1200" dirty="0" err="1">
              <a:latin typeface="Cambria" panose="02040503050406030204" pitchFamily="18" charset="0"/>
            </a:rPr>
            <a:t>nghĩa</a:t>
          </a:r>
          <a:r>
            <a:rPr lang="en-US" sz="2600" kern="1200" dirty="0">
              <a:latin typeface="Cambria" panose="02040503050406030204" pitchFamily="18" charset="0"/>
            </a:rPr>
            <a:t> </a:t>
          </a:r>
          <a:r>
            <a:rPr lang="en-US" sz="2600" kern="1200" dirty="0" err="1">
              <a:latin typeface="Cambria" panose="02040503050406030204" pitchFamily="18" charset="0"/>
            </a:rPr>
            <a:t>Mác</a:t>
          </a:r>
          <a:r>
            <a:rPr lang="en-US" sz="2600" kern="1200" dirty="0">
              <a:latin typeface="Cambria" panose="02040503050406030204" pitchFamily="18" charset="0"/>
            </a:rPr>
            <a:t>- </a:t>
          </a:r>
          <a:r>
            <a:rPr lang="en-US" sz="2600" kern="1200" dirty="0" err="1">
              <a:latin typeface="Cambria" panose="02040503050406030204" pitchFamily="18" charset="0"/>
            </a:rPr>
            <a:t>Lênin</a:t>
          </a:r>
          <a:r>
            <a:rPr lang="en-US" sz="2600" kern="1200" dirty="0">
              <a:latin typeface="Cambria" panose="02040503050406030204" pitchFamily="18" charset="0"/>
            </a:rPr>
            <a:t>, </a:t>
          </a:r>
          <a:r>
            <a:rPr lang="en-US" sz="2600" kern="1200" dirty="0" err="1">
              <a:latin typeface="Cambria" panose="02040503050406030204" pitchFamily="18" charset="0"/>
            </a:rPr>
            <a:t>theo</a:t>
          </a:r>
          <a:r>
            <a:rPr lang="en-US" sz="2600" kern="1200" dirty="0">
              <a:latin typeface="Cambria" panose="02040503050406030204" pitchFamily="18" charset="0"/>
            </a:rPr>
            <a:t> con </a:t>
          </a:r>
          <a:r>
            <a:rPr lang="en-US" sz="2600" kern="1200" dirty="0" err="1">
              <a:latin typeface="Cambria" panose="02040503050406030204" pitchFamily="18" charset="0"/>
            </a:rPr>
            <a:t>đường</a:t>
          </a:r>
          <a:r>
            <a:rPr lang="en-US" sz="2600" kern="1200" dirty="0">
              <a:latin typeface="Cambria" panose="02040503050406030204" pitchFamily="18" charset="0"/>
            </a:rPr>
            <a:t> CMVS</a:t>
          </a:r>
        </a:p>
      </dsp:txBody>
      <dsp:txXfrm>
        <a:off x="252250" y="1210127"/>
        <a:ext cx="4496563" cy="809042"/>
      </dsp:txXfrm>
    </dsp:sp>
    <dsp:sp modelId="{5EF4E45B-F4E2-424A-B378-31EFBA3DA106}">
      <dsp:nvSpPr>
        <dsp:cNvPr id="0" name=""/>
        <dsp:cNvSpPr/>
      </dsp:nvSpPr>
      <dsp:spPr>
        <a:xfrm>
          <a:off x="252250" y="2019169"/>
          <a:ext cx="599541" cy="99923"/>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17631-E54F-424B-866E-908F61791B83}">
      <dsp:nvSpPr>
        <dsp:cNvPr id="0" name=""/>
        <dsp:cNvSpPr/>
      </dsp:nvSpPr>
      <dsp:spPr>
        <a:xfrm>
          <a:off x="886765" y="2019169"/>
          <a:ext cx="599541" cy="99923"/>
        </a:xfrm>
        <a:prstGeom prst="parallelogram">
          <a:avLst>
            <a:gd name="adj" fmla="val 140840"/>
          </a:avLst>
        </a:prstGeom>
        <a:solidFill>
          <a:schemeClr val="accent2">
            <a:hueOff val="360117"/>
            <a:satOff val="-449"/>
            <a:lumOff val="106"/>
            <a:alphaOff val="0"/>
          </a:schemeClr>
        </a:solidFill>
        <a:ln w="25400" cap="flat" cmpd="sng" algn="ctr">
          <a:solidFill>
            <a:schemeClr val="accent2">
              <a:hueOff val="360117"/>
              <a:satOff val="-449"/>
              <a:lumOff val="1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AA524-B7BD-4411-A4D9-70137C209BC7}">
      <dsp:nvSpPr>
        <dsp:cNvPr id="0" name=""/>
        <dsp:cNvSpPr/>
      </dsp:nvSpPr>
      <dsp:spPr>
        <a:xfrm>
          <a:off x="1521280" y="2019169"/>
          <a:ext cx="599541" cy="99923"/>
        </a:xfrm>
        <a:prstGeom prst="parallelogram">
          <a:avLst>
            <a:gd name="adj" fmla="val 140840"/>
          </a:avLst>
        </a:prstGeom>
        <a:solidFill>
          <a:schemeClr val="accent2">
            <a:hueOff val="720234"/>
            <a:satOff val="-898"/>
            <a:lumOff val="211"/>
            <a:alphaOff val="0"/>
          </a:schemeClr>
        </a:solidFill>
        <a:ln w="25400" cap="flat" cmpd="sng" algn="ctr">
          <a:solidFill>
            <a:schemeClr val="accent2">
              <a:hueOff val="720234"/>
              <a:satOff val="-898"/>
              <a:lumOff val="2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62FD85-EA9E-47A3-897D-DEA374BAC125}">
      <dsp:nvSpPr>
        <dsp:cNvPr id="0" name=""/>
        <dsp:cNvSpPr/>
      </dsp:nvSpPr>
      <dsp:spPr>
        <a:xfrm>
          <a:off x="2155796" y="2019169"/>
          <a:ext cx="599541" cy="99923"/>
        </a:xfrm>
        <a:prstGeom prst="parallelogram">
          <a:avLst>
            <a:gd name="adj" fmla="val 140840"/>
          </a:avLst>
        </a:prstGeom>
        <a:solidFill>
          <a:schemeClr val="accent2">
            <a:hueOff val="1080351"/>
            <a:satOff val="-1347"/>
            <a:lumOff val="317"/>
            <a:alphaOff val="0"/>
          </a:schemeClr>
        </a:solidFill>
        <a:ln w="25400" cap="flat" cmpd="sng" algn="ctr">
          <a:solidFill>
            <a:schemeClr val="accent2">
              <a:hueOff val="1080351"/>
              <a:satOff val="-1347"/>
              <a:lumOff val="3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4DEB9-B31B-4A66-A9E6-E07A40DF6786}">
      <dsp:nvSpPr>
        <dsp:cNvPr id="0" name=""/>
        <dsp:cNvSpPr/>
      </dsp:nvSpPr>
      <dsp:spPr>
        <a:xfrm>
          <a:off x="2790311" y="2019169"/>
          <a:ext cx="599541" cy="99923"/>
        </a:xfrm>
        <a:prstGeom prst="parallelogram">
          <a:avLst>
            <a:gd name="adj" fmla="val 140840"/>
          </a:avLst>
        </a:prstGeom>
        <a:solidFill>
          <a:schemeClr val="accent2">
            <a:hueOff val="1440467"/>
            <a:satOff val="-1797"/>
            <a:lumOff val="422"/>
            <a:alphaOff val="0"/>
          </a:schemeClr>
        </a:solidFill>
        <a:ln w="25400" cap="flat" cmpd="sng" algn="ctr">
          <a:solidFill>
            <a:schemeClr val="accent2">
              <a:hueOff val="1440467"/>
              <a:satOff val="-1797"/>
              <a:lumOff val="4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F2A5B-DF99-4037-B34C-56A1AF12C977}">
      <dsp:nvSpPr>
        <dsp:cNvPr id="0" name=""/>
        <dsp:cNvSpPr/>
      </dsp:nvSpPr>
      <dsp:spPr>
        <a:xfrm>
          <a:off x="3424826" y="2019169"/>
          <a:ext cx="599541" cy="99923"/>
        </a:xfrm>
        <a:prstGeom prst="parallelogram">
          <a:avLst>
            <a:gd name="adj" fmla="val 140840"/>
          </a:avLst>
        </a:prstGeom>
        <a:solidFill>
          <a:schemeClr val="accent2">
            <a:hueOff val="1800584"/>
            <a:satOff val="-2246"/>
            <a:lumOff val="528"/>
            <a:alphaOff val="0"/>
          </a:schemeClr>
        </a:solidFill>
        <a:ln w="25400" cap="flat" cmpd="sng" algn="ctr">
          <a:solidFill>
            <a:schemeClr val="accent2">
              <a:hueOff val="1800584"/>
              <a:satOff val="-2246"/>
              <a:lumOff val="5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B7C8A-28B6-43FE-AD11-15F9A28EF71D}">
      <dsp:nvSpPr>
        <dsp:cNvPr id="0" name=""/>
        <dsp:cNvSpPr/>
      </dsp:nvSpPr>
      <dsp:spPr>
        <a:xfrm>
          <a:off x="4059341" y="2019169"/>
          <a:ext cx="599541" cy="99923"/>
        </a:xfrm>
        <a:prstGeom prst="parallelogram">
          <a:avLst>
            <a:gd name="adj" fmla="val 140840"/>
          </a:avLst>
        </a:prstGeom>
        <a:solidFill>
          <a:schemeClr val="accent2">
            <a:hueOff val="2160701"/>
            <a:satOff val="-2695"/>
            <a:lumOff val="634"/>
            <a:alphaOff val="0"/>
          </a:schemeClr>
        </a:solidFill>
        <a:ln w="25400" cap="flat" cmpd="sng" algn="ctr">
          <a:solidFill>
            <a:schemeClr val="accent2">
              <a:hueOff val="2160701"/>
              <a:satOff val="-2695"/>
              <a:lumOff val="6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F432EA-FA54-4057-A33B-986F5623CE3E}">
      <dsp:nvSpPr>
        <dsp:cNvPr id="0" name=""/>
        <dsp:cNvSpPr/>
      </dsp:nvSpPr>
      <dsp:spPr>
        <a:xfrm>
          <a:off x="303646" y="2974341"/>
          <a:ext cx="4496563" cy="1370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n-US" sz="2600" kern="1200" dirty="0">
              <a:latin typeface="Cambria" panose="02040503050406030204" pitchFamily="18" charset="0"/>
            </a:rPr>
            <a:t>+ </a:t>
          </a:r>
          <a:r>
            <a:rPr lang="en-US" sz="2600" kern="1200" dirty="0" err="1">
              <a:latin typeface="Cambria" panose="02040503050406030204" pitchFamily="18" charset="0"/>
            </a:rPr>
            <a:t>Mở</a:t>
          </a:r>
          <a:r>
            <a:rPr lang="en-US" sz="2600" kern="1200" dirty="0">
              <a:latin typeface="Cambria" panose="02040503050406030204" pitchFamily="18" charset="0"/>
            </a:rPr>
            <a:t> </a:t>
          </a:r>
          <a:r>
            <a:rPr lang="en-US" sz="2600" kern="1200" dirty="0" err="1">
              <a:latin typeface="Cambria" panose="02040503050406030204" pitchFamily="18" charset="0"/>
            </a:rPr>
            <a:t>đường</a:t>
          </a:r>
          <a:r>
            <a:rPr lang="en-US" sz="2600" kern="1200" dirty="0">
              <a:latin typeface="Cambria" panose="02040503050406030204" pitchFamily="18" charset="0"/>
            </a:rPr>
            <a:t> </a:t>
          </a:r>
          <a:r>
            <a:rPr lang="en-US" sz="2600" kern="1200" dirty="0" err="1">
              <a:latin typeface="Cambria" panose="02040503050406030204" pitchFamily="18" charset="0"/>
            </a:rPr>
            <a:t>giải</a:t>
          </a:r>
          <a:r>
            <a:rPr lang="en-US" sz="2600" kern="1200" dirty="0">
              <a:latin typeface="Cambria" panose="02040503050406030204" pitchFamily="18" charset="0"/>
            </a:rPr>
            <a:t> </a:t>
          </a:r>
          <a:r>
            <a:rPr lang="en-US" sz="2600" kern="1200" dirty="0" err="1">
              <a:latin typeface="Cambria" panose="02040503050406030204" pitchFamily="18" charset="0"/>
            </a:rPr>
            <a:t>quyết</a:t>
          </a:r>
          <a:r>
            <a:rPr lang="en-US" sz="2600" kern="1200" dirty="0">
              <a:latin typeface="Cambria" panose="02040503050406030204" pitchFamily="18" charset="0"/>
            </a:rPr>
            <a:t> </a:t>
          </a:r>
          <a:r>
            <a:rPr lang="en-US" sz="2600" kern="1200" dirty="0" err="1">
              <a:latin typeface="Cambria" panose="02040503050406030204" pitchFamily="18" charset="0"/>
            </a:rPr>
            <a:t>khủng</a:t>
          </a:r>
          <a:r>
            <a:rPr lang="en-US" sz="2600" kern="1200" dirty="0">
              <a:latin typeface="Cambria" panose="02040503050406030204" pitchFamily="18" charset="0"/>
            </a:rPr>
            <a:t> </a:t>
          </a:r>
          <a:r>
            <a:rPr lang="en-US" sz="2600" kern="1200" dirty="0" err="1">
              <a:latin typeface="Cambria" panose="02040503050406030204" pitchFamily="18" charset="0"/>
            </a:rPr>
            <a:t>hoảng</a:t>
          </a:r>
          <a:r>
            <a:rPr lang="en-US" sz="2600" kern="1200" dirty="0">
              <a:latin typeface="Cambria" panose="02040503050406030204" pitchFamily="18" charset="0"/>
            </a:rPr>
            <a:t> </a:t>
          </a:r>
          <a:r>
            <a:rPr lang="en-US" sz="2600" kern="1200" dirty="0" err="1">
              <a:latin typeface="Cambria" panose="02040503050406030204" pitchFamily="18" charset="0"/>
            </a:rPr>
            <a:t>về</a:t>
          </a:r>
          <a:r>
            <a:rPr lang="en-US" sz="2600" kern="1200" dirty="0">
              <a:latin typeface="Cambria" panose="02040503050406030204" pitchFamily="18" charset="0"/>
            </a:rPr>
            <a:t> </a:t>
          </a:r>
          <a:r>
            <a:rPr lang="en-US" sz="2600" kern="1200" dirty="0" err="1">
              <a:latin typeface="Cambria" panose="02040503050406030204" pitchFamily="18" charset="0"/>
            </a:rPr>
            <a:t>đường</a:t>
          </a:r>
          <a:r>
            <a:rPr lang="en-US" sz="2600" kern="1200" dirty="0">
              <a:latin typeface="Cambria" panose="02040503050406030204" pitchFamily="18" charset="0"/>
            </a:rPr>
            <a:t> </a:t>
          </a:r>
          <a:r>
            <a:rPr lang="en-US" sz="2600" kern="1200" dirty="0" err="1">
              <a:latin typeface="Cambria" panose="02040503050406030204" pitchFamily="18" charset="0"/>
            </a:rPr>
            <a:t>lối</a:t>
          </a:r>
          <a:r>
            <a:rPr lang="en-US" sz="2600" kern="1200" dirty="0">
              <a:latin typeface="Cambria" panose="02040503050406030204" pitchFamily="18" charset="0"/>
            </a:rPr>
            <a:t> </a:t>
          </a:r>
          <a:r>
            <a:rPr lang="en-US" sz="2600" kern="1200" dirty="0" err="1">
              <a:latin typeface="Cambria" panose="02040503050406030204" pitchFamily="18" charset="0"/>
            </a:rPr>
            <a:t>giải</a:t>
          </a:r>
          <a:r>
            <a:rPr lang="en-US" sz="2600" kern="1200" dirty="0">
              <a:latin typeface="Cambria" panose="02040503050406030204" pitchFamily="18" charset="0"/>
            </a:rPr>
            <a:t> </a:t>
          </a:r>
          <a:r>
            <a:rPr lang="en-US" sz="2600" kern="1200" dirty="0" err="1">
              <a:latin typeface="Cambria" panose="02040503050406030204" pitchFamily="18" charset="0"/>
            </a:rPr>
            <a:t>phóng</a:t>
          </a:r>
          <a:r>
            <a:rPr lang="en-US" sz="2600" kern="1200" dirty="0">
              <a:latin typeface="Cambria" panose="02040503050406030204" pitchFamily="18" charset="0"/>
            </a:rPr>
            <a:t> </a:t>
          </a:r>
          <a:r>
            <a:rPr lang="en-US" sz="2600" kern="1200" dirty="0" err="1">
              <a:latin typeface="Cambria" panose="02040503050406030204" pitchFamily="18" charset="0"/>
            </a:rPr>
            <a:t>dân</a:t>
          </a:r>
          <a:r>
            <a:rPr lang="en-US" sz="2600" kern="1200" dirty="0">
              <a:latin typeface="Cambria" panose="02040503050406030204" pitchFamily="18" charset="0"/>
            </a:rPr>
            <a:t> </a:t>
          </a:r>
          <a:r>
            <a:rPr lang="en-US" sz="2600" kern="1200" dirty="0" err="1">
              <a:latin typeface="Cambria" panose="02040503050406030204" pitchFamily="18" charset="0"/>
            </a:rPr>
            <a:t>tộc</a:t>
          </a:r>
          <a:r>
            <a:rPr lang="en-US" sz="2600" kern="1200" dirty="0">
              <a:latin typeface="Cambria" panose="02040503050406030204" pitchFamily="18" charset="0"/>
            </a:rPr>
            <a:t> VN</a:t>
          </a:r>
        </a:p>
      </dsp:txBody>
      <dsp:txXfrm>
        <a:off x="303646" y="2974341"/>
        <a:ext cx="4496563" cy="1370131"/>
      </dsp:txXfrm>
    </dsp:sp>
    <dsp:sp modelId="{57FAC804-05AC-4BB6-B41A-20EEF3F6A57D}">
      <dsp:nvSpPr>
        <dsp:cNvPr id="0" name=""/>
        <dsp:cNvSpPr/>
      </dsp:nvSpPr>
      <dsp:spPr>
        <a:xfrm>
          <a:off x="398377" y="2366850"/>
          <a:ext cx="599541" cy="99923"/>
        </a:xfrm>
        <a:prstGeom prst="parallelogram">
          <a:avLst>
            <a:gd name="adj" fmla="val 140840"/>
          </a:avLst>
        </a:prstGeom>
        <a:solidFill>
          <a:schemeClr val="accent2">
            <a:hueOff val="2520818"/>
            <a:satOff val="-3144"/>
            <a:lumOff val="739"/>
            <a:alphaOff val="0"/>
          </a:schemeClr>
        </a:solidFill>
        <a:ln w="25400" cap="flat" cmpd="sng" algn="ctr">
          <a:solidFill>
            <a:schemeClr val="accent2">
              <a:hueOff val="2520818"/>
              <a:satOff val="-3144"/>
              <a:lumOff val="7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A13D07-B98E-4D8F-8228-9007951DEE36}">
      <dsp:nvSpPr>
        <dsp:cNvPr id="0" name=""/>
        <dsp:cNvSpPr/>
      </dsp:nvSpPr>
      <dsp:spPr>
        <a:xfrm>
          <a:off x="1007975" y="2395880"/>
          <a:ext cx="599541" cy="99923"/>
        </a:xfrm>
        <a:prstGeom prst="parallelogram">
          <a:avLst>
            <a:gd name="adj" fmla="val 140840"/>
          </a:avLst>
        </a:prstGeom>
        <a:solidFill>
          <a:schemeClr val="accent2">
            <a:hueOff val="2880935"/>
            <a:satOff val="-3593"/>
            <a:lumOff val="845"/>
            <a:alphaOff val="0"/>
          </a:schemeClr>
        </a:solidFill>
        <a:ln w="25400" cap="flat" cmpd="sng" algn="ctr">
          <a:solidFill>
            <a:schemeClr val="accent2">
              <a:hueOff val="2880935"/>
              <a:satOff val="-3593"/>
              <a:lumOff val="8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9CCB3-D849-4E25-BCD1-F96AD2C5E7DD}">
      <dsp:nvSpPr>
        <dsp:cNvPr id="0" name=""/>
        <dsp:cNvSpPr/>
      </dsp:nvSpPr>
      <dsp:spPr>
        <a:xfrm>
          <a:off x="1617579" y="2395880"/>
          <a:ext cx="599541" cy="99923"/>
        </a:xfrm>
        <a:prstGeom prst="parallelogram">
          <a:avLst>
            <a:gd name="adj" fmla="val 140840"/>
          </a:avLst>
        </a:prstGeom>
        <a:solidFill>
          <a:schemeClr val="accent2">
            <a:hueOff val="3241052"/>
            <a:satOff val="-4042"/>
            <a:lumOff val="951"/>
            <a:alphaOff val="0"/>
          </a:schemeClr>
        </a:solidFill>
        <a:ln w="25400" cap="flat" cmpd="sng" algn="ctr">
          <a:solidFill>
            <a:schemeClr val="accent2">
              <a:hueOff val="3241052"/>
              <a:satOff val="-4042"/>
              <a:lumOff val="9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2BD19-4E81-4EE2-BC45-BBBA5D7EC3CA}">
      <dsp:nvSpPr>
        <dsp:cNvPr id="0" name=""/>
        <dsp:cNvSpPr/>
      </dsp:nvSpPr>
      <dsp:spPr>
        <a:xfrm>
          <a:off x="2200761" y="2395880"/>
          <a:ext cx="599541" cy="99923"/>
        </a:xfrm>
        <a:prstGeom prst="parallelogram">
          <a:avLst>
            <a:gd name="adj" fmla="val 140840"/>
          </a:avLst>
        </a:prstGeom>
        <a:solidFill>
          <a:schemeClr val="accent2">
            <a:hueOff val="3601168"/>
            <a:satOff val="-4492"/>
            <a:lumOff val="1056"/>
            <a:alphaOff val="0"/>
          </a:schemeClr>
        </a:solidFill>
        <a:ln w="25400" cap="flat" cmpd="sng" algn="ctr">
          <a:solidFill>
            <a:schemeClr val="accent2">
              <a:hueOff val="3601168"/>
              <a:satOff val="-4492"/>
              <a:lumOff val="10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3D96C9-CB90-470D-96E2-FD2AF76C1A8A}">
      <dsp:nvSpPr>
        <dsp:cNvPr id="0" name=""/>
        <dsp:cNvSpPr/>
      </dsp:nvSpPr>
      <dsp:spPr>
        <a:xfrm>
          <a:off x="2836775" y="2395880"/>
          <a:ext cx="599541" cy="99923"/>
        </a:xfrm>
        <a:prstGeom prst="parallelogram">
          <a:avLst>
            <a:gd name="adj" fmla="val 140840"/>
          </a:avLst>
        </a:prstGeom>
        <a:solidFill>
          <a:schemeClr val="accent2">
            <a:hueOff val="3961285"/>
            <a:satOff val="-4941"/>
            <a:lumOff val="1162"/>
            <a:alphaOff val="0"/>
          </a:schemeClr>
        </a:solidFill>
        <a:ln w="25400" cap="flat" cmpd="sng" algn="ctr">
          <a:solidFill>
            <a:schemeClr val="accent2">
              <a:hueOff val="3961285"/>
              <a:satOff val="-4941"/>
              <a:lumOff val="116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75B2A-E6BB-4732-91F3-BC11E9E248E5}">
      <dsp:nvSpPr>
        <dsp:cNvPr id="0" name=""/>
        <dsp:cNvSpPr/>
      </dsp:nvSpPr>
      <dsp:spPr>
        <a:xfrm>
          <a:off x="3387744" y="2395880"/>
          <a:ext cx="599541" cy="99923"/>
        </a:xfrm>
        <a:prstGeom prst="parallelogram">
          <a:avLst>
            <a:gd name="adj" fmla="val 140840"/>
          </a:avLst>
        </a:prstGeom>
        <a:solidFill>
          <a:schemeClr val="accent2">
            <a:hueOff val="4321402"/>
            <a:satOff val="-5390"/>
            <a:lumOff val="1267"/>
            <a:alphaOff val="0"/>
          </a:schemeClr>
        </a:solidFill>
        <a:ln w="25400" cap="flat" cmpd="sng" algn="ctr">
          <a:solidFill>
            <a:schemeClr val="accent2">
              <a:hueOff val="4321402"/>
              <a:satOff val="-5390"/>
              <a:lumOff val="12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6C0B2-5B51-4038-BB6D-E3910AD2BEA8}">
      <dsp:nvSpPr>
        <dsp:cNvPr id="0" name=""/>
        <dsp:cNvSpPr/>
      </dsp:nvSpPr>
      <dsp:spPr>
        <a:xfrm>
          <a:off x="4009057" y="2395880"/>
          <a:ext cx="599541" cy="99923"/>
        </a:xfrm>
        <a:prstGeom prst="parallelogram">
          <a:avLst>
            <a:gd name="adj" fmla="val 14084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8E17D-4AAF-4CA8-AC5F-B1418DFE4415}" type="datetimeFigureOut">
              <a:rPr lang="en-US" smtClean="0"/>
              <a:pPr/>
              <a:t>13-Nov-21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D45B73-FE6D-4796-8B5F-AAF26C5CF426}" type="slidenum">
              <a:rPr lang="en-US" smtClean="0"/>
              <a:pPr/>
              <a:t>‹#›</a:t>
            </a:fld>
            <a:endParaRPr lang="en-US"/>
          </a:p>
        </p:txBody>
      </p:sp>
    </p:spTree>
    <p:extLst>
      <p:ext uri="{BB962C8B-B14F-4D97-AF65-F5344CB8AC3E}">
        <p14:creationId xmlns:p14="http://schemas.microsoft.com/office/powerpoint/2010/main" val="2012337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2B83C15-A713-4D1D-B552-4FB9E92AA3E3}" type="slidenum">
              <a:rPr lang="vi-VN" smtClean="0">
                <a:latin typeface="Arial" pitchFamily="34" charset="0"/>
              </a:rPr>
              <a:pPr/>
              <a:t>1</a:t>
            </a:fld>
            <a:endParaRPr lang="vi-VN" smtClean="0">
              <a:latin typeface="Arial"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p>
        </p:txBody>
      </p:sp>
    </p:spTree>
    <p:extLst>
      <p:ext uri="{BB962C8B-B14F-4D97-AF65-F5344CB8AC3E}">
        <p14:creationId xmlns:p14="http://schemas.microsoft.com/office/powerpoint/2010/main" val="986444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vi-VN" dirty="0" smtClean="0"/>
              <a:t>với </a:t>
            </a:r>
            <a:r>
              <a:rPr lang="vi-VN" dirty="0"/>
              <a:t>mong muốn học hỏi những tinh hoa và tiến bộ từ các nước phương Tây và tìm 1 con đường cứu nước mới cho dt mình., Ngày 5 tháng 6 năm 1911, từ Bến Nhà Rồng, người lấy tên Nguyễn Văn Ba, lên đường sang Pháp với nghề phụ bếp trên chiếc tàu buôn Đô đốc Latouche-Tréville. Người qua Ai Cập và sau đó đặt chân tới Pháp.</a:t>
            </a:r>
            <a:r>
              <a:rPr lang="en-US" dirty="0"/>
              <a:t> </a:t>
            </a:r>
            <a:r>
              <a:rPr lang="en-US" dirty="0" err="1"/>
              <a:t>Từ</a:t>
            </a:r>
            <a:r>
              <a:rPr lang="en-US" dirty="0"/>
              <a:t> </a:t>
            </a:r>
            <a:r>
              <a:rPr lang="en-US" dirty="0" err="1"/>
              <a:t>năm</a:t>
            </a:r>
            <a:r>
              <a:rPr lang="en-US" dirty="0"/>
              <a:t> 1912 – 1917, </a:t>
            </a:r>
            <a:r>
              <a:rPr lang="en-US" dirty="0" err="1"/>
              <a:t>người</a:t>
            </a:r>
            <a:r>
              <a:rPr lang="en-US" dirty="0"/>
              <a:t> </a:t>
            </a:r>
            <a:r>
              <a:rPr lang="en-US" dirty="0" err="1"/>
              <a:t>bôn</a:t>
            </a:r>
            <a:r>
              <a:rPr lang="en-US" dirty="0"/>
              <a:t> </a:t>
            </a:r>
            <a:r>
              <a:rPr lang="en-US" dirty="0" err="1"/>
              <a:t>ba</a:t>
            </a:r>
            <a:r>
              <a:rPr lang="en-US" dirty="0"/>
              <a:t> </a:t>
            </a:r>
            <a:r>
              <a:rPr lang="en-US" dirty="0" err="1"/>
              <a:t>khắp</a:t>
            </a:r>
            <a:r>
              <a:rPr lang="en-US" dirty="0"/>
              <a:t> </a:t>
            </a:r>
            <a:r>
              <a:rPr lang="en-US" dirty="0" err="1"/>
              <a:t>các</a:t>
            </a:r>
            <a:r>
              <a:rPr lang="en-US" dirty="0"/>
              <a:t> </a:t>
            </a:r>
            <a:r>
              <a:rPr lang="en-US" dirty="0" err="1"/>
              <a:t>quốc</a:t>
            </a:r>
            <a:r>
              <a:rPr lang="en-US" dirty="0"/>
              <a:t> </a:t>
            </a:r>
            <a:r>
              <a:rPr lang="en-US" dirty="0" err="1"/>
              <a:t>gia</a:t>
            </a:r>
            <a:r>
              <a:rPr lang="en-US" dirty="0"/>
              <a:t> </a:t>
            </a:r>
            <a:r>
              <a:rPr lang="en-US" dirty="0" err="1"/>
              <a:t>trên</a:t>
            </a:r>
            <a:r>
              <a:rPr lang="en-US" dirty="0"/>
              <a:t> </a:t>
            </a:r>
            <a:r>
              <a:rPr lang="en-US" dirty="0" err="1"/>
              <a:t>thế</a:t>
            </a:r>
            <a:r>
              <a:rPr lang="en-US" dirty="0"/>
              <a:t> </a:t>
            </a:r>
            <a:r>
              <a:rPr lang="en-US" dirty="0" err="1"/>
              <a:t>giới</a:t>
            </a:r>
            <a:r>
              <a:rPr lang="en-US" dirty="0"/>
              <a:t>, qua </a:t>
            </a:r>
            <a:r>
              <a:rPr lang="en-US" dirty="0" err="1"/>
              <a:t>Mĩ</a:t>
            </a:r>
            <a:r>
              <a:rPr lang="en-US" dirty="0"/>
              <a:t>, Anh, </a:t>
            </a:r>
            <a:r>
              <a:rPr lang="en-US" dirty="0" err="1"/>
              <a:t>sau</a:t>
            </a:r>
            <a:r>
              <a:rPr lang="en-US" dirty="0"/>
              <a:t> </a:t>
            </a:r>
            <a:r>
              <a:rPr lang="en-US" dirty="0" err="1"/>
              <a:t>đó</a:t>
            </a:r>
            <a:r>
              <a:rPr lang="en-US" dirty="0"/>
              <a:t> </a:t>
            </a:r>
            <a:r>
              <a:rPr lang="en-US" dirty="0" err="1"/>
              <a:t>là</a:t>
            </a:r>
            <a:r>
              <a:rPr lang="en-US" dirty="0"/>
              <a:t> </a:t>
            </a:r>
            <a:r>
              <a:rPr lang="en-US" dirty="0" err="1"/>
              <a:t>các</a:t>
            </a:r>
            <a:r>
              <a:rPr lang="en-US" dirty="0"/>
              <a:t> nước </a:t>
            </a:r>
            <a:r>
              <a:rPr lang="en-US" dirty="0" err="1"/>
              <a:t>thuộc</a:t>
            </a:r>
            <a:r>
              <a:rPr lang="en-US" dirty="0"/>
              <a:t> </a:t>
            </a:r>
            <a:r>
              <a:rPr lang="en-US" dirty="0" err="1"/>
              <a:t>địa</a:t>
            </a:r>
            <a:r>
              <a:rPr lang="en-US" dirty="0"/>
              <a:t> ở </a:t>
            </a:r>
            <a:r>
              <a:rPr lang="en-US" dirty="0" err="1"/>
              <a:t>châu</a:t>
            </a:r>
            <a:r>
              <a:rPr lang="en-US" dirty="0"/>
              <a:t> Phi</a:t>
            </a:r>
          </a:p>
          <a:p>
            <a:r>
              <a:rPr lang="vi-VN" dirty="0"/>
              <a:t>Cuối năm 1917, </a:t>
            </a:r>
            <a:r>
              <a:rPr lang="en-US" dirty="0" err="1"/>
              <a:t>người</a:t>
            </a:r>
            <a:r>
              <a:rPr lang="vi-VN" dirty="0"/>
              <a:t> trở lại nước Pháp, sống và hoạt động ở đây cho đến năm 1923.</a:t>
            </a:r>
            <a:endParaRPr lang="en-US" dirty="0"/>
          </a:p>
          <a:p>
            <a:r>
              <a:rPr lang="vi-VN" dirty="0"/>
              <a:t>Tháng 11-1918, Chiến tranh Thế giới thứ nhất kết thúc. Đầu năm 1919, các nước đế quốc tham gia chiến tranh họp Hội nghị ở thành phố Versailles. Ngày 18-6-1919, Nguyễn Tất Thành lấy tên là Nguyễn Ái Quốc cùng với một số người Việt Nam yêu nước lúc ấy đang ở Pháp, ký tên chung vào bản “Yêu sách của nhân dân An Nam” gửi Hội nghị, đòi quyền tự do dân chủ cho nhân dân An Nam.</a:t>
            </a:r>
          </a:p>
          <a:p>
            <a:r>
              <a:rPr lang="vi-VN" dirty="0"/>
              <a:t>Đây là lần đầu tiên trong lịch sử, có một người Việt Nam tuyên bố trước toàn thế giới chủ trương giành độc lập cho dân tộc mình.</a:t>
            </a:r>
            <a:endParaRPr lang="en-US" dirty="0"/>
          </a:p>
        </p:txBody>
      </p:sp>
      <p:sp>
        <p:nvSpPr>
          <p:cNvPr id="4" name="Slide Number Placeholder 3"/>
          <p:cNvSpPr>
            <a:spLocks noGrp="1"/>
          </p:cNvSpPr>
          <p:nvPr>
            <p:ph type="sldNum" sz="quarter" idx="5"/>
          </p:nvPr>
        </p:nvSpPr>
        <p:spPr/>
        <p:txBody>
          <a:bodyPr/>
          <a:lstStyle/>
          <a:p>
            <a:fld id="{665B0662-FB23-4FF3-89B9-FE0A33F776FF}" type="slidenum">
              <a:rPr lang="en-US" smtClean="0"/>
              <a:t>28</a:t>
            </a:fld>
            <a:endParaRPr lang="en-US"/>
          </a:p>
        </p:txBody>
      </p:sp>
    </p:spTree>
    <p:extLst>
      <p:ext uri="{BB962C8B-B14F-4D97-AF65-F5344CB8AC3E}">
        <p14:creationId xmlns:p14="http://schemas.microsoft.com/office/powerpoint/2010/main" val="97543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Người khẳng định: “Luận cương của Lê-nin làm cho tôi rất cảm động, phấn khởi, sáng tỏ, tin tưởng biết bao! Tôi vui mừng đến phát khóc lên. Ngồi một mình trong buồng mà tôi nói to lên như đang nói trước quần chúng đông đảo: “Hỡi đồng bào bị đọa đày đau khổ! Đây là cái cần thiết cho chúng ta, đây là con đường giải phóng chúng ta”!</a:t>
            </a:r>
            <a:endParaRPr lang="en-US" dirty="0"/>
          </a:p>
          <a:p>
            <a:r>
              <a:rPr lang="vi-VN" dirty="0"/>
              <a:t>Luận cương đến Bác Hồ. Và Người đã khóc</a:t>
            </a:r>
          </a:p>
          <a:p>
            <a:r>
              <a:rPr lang="vi-VN" dirty="0"/>
              <a:t>Lệ Bác Hồ rơi trên chữ Lênin</a:t>
            </a:r>
          </a:p>
          <a:p>
            <a:r>
              <a:rPr lang="vi-VN" dirty="0"/>
              <a:t>Bốn bức tường im nghe Bác lật từng trang sách gấp</a:t>
            </a:r>
          </a:p>
          <a:p>
            <a:r>
              <a:rPr lang="vi-VN" dirty="0"/>
              <a:t>Tưởng bên ngoài, đất nước đợi mong tin.</a:t>
            </a:r>
          </a:p>
          <a:p>
            <a:r>
              <a:rPr lang="vi-VN" dirty="0"/>
              <a:t>Bác reo lên một mình như nói cùng dân tộc:</a:t>
            </a:r>
          </a:p>
          <a:p>
            <a:r>
              <a:rPr lang="vi-VN" dirty="0"/>
              <a:t>“Cơm áo là đây! Hạnh phúc đây rồi”</a:t>
            </a:r>
          </a:p>
          <a:p>
            <a:r>
              <a:rPr lang="vi-VN" dirty="0"/>
              <a:t>Hình của Đảng lồng trong hình của Nước</a:t>
            </a:r>
          </a:p>
          <a:p>
            <a:r>
              <a:rPr lang="vi-VN" dirty="0"/>
              <a:t>Phút khóc đầu tiên là phút Bác Hồ cười.</a:t>
            </a:r>
            <a:r>
              <a:rPr lang="en-US" dirty="0"/>
              <a:t> (N </a:t>
            </a:r>
            <a:r>
              <a:rPr lang="en-US" dirty="0" err="1"/>
              <a:t>văn</a:t>
            </a:r>
            <a:r>
              <a:rPr lang="en-US" dirty="0"/>
              <a:t> 12 - </a:t>
            </a:r>
            <a:r>
              <a:rPr lang="en-US" dirty="0" err="1"/>
              <a:t>Người</a:t>
            </a:r>
            <a:r>
              <a:rPr lang="en-US" dirty="0"/>
              <a:t> </a:t>
            </a:r>
            <a:r>
              <a:rPr lang="en-US" dirty="0" err="1"/>
              <a:t>đi</a:t>
            </a:r>
            <a:r>
              <a:rPr lang="en-US" dirty="0"/>
              <a:t> </a:t>
            </a:r>
            <a:r>
              <a:rPr lang="en-US" dirty="0" err="1"/>
              <a:t>tìm</a:t>
            </a:r>
            <a:r>
              <a:rPr lang="en-US" dirty="0"/>
              <a:t> </a:t>
            </a:r>
            <a:r>
              <a:rPr lang="en-US" dirty="0" err="1"/>
              <a:t>hình</a:t>
            </a:r>
            <a:r>
              <a:rPr lang="en-US" dirty="0"/>
              <a:t> </a:t>
            </a:r>
            <a:r>
              <a:rPr lang="en-US" dirty="0" err="1"/>
              <a:t>của</a:t>
            </a:r>
            <a:r>
              <a:rPr lang="en-US" dirty="0"/>
              <a:t> nước – </a:t>
            </a:r>
            <a:r>
              <a:rPr lang="en-US" dirty="0" err="1"/>
              <a:t>Chế</a:t>
            </a:r>
            <a:r>
              <a:rPr lang="en-US" dirty="0"/>
              <a:t> Lan </a:t>
            </a:r>
            <a:r>
              <a:rPr lang="en-US" dirty="0" err="1"/>
              <a:t>Viên</a:t>
            </a:r>
            <a:r>
              <a:rPr lang="en-US" dirty="0"/>
              <a:t>)</a:t>
            </a:r>
          </a:p>
        </p:txBody>
      </p:sp>
      <p:sp>
        <p:nvSpPr>
          <p:cNvPr id="4" name="Slide Number Placeholder 3"/>
          <p:cNvSpPr>
            <a:spLocks noGrp="1"/>
          </p:cNvSpPr>
          <p:nvPr>
            <p:ph type="sldNum" sz="quarter" idx="5"/>
          </p:nvPr>
        </p:nvSpPr>
        <p:spPr/>
        <p:txBody>
          <a:bodyPr/>
          <a:lstStyle/>
          <a:p>
            <a:fld id="{665B0662-FB23-4FF3-89B9-FE0A33F776FF}" type="slidenum">
              <a:rPr lang="en-US" smtClean="0"/>
              <a:t>29</a:t>
            </a:fld>
            <a:endParaRPr lang="en-US"/>
          </a:p>
        </p:txBody>
      </p:sp>
    </p:spTree>
    <p:extLst>
      <p:ext uri="{BB962C8B-B14F-4D97-AF65-F5344CB8AC3E}">
        <p14:creationId xmlns:p14="http://schemas.microsoft.com/office/powerpoint/2010/main" val="156476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5B0662-FB23-4FF3-89B9-FE0A33F776FF}" type="slidenum">
              <a:rPr lang="en-US" smtClean="0"/>
              <a:t>30</a:t>
            </a:fld>
            <a:endParaRPr lang="en-US"/>
          </a:p>
        </p:txBody>
      </p:sp>
    </p:spTree>
    <p:extLst>
      <p:ext uri="{BB962C8B-B14F-4D97-AF65-F5344CB8AC3E}">
        <p14:creationId xmlns:p14="http://schemas.microsoft.com/office/powerpoint/2010/main" val="417204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miter lim="800000"/>
            <a:headEnd/>
            <a:tailEnd/>
          </a:ln>
        </p:spPr>
        <p:txBody>
          <a:bodyPr/>
          <a:lstStyle/>
          <a:p>
            <a:fld id="{A7078C02-E4F4-4052-A439-CA7A7D57C8CE}" type="slidenum">
              <a:rPr lang="en-US" altLang="en-US"/>
              <a:pPr/>
              <a:t>31</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en-US" smtClean="0"/>
          </a:p>
        </p:txBody>
      </p:sp>
    </p:spTree>
    <p:extLst>
      <p:ext uri="{BB962C8B-B14F-4D97-AF65-F5344CB8AC3E}">
        <p14:creationId xmlns:p14="http://schemas.microsoft.com/office/powerpoint/2010/main" val="189812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5EDC96A4-7FDF-4886-9EEA-C3B3FD44E55B}" type="slidenum">
              <a:rPr lang="en-US" altLang="en-US"/>
              <a:pPr/>
              <a:t>32</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vi-VN" altLang="en-US" smtClean="0"/>
          </a:p>
        </p:txBody>
      </p:sp>
    </p:spTree>
    <p:extLst>
      <p:ext uri="{BB962C8B-B14F-4D97-AF65-F5344CB8AC3E}">
        <p14:creationId xmlns:p14="http://schemas.microsoft.com/office/powerpoint/2010/main" val="27068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AF9B398D-32A9-4F3C-8B2C-1B8D225CC0F2}" type="slidenum">
              <a:rPr lang="en-US" altLang="en-US"/>
              <a:pPr/>
              <a:t>33</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vi-VN" altLang="en-US" smtClean="0"/>
          </a:p>
        </p:txBody>
      </p:sp>
    </p:spTree>
    <p:extLst>
      <p:ext uri="{BB962C8B-B14F-4D97-AF65-F5344CB8AC3E}">
        <p14:creationId xmlns:p14="http://schemas.microsoft.com/office/powerpoint/2010/main" val="97336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 xmlns:a16="http://schemas.microsoft.com/office/drawing/2014/main" id="{020CC91F-0172-45F1-BABA-2E3CC854081F}"/>
              </a:ext>
            </a:extLst>
          </p:cNvPr>
          <p:cNvSpPr>
            <a:spLocks noGrp="1" noRot="1" noChangeAspect="1" noTextEdit="1"/>
          </p:cNvSpPr>
          <p:nvPr>
            <p:ph type="sldImg"/>
          </p:nvPr>
        </p:nvSpPr>
        <p:spPr>
          <a:ln/>
        </p:spPr>
      </p:sp>
      <p:sp>
        <p:nvSpPr>
          <p:cNvPr id="49155" name="Notes Placeholder 2">
            <a:extLst>
              <a:ext uri="{FF2B5EF4-FFF2-40B4-BE49-F238E27FC236}">
                <a16:creationId xmlns="" xmlns:a16="http://schemas.microsoft.com/office/drawing/2014/main" id="{B7300263-8167-4F86-A096-E90270CD70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49156" name="Slide Number Placeholder 3">
            <a:extLst>
              <a:ext uri="{FF2B5EF4-FFF2-40B4-BE49-F238E27FC236}">
                <a16:creationId xmlns="" xmlns:a16="http://schemas.microsoft.com/office/drawing/2014/main" id="{DADE2B34-442A-4DD3-941A-1888AFD91B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84194A-70B0-4615-BFE6-D32B9B99AF15}" type="slidenum">
              <a:rPr lang="en-US" altLang="en-US"/>
              <a:pPr/>
              <a:t>34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D45B73-FE6D-4796-8B5F-AAF26C5CF426}" type="slidenum">
              <a:rPr lang="en-US" smtClean="0"/>
              <a:pPr/>
              <a:t>2</a:t>
            </a:fld>
            <a:endParaRPr lang="en-US"/>
          </a:p>
        </p:txBody>
      </p:sp>
    </p:spTree>
    <p:extLst>
      <p:ext uri="{BB962C8B-B14F-4D97-AF65-F5344CB8AC3E}">
        <p14:creationId xmlns:p14="http://schemas.microsoft.com/office/powerpoint/2010/main" val="65598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Cao </a:t>
            </a:r>
            <a:r>
              <a:rPr lang="en-US" dirty="0" err="1"/>
              <a:t>su</a:t>
            </a:r>
            <a:r>
              <a:rPr lang="en-US" dirty="0"/>
              <a:t> – </a:t>
            </a:r>
            <a:r>
              <a:rPr lang="en-US" dirty="0" err="1"/>
              <a:t>được</a:t>
            </a:r>
            <a:r>
              <a:rPr lang="en-US" dirty="0"/>
              <a:t> </a:t>
            </a:r>
            <a:r>
              <a:rPr lang="en-US" dirty="0" err="1"/>
              <a:t>ví</a:t>
            </a:r>
            <a:r>
              <a:rPr lang="en-US" dirty="0"/>
              <a:t> </a:t>
            </a:r>
            <a:r>
              <a:rPr lang="en-US" dirty="0" err="1"/>
              <a:t>như</a:t>
            </a:r>
            <a:r>
              <a:rPr lang="en-US" dirty="0"/>
              <a:t> </a:t>
            </a:r>
            <a:r>
              <a:rPr lang="en-US" dirty="0" err="1"/>
              <a:t>vàng</a:t>
            </a:r>
            <a:r>
              <a:rPr lang="en-US" dirty="0"/>
              <a:t> </a:t>
            </a:r>
            <a:r>
              <a:rPr lang="en-US" dirty="0" err="1"/>
              <a:t>trắng</a:t>
            </a:r>
            <a:endParaRPr lang="en-US" dirty="0"/>
          </a:p>
          <a:p>
            <a:r>
              <a:rPr lang="vi-VN" dirty="0"/>
              <a:t>Cao su khổ lắm ai ơi</a:t>
            </a:r>
          </a:p>
          <a:p>
            <a:r>
              <a:rPr lang="vi-VN" dirty="0"/>
              <a:t>Dân phu thí xác cả ngày ngoài lô</a:t>
            </a:r>
          </a:p>
          <a:p>
            <a:r>
              <a:rPr lang="vi-VN" dirty="0"/>
              <a:t>Còng lưng cạo mủ cơ hồ</a:t>
            </a:r>
          </a:p>
          <a:p>
            <a:r>
              <a:rPr lang="vi-VN" dirty="0"/>
              <a:t>Tấm thân trâu ngựa, tội tù khổ sai</a:t>
            </a:r>
          </a:p>
          <a:p>
            <a:r>
              <a:rPr lang="vi-VN" dirty="0"/>
              <a:t>Rồi...</a:t>
            </a:r>
          </a:p>
          <a:p>
            <a:r>
              <a:rPr lang="vi-VN" dirty="0"/>
              <a:t>Hàng vạn người chết vì Tây</a:t>
            </a:r>
          </a:p>
          <a:p>
            <a:r>
              <a:rPr lang="vi-VN" dirty="0"/>
              <a:t>Sao đây chỉ thấy rừng cây mịt mù</a:t>
            </a:r>
          </a:p>
          <a:p>
            <a:r>
              <a:rPr lang="vi-VN" dirty="0"/>
              <a:t>Thịt rơi dưới gốc cao su ...</a:t>
            </a:r>
            <a:endParaRPr lang="en-US" dirty="0"/>
          </a:p>
        </p:txBody>
      </p:sp>
      <p:sp>
        <p:nvSpPr>
          <p:cNvPr id="4" name="Slide Number Placeholder 3"/>
          <p:cNvSpPr>
            <a:spLocks noGrp="1"/>
          </p:cNvSpPr>
          <p:nvPr>
            <p:ph type="sldNum" sz="quarter" idx="5"/>
          </p:nvPr>
        </p:nvSpPr>
        <p:spPr/>
        <p:txBody>
          <a:bodyPr/>
          <a:lstStyle/>
          <a:p>
            <a:fld id="{665B0662-FB23-4FF3-89B9-FE0A33F776FF}" type="slidenum">
              <a:rPr lang="en-US" smtClean="0"/>
              <a:t>3</a:t>
            </a:fld>
            <a:endParaRPr lang="en-US"/>
          </a:p>
        </p:txBody>
      </p:sp>
    </p:spTree>
    <p:extLst>
      <p:ext uri="{BB962C8B-B14F-4D97-AF65-F5344CB8AC3E}">
        <p14:creationId xmlns:p14="http://schemas.microsoft.com/office/powerpoint/2010/main" val="425830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fld id="{AA3C959B-7406-4371-B898-34334A1E9E07}" type="slidenum">
              <a:rPr lang="en-US" smtClean="0">
                <a:latin typeface="Arial" charset="0"/>
              </a:rPr>
              <a:pPr/>
              <a:t>15</a:t>
            </a:fld>
            <a:endParaRPr lang="en-US" smtClean="0">
              <a:latin typeface="Arial" charset="0"/>
            </a:endParaRPr>
          </a:p>
        </p:txBody>
      </p:sp>
    </p:spTree>
    <p:extLst>
      <p:ext uri="{BB962C8B-B14F-4D97-AF65-F5344CB8AC3E}">
        <p14:creationId xmlns:p14="http://schemas.microsoft.com/office/powerpoint/2010/main" val="83972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D45B73-FE6D-4796-8B5F-AAF26C5CF426}" type="slidenum">
              <a:rPr lang="en-US" smtClean="0"/>
              <a:pPr/>
              <a:t>16</a:t>
            </a:fld>
            <a:endParaRPr lang="en-US"/>
          </a:p>
        </p:txBody>
      </p:sp>
    </p:spTree>
    <p:extLst>
      <p:ext uri="{BB962C8B-B14F-4D97-AF65-F5344CB8AC3E}">
        <p14:creationId xmlns:p14="http://schemas.microsoft.com/office/powerpoint/2010/main" val="25145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26625"/>
          <p:cNvSpPr>
            <a:spLocks noGrp="1" noRot="1" noChangeAspect="1" noChangeArrowheads="1" noTextEdit="1"/>
          </p:cNvSpPr>
          <p:nvPr>
            <p:ph type="sldImg" idx="4294967295"/>
          </p:nvPr>
        </p:nvSpPr>
        <p:spPr>
          <a:ln>
            <a:miter lim="800000"/>
          </a:ln>
        </p:spPr>
      </p:sp>
      <p:sp>
        <p:nvSpPr>
          <p:cNvPr id="23555" name="Text Placeholder 26626"/>
          <p:cNvSpPr>
            <a:spLocks noGrp="1" noChangeArrowheads="1"/>
          </p:cNvSpPr>
          <p:nvPr>
            <p:ph type="body" idx="4294967295"/>
          </p:nvPr>
        </p:nvSpPr>
        <p:spPr/>
        <p:txBody>
          <a:bodyPr>
            <a:prstTxWarp prst="textNoShape">
              <a:avLst/>
            </a:prstTxWarp>
          </a:bodyPr>
          <a:lstStyle/>
          <a:p>
            <a:pPr eaLnBrk="1" hangingPunct="1"/>
            <a:endParaRPr lang="en-US" altLang="en-US" smtClean="0"/>
          </a:p>
        </p:txBody>
      </p:sp>
      <p:sp>
        <p:nvSpPr>
          <p:cNvPr id="23556" name="Slide Number Placeholder 1"/>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eaLnBrk="1" hangingPunct="1"/>
            <a:fld id="{5AF070BE-0EAB-4B4D-B664-0F5C18D09517}" type="slidenum">
              <a:rPr lang="en-US" altLang="en-US" smtClean="0"/>
              <a:pPr eaLnBrk="1" hangingPunct="1"/>
              <a:t>21</a:t>
            </a:fld>
            <a:endParaRPr lang="en-US" altLang="en-US" smtClean="0"/>
          </a:p>
        </p:txBody>
      </p:sp>
    </p:spTree>
    <p:extLst>
      <p:ext uri="{BB962C8B-B14F-4D97-AF65-F5344CB8AC3E}">
        <p14:creationId xmlns:p14="http://schemas.microsoft.com/office/powerpoint/2010/main" val="168893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5B0662-FB23-4FF3-89B9-FE0A33F776FF}" type="slidenum">
              <a:rPr lang="en-US" smtClean="0"/>
              <a:t>22</a:t>
            </a:fld>
            <a:endParaRPr lang="en-US"/>
          </a:p>
        </p:txBody>
      </p:sp>
    </p:spTree>
    <p:extLst>
      <p:ext uri="{BB962C8B-B14F-4D97-AF65-F5344CB8AC3E}">
        <p14:creationId xmlns:p14="http://schemas.microsoft.com/office/powerpoint/2010/main" val="77414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2B83C15-A713-4D1D-B552-4FB9E92AA3E3}" type="slidenum">
              <a:rPr lang="vi-VN" smtClean="0">
                <a:latin typeface="Arial" pitchFamily="34" charset="0"/>
              </a:rPr>
              <a:pPr/>
              <a:t>26</a:t>
            </a:fld>
            <a:endParaRPr lang="vi-VN" smtClean="0">
              <a:latin typeface="Arial"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smtClean="0"/>
          </a:p>
        </p:txBody>
      </p:sp>
    </p:spTree>
    <p:extLst>
      <p:ext uri="{BB962C8B-B14F-4D97-AF65-F5344CB8AC3E}">
        <p14:creationId xmlns:p14="http://schemas.microsoft.com/office/powerpoint/2010/main" val="384556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với mong muốn học hỏi những tinh hoa và tiến bộ từ các nước phương Tây và tìm 1 con đường cứu nước mới cho dt mình., Ngày 5 tháng 6 năm 1911, từ Bến Nhà Rồng, người lấy tên Nguyễn Văn Ba, lên đường sang Pháp với nghề phụ bếp trên chiếc tàu buôn Đô đốc Latouche-Tréville. Người qua Ai Cập và sau đó đặt chân tới Pháp.</a:t>
            </a:r>
            <a:r>
              <a:rPr lang="en-US" dirty="0"/>
              <a:t> </a:t>
            </a:r>
            <a:r>
              <a:rPr lang="en-US" dirty="0" err="1"/>
              <a:t>Từ</a:t>
            </a:r>
            <a:r>
              <a:rPr lang="en-US" dirty="0"/>
              <a:t> </a:t>
            </a:r>
            <a:r>
              <a:rPr lang="en-US" dirty="0" err="1"/>
              <a:t>năm</a:t>
            </a:r>
            <a:r>
              <a:rPr lang="en-US" dirty="0"/>
              <a:t> 1912 – 1917, </a:t>
            </a:r>
            <a:r>
              <a:rPr lang="en-US" dirty="0" err="1"/>
              <a:t>người</a:t>
            </a:r>
            <a:r>
              <a:rPr lang="en-US" dirty="0"/>
              <a:t> </a:t>
            </a:r>
            <a:r>
              <a:rPr lang="en-US" dirty="0" err="1"/>
              <a:t>bôn</a:t>
            </a:r>
            <a:r>
              <a:rPr lang="en-US" dirty="0"/>
              <a:t> </a:t>
            </a:r>
            <a:r>
              <a:rPr lang="en-US" dirty="0" err="1"/>
              <a:t>ba</a:t>
            </a:r>
            <a:r>
              <a:rPr lang="en-US" dirty="0"/>
              <a:t> </a:t>
            </a:r>
            <a:r>
              <a:rPr lang="en-US" dirty="0" err="1"/>
              <a:t>khắp</a:t>
            </a:r>
            <a:r>
              <a:rPr lang="en-US" dirty="0"/>
              <a:t> </a:t>
            </a:r>
            <a:r>
              <a:rPr lang="en-US" dirty="0" err="1"/>
              <a:t>các</a:t>
            </a:r>
            <a:r>
              <a:rPr lang="en-US" dirty="0"/>
              <a:t> </a:t>
            </a:r>
            <a:r>
              <a:rPr lang="en-US" dirty="0" err="1"/>
              <a:t>quốc</a:t>
            </a:r>
            <a:r>
              <a:rPr lang="en-US" dirty="0"/>
              <a:t> </a:t>
            </a:r>
            <a:r>
              <a:rPr lang="en-US" dirty="0" err="1"/>
              <a:t>gia</a:t>
            </a:r>
            <a:r>
              <a:rPr lang="en-US" dirty="0"/>
              <a:t> </a:t>
            </a:r>
            <a:r>
              <a:rPr lang="en-US" dirty="0" err="1"/>
              <a:t>trên</a:t>
            </a:r>
            <a:r>
              <a:rPr lang="en-US" dirty="0"/>
              <a:t> </a:t>
            </a:r>
            <a:r>
              <a:rPr lang="en-US" dirty="0" err="1"/>
              <a:t>thế</a:t>
            </a:r>
            <a:r>
              <a:rPr lang="en-US" dirty="0"/>
              <a:t> </a:t>
            </a:r>
            <a:r>
              <a:rPr lang="en-US" dirty="0" err="1"/>
              <a:t>giới</a:t>
            </a:r>
            <a:r>
              <a:rPr lang="en-US" dirty="0"/>
              <a:t>, qua </a:t>
            </a:r>
            <a:r>
              <a:rPr lang="en-US" dirty="0" err="1"/>
              <a:t>Mĩ</a:t>
            </a:r>
            <a:r>
              <a:rPr lang="en-US" dirty="0"/>
              <a:t>, Anh, </a:t>
            </a:r>
            <a:r>
              <a:rPr lang="en-US" dirty="0" err="1"/>
              <a:t>sau</a:t>
            </a:r>
            <a:r>
              <a:rPr lang="en-US" dirty="0"/>
              <a:t> </a:t>
            </a:r>
            <a:r>
              <a:rPr lang="en-US" dirty="0" err="1"/>
              <a:t>đó</a:t>
            </a:r>
            <a:r>
              <a:rPr lang="en-US" dirty="0"/>
              <a:t> </a:t>
            </a:r>
            <a:r>
              <a:rPr lang="en-US" dirty="0" err="1"/>
              <a:t>là</a:t>
            </a:r>
            <a:r>
              <a:rPr lang="en-US" dirty="0"/>
              <a:t> </a:t>
            </a:r>
            <a:r>
              <a:rPr lang="en-US" dirty="0" err="1"/>
              <a:t>các</a:t>
            </a:r>
            <a:r>
              <a:rPr lang="en-US" dirty="0"/>
              <a:t> nước </a:t>
            </a:r>
            <a:r>
              <a:rPr lang="en-US" dirty="0" err="1"/>
              <a:t>thuộc</a:t>
            </a:r>
            <a:r>
              <a:rPr lang="en-US" dirty="0"/>
              <a:t> </a:t>
            </a:r>
            <a:r>
              <a:rPr lang="en-US" dirty="0" err="1"/>
              <a:t>địa</a:t>
            </a:r>
            <a:r>
              <a:rPr lang="en-US" dirty="0"/>
              <a:t> ở </a:t>
            </a:r>
            <a:r>
              <a:rPr lang="en-US" dirty="0" err="1"/>
              <a:t>châu</a:t>
            </a:r>
            <a:r>
              <a:rPr lang="en-US" dirty="0"/>
              <a:t> Phi</a:t>
            </a:r>
          </a:p>
          <a:p>
            <a:r>
              <a:rPr lang="vi-VN" dirty="0"/>
              <a:t>Cuối năm 1917, </a:t>
            </a:r>
            <a:r>
              <a:rPr lang="en-US" dirty="0" err="1"/>
              <a:t>người</a:t>
            </a:r>
            <a:r>
              <a:rPr lang="vi-VN" dirty="0"/>
              <a:t> trở lại nước Pháp, sống và hoạt động ở đây cho đến năm 1923.</a:t>
            </a:r>
            <a:endParaRPr lang="en-US" dirty="0"/>
          </a:p>
          <a:p>
            <a:r>
              <a:rPr lang="vi-VN" dirty="0"/>
              <a:t>Tháng 11-1918, Chiến tranh Thế giới thứ nhất kết thúc. Đầu năm 1919, các nước đế quốc tham gia chiến tranh họp Hội nghị ở thành phố Versailles. Ngày 18-6-1919, Nguyễn Tất Thành lấy tên là Nguyễn Ái Quốc cùng với một số người Việt Nam yêu nước lúc ấy đang ở Pháp, ký tên chung vào bản “Yêu sách của nhân dân An Nam” gửi Hội nghị, đòi quyền tự do dân chủ cho nhân dân An Nam.</a:t>
            </a:r>
          </a:p>
          <a:p>
            <a:r>
              <a:rPr lang="vi-VN" dirty="0"/>
              <a:t>Đây là lần đầu tiên trong lịch sử, có một người Việt Nam tuyên bố trước toàn thế giới chủ trương giành độc lập cho dân tộc mình.</a:t>
            </a:r>
            <a:endParaRPr lang="en-US" dirty="0"/>
          </a:p>
        </p:txBody>
      </p:sp>
      <p:sp>
        <p:nvSpPr>
          <p:cNvPr id="4" name="Slide Number Placeholder 3"/>
          <p:cNvSpPr>
            <a:spLocks noGrp="1"/>
          </p:cNvSpPr>
          <p:nvPr>
            <p:ph type="sldNum" sz="quarter" idx="5"/>
          </p:nvPr>
        </p:nvSpPr>
        <p:spPr/>
        <p:txBody>
          <a:bodyPr/>
          <a:lstStyle/>
          <a:p>
            <a:fld id="{665B0662-FB23-4FF3-89B9-FE0A33F776FF}" type="slidenum">
              <a:rPr lang="en-US" smtClean="0"/>
              <a:t>27</a:t>
            </a:fld>
            <a:endParaRPr lang="en-US"/>
          </a:p>
        </p:txBody>
      </p:sp>
    </p:spTree>
    <p:extLst>
      <p:ext uri="{BB962C8B-B14F-4D97-AF65-F5344CB8AC3E}">
        <p14:creationId xmlns:p14="http://schemas.microsoft.com/office/powerpoint/2010/main" val="20311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341FDA-8A04-44BC-88E9-49B363483D76}" type="datetimeFigureOut">
              <a:rPr lang="en-US" smtClean="0"/>
              <a:pPr/>
              <a:t>13-Nov-21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150929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41FDA-8A04-44BC-88E9-49B363483D76}" type="datetimeFigureOut">
              <a:rPr lang="en-US" smtClean="0"/>
              <a:pPr/>
              <a:t>13-Nov-21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231576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41FDA-8A04-44BC-88E9-49B363483D76}" type="datetimeFigureOut">
              <a:rPr lang="en-US" smtClean="0"/>
              <a:pPr/>
              <a:t>13-Nov-21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1244562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4455C154-7586-4F07-B14A-BE6C47459045}"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341519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341FDA-8A04-44BC-88E9-49B363483D76}" type="datetimeFigureOut">
              <a:rPr lang="en-US" smtClean="0"/>
              <a:pPr/>
              <a:t>13-Nov-21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360513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41FDA-8A04-44BC-88E9-49B363483D76}" type="datetimeFigureOut">
              <a:rPr lang="en-US" smtClean="0"/>
              <a:pPr/>
              <a:t>13-Nov-21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28557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341FDA-8A04-44BC-88E9-49B363483D76}" type="datetimeFigureOut">
              <a:rPr lang="en-US" smtClean="0"/>
              <a:pPr/>
              <a:t>13-Nov-21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261885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341FDA-8A04-44BC-88E9-49B363483D76}" type="datetimeFigureOut">
              <a:rPr lang="en-US" smtClean="0"/>
              <a:pPr/>
              <a:t>13-Nov-21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3300389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341FDA-8A04-44BC-88E9-49B363483D76}" type="datetimeFigureOut">
              <a:rPr lang="en-US" smtClean="0"/>
              <a:pPr/>
              <a:t>13-Nov-21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1757799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41FDA-8A04-44BC-88E9-49B363483D76}" type="datetimeFigureOut">
              <a:rPr lang="en-US" smtClean="0"/>
              <a:pPr/>
              <a:t>13-Nov-21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331126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41FDA-8A04-44BC-88E9-49B363483D76}" type="datetimeFigureOut">
              <a:rPr lang="en-US" smtClean="0"/>
              <a:pPr/>
              <a:t>13-Nov-21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4039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41FDA-8A04-44BC-88E9-49B363483D76}" type="datetimeFigureOut">
              <a:rPr lang="en-US" smtClean="0"/>
              <a:pPr/>
              <a:t>13-Nov-21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BA49E5-8D51-425B-8B88-3D533340AE6D}" type="slidenum">
              <a:rPr lang="en-US" smtClean="0"/>
              <a:pPr/>
              <a:t>‹#›</a:t>
            </a:fld>
            <a:endParaRPr lang="en-US"/>
          </a:p>
        </p:txBody>
      </p:sp>
    </p:spTree>
    <p:extLst>
      <p:ext uri="{BB962C8B-B14F-4D97-AF65-F5344CB8AC3E}">
        <p14:creationId xmlns:p14="http://schemas.microsoft.com/office/powerpoint/2010/main" val="676642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41FDA-8A04-44BC-88E9-49B363483D76}" type="datetimeFigureOut">
              <a:rPr lang="en-US" smtClean="0"/>
              <a:pPr/>
              <a:t>13-Nov-21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A49E5-8D51-425B-8B88-3D533340AE6D}" type="slidenum">
              <a:rPr lang="en-US" smtClean="0"/>
              <a:pPr/>
              <a:t>‹#›</a:t>
            </a:fld>
            <a:endParaRPr lang="en-US"/>
          </a:p>
        </p:txBody>
      </p:sp>
    </p:spTree>
    <p:extLst>
      <p:ext uri="{BB962C8B-B14F-4D97-AF65-F5344CB8AC3E}">
        <p14:creationId xmlns:p14="http://schemas.microsoft.com/office/powerpoint/2010/main" val="39757904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image" Target="../media/image1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6.jpeg"/><Relationship Id="rId5" Type="http://schemas.openxmlformats.org/officeDocument/2006/relationships/tags" Target="../tags/tag6.xml"/><Relationship Id="rId10" Type="http://schemas.openxmlformats.org/officeDocument/2006/relationships/image" Target="../media/image15.jpeg"/><Relationship Id="rId4" Type="http://schemas.openxmlformats.org/officeDocument/2006/relationships/tags" Target="../tags/tag5.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133600" y="2209800"/>
            <a:ext cx="6553200" cy="838200"/>
          </a:xfrm>
          <a:prstGeom prst="roundRect">
            <a:avLst>
              <a:gd name="adj" fmla="val 16667"/>
            </a:avLst>
          </a:prstGeom>
          <a:solidFill>
            <a:srgbClr val="FFFF00"/>
          </a:solidFill>
          <a:ln w="9525">
            <a:noFill/>
            <a:round/>
            <a:headEnd/>
            <a:tailEnd/>
          </a:ln>
        </p:spPr>
        <p:txBody>
          <a:bodyPr wrap="none" anchor="ctr"/>
          <a:lstStyle/>
          <a:p>
            <a:pPr algn="ctr" eaLnBrk="0" hangingPunct="0"/>
            <a:r>
              <a:rPr lang="nl-NL" sz="3600" b="1" dirty="0">
                <a:solidFill>
                  <a:srgbClr val="FF0000"/>
                </a:solidFill>
                <a:latin typeface="Times New Roman" panose="02020603050405020304" pitchFamily="18" charset="0"/>
                <a:cs typeface="Times New Roman" panose="02020603050405020304" pitchFamily="18" charset="0"/>
              </a:rPr>
              <a:t>NỘI DUNG TRỌNG TÂM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AutoShape 51"/>
          <p:cNvSpPr>
            <a:spLocks noChangeArrowheads="1"/>
          </p:cNvSpPr>
          <p:nvPr/>
        </p:nvSpPr>
        <p:spPr bwMode="auto">
          <a:xfrm>
            <a:off x="2209800" y="3200400"/>
            <a:ext cx="6577013" cy="1143000"/>
          </a:xfrm>
          <a:prstGeom prst="roundRect">
            <a:avLst>
              <a:gd name="adj" fmla="val 16667"/>
            </a:avLst>
          </a:prstGeom>
          <a:solidFill>
            <a:srgbClr val="FFFF99"/>
          </a:solidFill>
          <a:ln w="9525">
            <a:solidFill>
              <a:srgbClr val="A50021"/>
            </a:solidFill>
            <a:round/>
            <a:headEnd/>
            <a:tailEnd/>
          </a:ln>
        </p:spPr>
        <p:txBody>
          <a:bodyPr wrap="none" anchor="ctr"/>
          <a:lstStyle/>
          <a:p>
            <a:pPr algn="ctr">
              <a:defRPr/>
            </a:pPr>
            <a:r>
              <a:rPr lang="en-US" sz="2000" b="1" dirty="0" smtClean="0">
                <a:solidFill>
                  <a:srgbClr val="3333FF"/>
                </a:solidFill>
                <a:effectLst>
                  <a:outerShdw blurRad="38100" dist="38100" dir="2700000" algn="tl">
                    <a:srgbClr val="C0C0C0"/>
                  </a:outerShdw>
                </a:effectLst>
                <a:latin typeface="Times New Roman" pitchFamily="18" charset="0"/>
              </a:rPr>
              <a:t>NHỮNG CHUYỂN BIẾN MỚI VỀ KINH TẾ, CHÍNH </a:t>
            </a:r>
          </a:p>
          <a:p>
            <a:pPr algn="ctr">
              <a:defRPr/>
            </a:pPr>
            <a:r>
              <a:rPr lang="en-US" sz="2000" b="1" dirty="0" smtClean="0">
                <a:solidFill>
                  <a:srgbClr val="3333FF"/>
                </a:solidFill>
                <a:effectLst>
                  <a:outerShdw blurRad="38100" dist="38100" dir="2700000" algn="tl">
                    <a:srgbClr val="C0C0C0"/>
                  </a:outerShdw>
                </a:effectLst>
                <a:latin typeface="Times New Roman" pitchFamily="18" charset="0"/>
              </a:rPr>
              <a:t>TRỊ VĂN HÓA XÃ HỘI VIỆT NAM SAU CTTG THỨ </a:t>
            </a:r>
          </a:p>
          <a:p>
            <a:pPr algn="ctr">
              <a:defRPr/>
            </a:pPr>
            <a:r>
              <a:rPr lang="en-US" sz="2000" b="1" dirty="0" smtClean="0">
                <a:solidFill>
                  <a:srgbClr val="3333FF"/>
                </a:solidFill>
                <a:effectLst>
                  <a:outerShdw blurRad="38100" dist="38100" dir="2700000" algn="tl">
                    <a:srgbClr val="C0C0C0"/>
                  </a:outerShdw>
                </a:effectLst>
                <a:latin typeface="Times New Roman" pitchFamily="18" charset="0"/>
              </a:rPr>
              <a:t>NHẤT</a:t>
            </a:r>
            <a:endParaRPr lang="en-US" sz="2000" b="1" dirty="0">
              <a:solidFill>
                <a:srgbClr val="3333FF"/>
              </a:solidFill>
              <a:effectLst>
                <a:outerShdw blurRad="38100" dist="38100" dir="2700000" algn="tl">
                  <a:srgbClr val="C0C0C0"/>
                </a:outerShdw>
              </a:effectLst>
              <a:latin typeface="Times New Roman" pitchFamily="18" charset="0"/>
            </a:endParaRPr>
          </a:p>
        </p:txBody>
      </p:sp>
      <p:pic>
        <p:nvPicPr>
          <p:cNvPr id="40" name="Picture 39" descr="Classicmode"/>
          <p:cNvPicPr>
            <a:picLocks noChangeAspect="1" noChangeArrowheads="1"/>
          </p:cNvPicPr>
          <p:nvPr/>
        </p:nvPicPr>
        <p:blipFill>
          <a:blip r:embed="rId5">
            <a:clrChange>
              <a:clrFrom>
                <a:srgbClr val="2C2761"/>
              </a:clrFrom>
              <a:clrTo>
                <a:srgbClr val="2C2761">
                  <a:alpha val="0"/>
                </a:srgbClr>
              </a:clrTo>
            </a:clrChange>
          </a:blip>
          <a:srcRect/>
          <a:stretch>
            <a:fillRect/>
          </a:stretch>
        </p:blipFill>
        <p:spPr bwMode="auto">
          <a:xfrm>
            <a:off x="685800" y="33528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5" name="AutoShape 51"/>
          <p:cNvSpPr>
            <a:spLocks noChangeArrowheads="1"/>
          </p:cNvSpPr>
          <p:nvPr/>
        </p:nvSpPr>
        <p:spPr bwMode="auto">
          <a:xfrm>
            <a:off x="2209800" y="4572000"/>
            <a:ext cx="6577013" cy="1143000"/>
          </a:xfrm>
          <a:prstGeom prst="roundRect">
            <a:avLst>
              <a:gd name="adj" fmla="val 16667"/>
            </a:avLst>
          </a:prstGeom>
          <a:solidFill>
            <a:srgbClr val="FFFF99"/>
          </a:solidFill>
          <a:ln w="9525">
            <a:solidFill>
              <a:srgbClr val="A50021"/>
            </a:solidFill>
            <a:round/>
            <a:headEnd/>
            <a:tailEnd/>
          </a:ln>
        </p:spPr>
        <p:txBody>
          <a:bodyPr wrap="none" anchor="ctr"/>
          <a:lstStyle/>
          <a:p>
            <a:pPr algn="ctr">
              <a:defRPr/>
            </a:pPr>
            <a:r>
              <a:rPr lang="en-US" sz="2000" b="1" dirty="0" smtClean="0">
                <a:solidFill>
                  <a:srgbClr val="3333FF"/>
                </a:solidFill>
                <a:effectLst>
                  <a:outerShdw blurRad="38100" dist="38100" dir="2700000" algn="tl">
                    <a:srgbClr val="C0C0C0"/>
                  </a:outerShdw>
                </a:effectLst>
                <a:latin typeface="Times New Roman" pitchFamily="18" charset="0"/>
              </a:rPr>
              <a:t>PHONG TRÀO DÂN TỘC DÂN CHỦ Ở VIỆT NAM TỪ </a:t>
            </a:r>
          </a:p>
          <a:p>
            <a:pPr algn="ctr">
              <a:defRPr/>
            </a:pPr>
            <a:r>
              <a:rPr lang="en-US" sz="2000" b="1" dirty="0" smtClean="0">
                <a:solidFill>
                  <a:srgbClr val="3333FF"/>
                </a:solidFill>
                <a:effectLst>
                  <a:outerShdw blurRad="38100" dist="38100" dir="2700000" algn="tl">
                    <a:srgbClr val="C0C0C0"/>
                  </a:outerShdw>
                </a:effectLst>
                <a:latin typeface="Times New Roman" pitchFamily="18" charset="0"/>
              </a:rPr>
              <a:t>NĂM 1919 ĐẾN NĂM 1925</a:t>
            </a:r>
            <a:endParaRPr lang="en-US" sz="2000" b="1" dirty="0">
              <a:solidFill>
                <a:srgbClr val="3333FF"/>
              </a:solidFill>
              <a:effectLst>
                <a:outerShdw blurRad="38100" dist="38100" dir="2700000" algn="tl">
                  <a:srgbClr val="C0C0C0"/>
                </a:outerShdw>
              </a:effectLst>
              <a:latin typeface="Times New Roman" pitchFamily="18" charset="0"/>
            </a:endParaRPr>
          </a:p>
        </p:txBody>
      </p:sp>
      <p:pic>
        <p:nvPicPr>
          <p:cNvPr id="7" name="Picture 39" descr="Classicmode"/>
          <p:cNvPicPr>
            <a:picLocks noChangeAspect="1" noChangeArrowheads="1"/>
          </p:cNvPicPr>
          <p:nvPr/>
        </p:nvPicPr>
        <p:blipFill>
          <a:blip r:embed="rId5">
            <a:clrChange>
              <a:clrFrom>
                <a:srgbClr val="2C2761"/>
              </a:clrFrom>
              <a:clrTo>
                <a:srgbClr val="2C2761">
                  <a:alpha val="0"/>
                </a:srgbClr>
              </a:clrTo>
            </a:clrChange>
          </a:blip>
          <a:srcRect/>
          <a:stretch>
            <a:fillRect/>
          </a:stretch>
        </p:blipFill>
        <p:spPr bwMode="auto">
          <a:xfrm flipV="1">
            <a:off x="838200" y="4916488"/>
            <a:ext cx="1371600" cy="646112"/>
          </a:xfrm>
          <a:prstGeom prst="rect">
            <a:avLst/>
          </a:prstGeom>
          <a:noFill/>
          <a:ln w="9525">
            <a:noFill/>
            <a:miter lim="800000"/>
            <a:headEnd/>
            <a:tailEnd/>
          </a:ln>
          <a:effectLst>
            <a:outerShdw dist="107763" dir="18900000" algn="ctr" rotWithShape="0">
              <a:srgbClr val="808080">
                <a:alpha val="50000"/>
              </a:srgbClr>
            </a:outerShdw>
          </a:effectLst>
        </p:spPr>
      </p:pic>
      <p:sp>
        <p:nvSpPr>
          <p:cNvPr id="9" name="WordArt 226"/>
          <p:cNvSpPr>
            <a:spLocks noChangeArrowheads="1" noChangeShapeType="1" noTextEdit="1"/>
          </p:cNvSpPr>
          <p:nvPr/>
        </p:nvSpPr>
        <p:spPr bwMode="auto">
          <a:xfrm>
            <a:off x="1066801" y="5105400"/>
            <a:ext cx="457200" cy="311150"/>
          </a:xfrm>
          <a:prstGeom prst="rect">
            <a:avLst/>
          </a:prstGeom>
        </p:spPr>
        <p:txBody>
          <a:bodyPr wrap="none" fromWordArt="1">
            <a:prstTxWarp prst="textInflate">
              <a:avLst>
                <a:gd name="adj" fmla="val 13634"/>
              </a:avLst>
            </a:prstTxWarp>
          </a:bodyPr>
          <a:lstStyle/>
          <a:p>
            <a:r>
              <a:rPr lang="en-US" sz="3600" b="1" kern="10" dirty="0">
                <a:ln w="9525">
                  <a:solidFill>
                    <a:srgbClr val="FFFF00"/>
                  </a:solidFill>
                  <a:round/>
                  <a:headEnd/>
                  <a:tailEnd/>
                </a:ln>
                <a:solidFill>
                  <a:srgbClr val="FFFF00"/>
                </a:solidFill>
                <a:latin typeface=".VnTimeH"/>
              </a:rPr>
              <a:t>II</a:t>
            </a:r>
          </a:p>
        </p:txBody>
      </p:sp>
      <p:sp>
        <p:nvSpPr>
          <p:cNvPr id="24607" name="AutoShape 31"/>
          <p:cNvSpPr>
            <a:spLocks noChangeArrowheads="1"/>
          </p:cNvSpPr>
          <p:nvPr/>
        </p:nvSpPr>
        <p:spPr bwMode="auto">
          <a:xfrm>
            <a:off x="304800" y="1828800"/>
            <a:ext cx="1828800" cy="12954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endParaRPr lang="vi-VN" sz="3200" b="1">
              <a:latin typeface="VNI-Times"/>
            </a:endParaRPr>
          </a:p>
        </p:txBody>
      </p:sp>
      <p:sp>
        <p:nvSpPr>
          <p:cNvPr id="13" name="Rectangle 12"/>
          <p:cNvSpPr/>
          <p:nvPr/>
        </p:nvSpPr>
        <p:spPr>
          <a:xfrm>
            <a:off x="152400" y="0"/>
            <a:ext cx="8610600" cy="2062103"/>
          </a:xfrm>
          <a:prstGeom prst="rect">
            <a:avLst/>
          </a:prstGeom>
        </p:spPr>
        <p:txBody>
          <a:bodyPr wrap="square">
            <a:spAutoFit/>
          </a:bodyPr>
          <a:lstStyle/>
          <a:p>
            <a:pPr algn="ctr"/>
            <a:r>
              <a:rPr lang="nl-NL" sz="3200" b="1" dirty="0" smtClean="0">
                <a:solidFill>
                  <a:srgbClr val="000099"/>
                </a:solidFill>
                <a:latin typeface="Times New Roman" pitchFamily="18" charset="0"/>
                <a:cs typeface="Times New Roman" pitchFamily="18" charset="0"/>
              </a:rPr>
              <a:t>Chương I: VIỆT NAM TỪ 1919 ĐẾN 1930</a:t>
            </a:r>
            <a:endParaRPr lang="en-US" sz="3200" b="1" dirty="0" smtClean="0">
              <a:solidFill>
                <a:srgbClr val="000099"/>
              </a:solidFill>
              <a:latin typeface="Times New Roman" pitchFamily="18" charset="0"/>
              <a:cs typeface="Times New Roman" pitchFamily="18" charset="0"/>
            </a:endParaRPr>
          </a:p>
          <a:p>
            <a:pPr algn="ctr" eaLnBrk="0" hangingPunct="0"/>
            <a:r>
              <a:rPr lang="nl-NL" sz="3200" b="1" u="sng" dirty="0" smtClean="0">
                <a:solidFill>
                  <a:srgbClr val="000099"/>
                </a:solidFill>
                <a:latin typeface="Times New Roman" pitchFamily="18" charset="0"/>
                <a:cs typeface="Times New Roman" pitchFamily="18" charset="0"/>
              </a:rPr>
              <a:t>Bài 12</a:t>
            </a:r>
            <a:r>
              <a:rPr lang="nl-NL" sz="3200" b="1" dirty="0" smtClean="0">
                <a:solidFill>
                  <a:srgbClr val="000099"/>
                </a:solidFill>
                <a:latin typeface="Times New Roman" pitchFamily="18" charset="0"/>
                <a:cs typeface="Times New Roman" pitchFamily="18" charset="0"/>
              </a:rPr>
              <a:t>:  	</a:t>
            </a:r>
          </a:p>
          <a:p>
            <a:pPr algn="ctr" eaLnBrk="0" hangingPunct="0"/>
            <a:r>
              <a:rPr lang="nl-NL" sz="3200" b="1" dirty="0" smtClean="0">
                <a:solidFill>
                  <a:srgbClr val="000099"/>
                </a:solidFill>
                <a:latin typeface="Times New Roman" pitchFamily="18" charset="0"/>
                <a:cs typeface="Times New Roman" pitchFamily="18" charset="0"/>
              </a:rPr>
              <a:t>PHONG TRÀO DÂN TỘC DÂN CHỦ</a:t>
            </a:r>
            <a:endParaRPr lang="en-US" sz="3200" dirty="0" smtClean="0">
              <a:solidFill>
                <a:srgbClr val="000099"/>
              </a:solidFill>
              <a:latin typeface="Times New Roman" pitchFamily="18" charset="0"/>
              <a:cs typeface="Times New Roman" pitchFamily="18" charset="0"/>
            </a:endParaRPr>
          </a:p>
          <a:p>
            <a:pPr algn="ctr" eaLnBrk="0" hangingPunct="0"/>
            <a:r>
              <a:rPr lang="nl-NL" sz="3200" b="1" dirty="0" smtClean="0">
                <a:solidFill>
                  <a:srgbClr val="000099"/>
                </a:solidFill>
                <a:latin typeface="Times New Roman" pitchFamily="18" charset="0"/>
                <a:cs typeface="Times New Roman" pitchFamily="18" charset="0"/>
              </a:rPr>
              <a:t>        Ở VIỆT NAM TỪ 1919 ĐẾN 1925</a:t>
            </a:r>
            <a:endParaRPr lang="nl-NL" sz="3200" dirty="0">
              <a:solidFill>
                <a:srgbClr val="000099"/>
              </a:solidFill>
              <a:latin typeface="Times New Roman" pitchFamily="18" charset="0"/>
              <a:cs typeface="Times New Roman" pitchFamily="18" charset="0"/>
            </a:endParaRPr>
          </a:p>
        </p:txBody>
      </p:sp>
      <p:sp>
        <p:nvSpPr>
          <p:cNvPr id="14" name="WordArt 226"/>
          <p:cNvSpPr>
            <a:spLocks noChangeArrowheads="1" noChangeShapeType="1" noTextEdit="1"/>
          </p:cNvSpPr>
          <p:nvPr/>
        </p:nvSpPr>
        <p:spPr bwMode="auto">
          <a:xfrm flipV="1">
            <a:off x="1066800" y="3581400"/>
            <a:ext cx="228600" cy="304800"/>
          </a:xfrm>
          <a:prstGeom prst="rect">
            <a:avLst/>
          </a:prstGeom>
        </p:spPr>
        <p:txBody>
          <a:bodyPr wrap="none" fromWordArt="1">
            <a:prstTxWarp prst="textInflate">
              <a:avLst>
                <a:gd name="adj" fmla="val 13634"/>
              </a:avLst>
            </a:prstTxWarp>
          </a:bodyPr>
          <a:lstStyle/>
          <a:p>
            <a:r>
              <a:rPr lang="en-US" sz="3600" b="1" kern="10" dirty="0" smtClean="0">
                <a:ln w="9525">
                  <a:solidFill>
                    <a:srgbClr val="FFFF00"/>
                  </a:solidFill>
                  <a:round/>
                  <a:headEnd/>
                  <a:tailEnd/>
                </a:ln>
                <a:solidFill>
                  <a:srgbClr val="FFFF00"/>
                </a:solidFill>
                <a:latin typeface=".VnTimeH"/>
              </a:rPr>
              <a:t>I</a:t>
            </a:r>
            <a:endParaRPr lang="en-US" sz="3600" b="1" kern="10" dirty="0">
              <a:ln w="9525">
                <a:solidFill>
                  <a:srgbClr val="FFFF00"/>
                </a:solidFill>
                <a:round/>
                <a:headEnd/>
                <a:tailEnd/>
              </a:ln>
              <a:solidFill>
                <a:srgbClr val="FFFF00"/>
              </a:solidFill>
              <a:latin typeface=".VnTimeH"/>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607"/>
                                        </p:tgtEl>
                                        <p:attrNameLst>
                                          <p:attrName>style.visibility</p:attrName>
                                        </p:attrNameLst>
                                      </p:cBhvr>
                                      <p:to>
                                        <p:strVal val="visible"/>
                                      </p:to>
                                    </p:set>
                                    <p:animEffect transition="in" filter="fade">
                                      <p:cBhvr>
                                        <p:cTn id="7" dur="2000"/>
                                        <p:tgtEl>
                                          <p:spTgt spid="24607"/>
                                        </p:tgtEl>
                                      </p:cBhvr>
                                    </p:animEffect>
                                  </p:childTnLst>
                                </p:cTn>
                              </p:par>
                              <p:par>
                                <p:cTn id="8" presetID="8" presetClass="emph" presetSubtype="0" repeatCount="indefinite" fill="hold" grpId="1" nodeType="withEffect">
                                  <p:stCondLst>
                                    <p:cond delay="500"/>
                                  </p:stCondLst>
                                  <p:childTnLst>
                                    <p:animRot by="21600000">
                                      <p:cBhvr>
                                        <p:cTn id="9" dur="1500" fill="hold"/>
                                        <p:tgtEl>
                                          <p:spTgt spid="2460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22" presetClass="entr" presetSubtype="8"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5" presetClass="entr" presetSubtype="10" fill="hold" nodeType="withEffect">
                                  <p:stCondLst>
                                    <p:cond delay="300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22" presetClass="entr" presetSubtype="8" fill="hold" nodeType="withEffect">
                                  <p:stCondLst>
                                    <p:cond delay="30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5" presetClass="entr" presetSubtype="10" fill="hold" grpId="0" nodeType="withEffect">
                                  <p:stCondLst>
                                    <p:cond delay="3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 grpId="0" animBg="1"/>
      <p:bldP spid="24607" grpId="0" animBg="1"/>
      <p:bldP spid="24607" grpId="1"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8"/>
          <a:stretch>
            <a:fillRect/>
          </a:stretch>
        </p:blipFill>
        <p:spPr>
          <a:xfrm>
            <a:off x="755650" y="328613"/>
            <a:ext cx="7818438" cy="6596062"/>
          </a:xfrm>
          <a:prstGeom prst="rect">
            <a:avLst/>
          </a:prstGeom>
          <a:effectLst>
            <a:outerShdw blurRad="190500" dist="50800" dir="5400000" algn="ctr" rotWithShape="0">
              <a:schemeClr val="tx1">
                <a:alpha val="87000"/>
              </a:schemeClr>
            </a:outerShdw>
          </a:effectLst>
        </p:spPr>
      </p:pic>
      <p:pic>
        <p:nvPicPr>
          <p:cNvPr id="8" name="Picture 2" descr="hue_train"/>
          <p:cNvPicPr>
            <a:picLocks noChangeAspect="1" noChangeArrowheads="1"/>
          </p:cNvPicPr>
          <p:nvPr/>
        </p:nvPicPr>
        <p:blipFill>
          <a:blip r:embed="rId9">
            <a:lum contrast="30000"/>
            <a:extLst>
              <a:ext uri="{28A0092B-C50C-407E-A947-70E740481C1C}">
                <a14:useLocalDpi xmlns:a14="http://schemas.microsoft.com/office/drawing/2010/main" val="0"/>
              </a:ext>
            </a:extLst>
          </a:blip>
          <a:srcRect/>
          <a:stretch>
            <a:fillRect/>
          </a:stretch>
        </p:blipFill>
        <p:spPr bwMode="auto">
          <a:xfrm>
            <a:off x="250825" y="4010025"/>
            <a:ext cx="45370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descr="Cang Hon Ga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260350"/>
            <a:ext cx="41052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Cang Sai G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7900" y="3989388"/>
            <a:ext cx="41052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n20"/>
          <p:cNvPicPr>
            <a:picLocks noChangeAspect="1" noChangeArrowheads="1"/>
          </p:cNvPicPr>
          <p:nvPr/>
        </p:nvPicPr>
        <p:blipFill>
          <a:blip r:embed="rId12">
            <a:lum contrast="30000"/>
            <a:extLst>
              <a:ext uri="{28A0092B-C50C-407E-A947-70E740481C1C}">
                <a14:useLocalDpi xmlns:a14="http://schemas.microsoft.com/office/drawing/2010/main" val="0"/>
              </a:ext>
            </a:extLst>
          </a:blip>
          <a:srcRect/>
          <a:stretch>
            <a:fillRect/>
          </a:stretch>
        </p:blipFill>
        <p:spPr bwMode="auto">
          <a:xfrm>
            <a:off x="250825" y="260350"/>
            <a:ext cx="45370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custDataLst>
              <p:tags r:id="rId3"/>
            </p:custDataLst>
          </p:nvPr>
        </p:nvSpPr>
        <p:spPr bwMode="auto">
          <a:xfrm>
            <a:off x="4787900" y="3686175"/>
            <a:ext cx="4105275" cy="276225"/>
          </a:xfrm>
          <a:prstGeom prst="rect">
            <a:avLst/>
          </a:prstGeom>
          <a:gradFill rotWithShape="1">
            <a:gsLst>
              <a:gs pos="0">
                <a:srgbClr val="FFFFFF"/>
              </a:gs>
              <a:gs pos="88000">
                <a:srgbClr val="FFFFFF"/>
              </a:gs>
              <a:gs pos="100000">
                <a:srgbClr val="7DB6EF"/>
              </a:gs>
            </a:gsLst>
            <a:path path="shape">
              <a:fillToRect l="50000" t="50000" r="50000" b="50000"/>
            </a:path>
          </a:gradFill>
          <a:ln w="9525">
            <a:solidFill>
              <a:schemeClr val="tx1"/>
            </a:solidFill>
            <a:round/>
            <a:headEnd/>
            <a:tailEnd/>
          </a:ln>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r>
              <a:rPr lang="en-US" altLang="zh-CN" sz="1200">
                <a:solidFill>
                  <a:srgbClr val="002060"/>
                </a:solidFill>
              </a:rPr>
              <a:t>Cảng Hòn Gai</a:t>
            </a:r>
          </a:p>
        </p:txBody>
      </p:sp>
      <p:sp>
        <p:nvSpPr>
          <p:cNvPr id="16" name="TextBox 15"/>
          <p:cNvSpPr txBox="1">
            <a:spLocks noChangeArrowheads="1"/>
          </p:cNvSpPr>
          <p:nvPr>
            <p:custDataLst>
              <p:tags r:id="rId4"/>
            </p:custDataLst>
          </p:nvPr>
        </p:nvSpPr>
        <p:spPr bwMode="auto">
          <a:xfrm>
            <a:off x="250825" y="3698875"/>
            <a:ext cx="4537075" cy="276225"/>
          </a:xfrm>
          <a:prstGeom prst="rect">
            <a:avLst/>
          </a:prstGeom>
          <a:gradFill rotWithShape="1">
            <a:gsLst>
              <a:gs pos="0">
                <a:srgbClr val="FFFFFF"/>
              </a:gs>
              <a:gs pos="88000">
                <a:srgbClr val="FFFFFF"/>
              </a:gs>
              <a:gs pos="100000">
                <a:srgbClr val="7DB6EF"/>
              </a:gs>
            </a:gsLst>
            <a:path path="shape">
              <a:fillToRect l="50000" t="50000" r="50000" b="50000"/>
            </a:path>
          </a:gradFill>
          <a:ln w="9525">
            <a:solidFill>
              <a:schemeClr val="tx1"/>
            </a:solidFill>
            <a:round/>
            <a:headEnd/>
            <a:tailEnd/>
          </a:ln>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r>
              <a:rPr lang="en-US" altLang="zh-CN" sz="1200">
                <a:solidFill>
                  <a:srgbClr val="002060"/>
                </a:solidFill>
              </a:rPr>
              <a:t>Cầu Long Biên</a:t>
            </a:r>
          </a:p>
        </p:txBody>
      </p:sp>
      <p:sp>
        <p:nvSpPr>
          <p:cNvPr id="17" name="TextBox 16"/>
          <p:cNvSpPr txBox="1">
            <a:spLocks noChangeArrowheads="1"/>
          </p:cNvSpPr>
          <p:nvPr>
            <p:custDataLst>
              <p:tags r:id="rId5"/>
            </p:custDataLst>
          </p:nvPr>
        </p:nvSpPr>
        <p:spPr bwMode="auto">
          <a:xfrm>
            <a:off x="4787900" y="6575425"/>
            <a:ext cx="4105275" cy="277813"/>
          </a:xfrm>
          <a:prstGeom prst="rect">
            <a:avLst/>
          </a:prstGeom>
          <a:gradFill rotWithShape="1">
            <a:gsLst>
              <a:gs pos="0">
                <a:srgbClr val="FFFFFF"/>
              </a:gs>
              <a:gs pos="88000">
                <a:srgbClr val="FFFFFF"/>
              </a:gs>
              <a:gs pos="100000">
                <a:srgbClr val="7DB6EF"/>
              </a:gs>
            </a:gsLst>
            <a:path path="shape">
              <a:fillToRect l="50000" t="50000" r="50000" b="50000"/>
            </a:path>
          </a:gradFill>
          <a:ln w="9525">
            <a:solidFill>
              <a:schemeClr val="tx1"/>
            </a:solidFill>
            <a:round/>
            <a:headEnd/>
            <a:tailEnd/>
          </a:ln>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r>
              <a:rPr lang="en-US" altLang="zh-CN" sz="1200">
                <a:solidFill>
                  <a:srgbClr val="002060"/>
                </a:solidFill>
              </a:rPr>
              <a:t>Cảng Sài Gòn</a:t>
            </a:r>
          </a:p>
        </p:txBody>
      </p:sp>
      <p:sp>
        <p:nvSpPr>
          <p:cNvPr id="18" name="TextBox 17"/>
          <p:cNvSpPr txBox="1">
            <a:spLocks noChangeArrowheads="1"/>
          </p:cNvSpPr>
          <p:nvPr>
            <p:custDataLst>
              <p:tags r:id="rId6"/>
            </p:custDataLst>
          </p:nvPr>
        </p:nvSpPr>
        <p:spPr bwMode="auto">
          <a:xfrm>
            <a:off x="250825" y="6575425"/>
            <a:ext cx="4537075" cy="277813"/>
          </a:xfrm>
          <a:prstGeom prst="rect">
            <a:avLst/>
          </a:prstGeom>
          <a:gradFill rotWithShape="1">
            <a:gsLst>
              <a:gs pos="0">
                <a:srgbClr val="FFFFFF"/>
              </a:gs>
              <a:gs pos="88000">
                <a:srgbClr val="FFFFFF"/>
              </a:gs>
              <a:gs pos="100000">
                <a:srgbClr val="7DB6EF"/>
              </a:gs>
            </a:gsLst>
            <a:path path="shape">
              <a:fillToRect l="50000" t="50000" r="50000" b="50000"/>
            </a:path>
          </a:gradFill>
          <a:ln w="9525">
            <a:solidFill>
              <a:schemeClr val="tx1"/>
            </a:solidFill>
            <a:round/>
            <a:headEnd/>
            <a:tailEnd/>
          </a:ln>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r>
              <a:rPr lang="en-US" altLang="zh-CN" sz="1200">
                <a:solidFill>
                  <a:srgbClr val="002060"/>
                </a:solidFill>
              </a:rPr>
              <a:t>Đường sắt Việt Nam</a:t>
            </a:r>
          </a:p>
        </p:txBody>
      </p:sp>
    </p:spTree>
    <p:custDataLst>
      <p:tags r:id="rId1"/>
    </p:custDataLst>
    <p:extLst>
      <p:ext uri="{BB962C8B-B14F-4D97-AF65-F5344CB8AC3E}">
        <p14:creationId xmlns:p14="http://schemas.microsoft.com/office/powerpoint/2010/main" val="2152243110"/>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outVertical)">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37"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outVertical)">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37"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609600" y="3048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latin typeface="Times New Roman" pitchFamily="18" charset="0"/>
              </a:rPr>
              <a:t>TÀI CHÍNH</a:t>
            </a:r>
          </a:p>
        </p:txBody>
      </p:sp>
      <p:pic>
        <p:nvPicPr>
          <p:cNvPr id="282629" name="Picture 5" descr="_20xuP-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723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82630" name="Picture 6" descr="2iw4k0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413125"/>
          </a:xfrm>
          <a:prstGeom prst="rect">
            <a:avLst/>
          </a:prstGeom>
          <a:noFill/>
          <a:extLst>
            <a:ext uri="{909E8E84-426E-40DD-AFC4-6F175D3DCCD1}">
              <a14:hiddenFill xmlns:a14="http://schemas.microsoft.com/office/drawing/2010/main">
                <a:solidFill>
                  <a:srgbClr val="FFFFFF"/>
                </a:solidFill>
              </a14:hiddenFill>
            </a:ext>
          </a:extLst>
        </p:spPr>
      </p:pic>
      <p:pic>
        <p:nvPicPr>
          <p:cNvPr id="282631" name="Picture 7"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148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919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82629"/>
                                        </p:tgtEl>
                                        <p:attrNameLst>
                                          <p:attrName>style.visibility</p:attrName>
                                        </p:attrNameLst>
                                      </p:cBhvr>
                                      <p:to>
                                        <p:strVal val="visible"/>
                                      </p:to>
                                    </p:set>
                                    <p:animEffect transition="in" filter="checkerboard(across)">
                                      <p:cBhvr>
                                        <p:cTn id="7" dur="500"/>
                                        <p:tgtEl>
                                          <p:spTgt spid="282629"/>
                                        </p:tgtEl>
                                      </p:cBhvr>
                                    </p:animEffect>
                                  </p:childTnLst>
                                </p:cTn>
                              </p:par>
                              <p:par>
                                <p:cTn id="8" presetID="5" presetClass="entr" presetSubtype="10" fill="hold" nodeType="withEffect">
                                  <p:stCondLst>
                                    <p:cond delay="0"/>
                                  </p:stCondLst>
                                  <p:childTnLst>
                                    <p:set>
                                      <p:cBhvr>
                                        <p:cTn id="9" dur="1" fill="hold">
                                          <p:stCondLst>
                                            <p:cond delay="0"/>
                                          </p:stCondLst>
                                        </p:cTn>
                                        <p:tgtEl>
                                          <p:spTgt spid="282631"/>
                                        </p:tgtEl>
                                        <p:attrNameLst>
                                          <p:attrName>style.visibility</p:attrName>
                                        </p:attrNameLst>
                                      </p:cBhvr>
                                      <p:to>
                                        <p:strVal val="visible"/>
                                      </p:to>
                                    </p:set>
                                    <p:animEffect transition="in" filter="checkerboard(across)">
                                      <p:cBhvr>
                                        <p:cTn id="10" dur="500"/>
                                        <p:tgtEl>
                                          <p:spTgt spid="282631"/>
                                        </p:tgtEl>
                                      </p:cBhvr>
                                    </p:animEffect>
                                  </p:childTnLst>
                                </p:cTn>
                              </p:par>
                              <p:par>
                                <p:cTn id="11" presetID="5" presetClass="entr" presetSubtype="10" fill="hold" nodeType="withEffect">
                                  <p:stCondLst>
                                    <p:cond delay="0"/>
                                  </p:stCondLst>
                                  <p:childTnLst>
                                    <p:set>
                                      <p:cBhvr>
                                        <p:cTn id="12" dur="1" fill="hold">
                                          <p:stCondLst>
                                            <p:cond delay="0"/>
                                          </p:stCondLst>
                                        </p:cTn>
                                        <p:tgtEl>
                                          <p:spTgt spid="282630"/>
                                        </p:tgtEl>
                                        <p:attrNameLst>
                                          <p:attrName>style.visibility</p:attrName>
                                        </p:attrNameLst>
                                      </p:cBhvr>
                                      <p:to>
                                        <p:strVal val="visible"/>
                                      </p:to>
                                    </p:set>
                                    <p:animEffect transition="in" filter="checkerboard(across)">
                                      <p:cBhvr>
                                        <p:cTn id="13" dur="500"/>
                                        <p:tgtEl>
                                          <p:spTgt spid="282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Box 75"/>
          <p:cNvSpPr txBox="1">
            <a:spLocks noChangeArrowheads="1"/>
          </p:cNvSpPr>
          <p:nvPr/>
        </p:nvSpPr>
        <p:spPr bwMode="auto">
          <a:xfrm>
            <a:off x="4845050" y="2479675"/>
            <a:ext cx="2825750" cy="584200"/>
          </a:xfrm>
          <a:prstGeom prst="rect">
            <a:avLst/>
          </a:prstGeom>
          <a:noFill/>
          <a:ln>
            <a:noFill/>
          </a:ln>
          <a:effectLst>
            <a:outerShdw dist="53882" dir="18900000" algn="ctr" rotWithShape="0">
              <a:schemeClr val="accent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b="1">
                <a:solidFill>
                  <a:srgbClr val="FF0000"/>
                </a:solidFill>
                <a:latin typeface="Times New Roman" panose="02020603050405020304" pitchFamily="18" charset="0"/>
                <a:cs typeface="Times New Roman" panose="02020603050405020304" pitchFamily="18" charset="0"/>
              </a:rPr>
              <a:t>THẢO LUẬN</a:t>
            </a:r>
          </a:p>
        </p:txBody>
      </p:sp>
      <p:sp>
        <p:nvSpPr>
          <p:cNvPr id="78" name="AutoShape 76"/>
          <p:cNvSpPr>
            <a:spLocks noChangeArrowheads="1"/>
          </p:cNvSpPr>
          <p:nvPr/>
        </p:nvSpPr>
        <p:spPr bwMode="auto">
          <a:xfrm>
            <a:off x="4191000" y="3352800"/>
            <a:ext cx="4419600" cy="2362200"/>
          </a:xfrm>
          <a:prstGeom prst="flowChartAlternateProcess">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defRPr/>
            </a:pPr>
            <a:r>
              <a:rPr lang="en-US" dirty="0" err="1" smtClean="0">
                <a:solidFill>
                  <a:srgbClr val="FFFF00"/>
                </a:solidFill>
                <a:cs typeface="Times New Roman" panose="02020603050405020304" pitchFamily="18" charset="0"/>
              </a:rPr>
              <a:t>Dưới</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tác</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động</a:t>
            </a:r>
            <a:r>
              <a:rPr lang="en-US" dirty="0" smtClean="0">
                <a:solidFill>
                  <a:srgbClr val="FFFF00"/>
                </a:solidFill>
                <a:cs typeface="Times New Roman" panose="02020603050405020304" pitchFamily="18" charset="0"/>
              </a:rPr>
              <a:t> của </a:t>
            </a:r>
            <a:r>
              <a:rPr lang="en-US" dirty="0" err="1" smtClean="0">
                <a:solidFill>
                  <a:srgbClr val="FFFF00"/>
                </a:solidFill>
                <a:cs typeface="Times New Roman" panose="02020603050405020304" pitchFamily="18" charset="0"/>
              </a:rPr>
              <a:t>cuộc</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khai</a:t>
            </a:r>
            <a:endParaRPr lang="en-US" dirty="0" smtClean="0">
              <a:solidFill>
                <a:srgbClr val="FFFF00"/>
              </a:solidFill>
              <a:cs typeface="Times New Roman" panose="02020603050405020304" pitchFamily="18" charset="0"/>
            </a:endParaRPr>
          </a:p>
          <a:p>
            <a:pPr algn="ctr" eaLnBrk="1" hangingPunct="1">
              <a:lnSpc>
                <a:spcPct val="90000"/>
              </a:lnSpc>
              <a:defRPr/>
            </a:pP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thác</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thuộc</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địa</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lần</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thứ</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hai</a:t>
            </a:r>
            <a:r>
              <a:rPr lang="en-US" dirty="0" smtClean="0">
                <a:solidFill>
                  <a:srgbClr val="FFFF00"/>
                </a:solidFill>
                <a:cs typeface="Times New Roman" panose="02020603050405020304" pitchFamily="18" charset="0"/>
              </a:rPr>
              <a:t> </a:t>
            </a:r>
          </a:p>
          <a:p>
            <a:pPr algn="ctr" eaLnBrk="1" hangingPunct="1">
              <a:lnSpc>
                <a:spcPct val="90000"/>
              </a:lnSpc>
              <a:defRPr/>
            </a:pPr>
            <a:r>
              <a:rPr lang="en-US" dirty="0" smtClean="0">
                <a:solidFill>
                  <a:srgbClr val="FFFF00"/>
                </a:solidFill>
                <a:cs typeface="Times New Roman" panose="02020603050405020304" pitchFamily="18" charset="0"/>
              </a:rPr>
              <a:t>của </a:t>
            </a:r>
            <a:r>
              <a:rPr lang="en-US" dirty="0" err="1" smtClean="0">
                <a:solidFill>
                  <a:srgbClr val="FFFF00"/>
                </a:solidFill>
                <a:cs typeface="Times New Roman" panose="02020603050405020304" pitchFamily="18" charset="0"/>
              </a:rPr>
              <a:t>thực</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dân</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Pháp</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nền</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kinh</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tế</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và</a:t>
            </a:r>
            <a:r>
              <a:rPr lang="en-US" dirty="0" smtClean="0">
                <a:solidFill>
                  <a:srgbClr val="FFFF00"/>
                </a:solidFill>
                <a:cs typeface="Times New Roman" panose="02020603050405020304" pitchFamily="18" charset="0"/>
              </a:rPr>
              <a:t> </a:t>
            </a:r>
          </a:p>
          <a:p>
            <a:pPr algn="ctr" eaLnBrk="1" hangingPunct="1">
              <a:lnSpc>
                <a:spcPct val="90000"/>
              </a:lnSpc>
              <a:defRPr/>
            </a:pPr>
            <a:r>
              <a:rPr lang="en-US" dirty="0" err="1" smtClean="0">
                <a:solidFill>
                  <a:srgbClr val="FFFF00"/>
                </a:solidFill>
                <a:cs typeface="Times New Roman" panose="02020603050405020304" pitchFamily="18" charset="0"/>
              </a:rPr>
              <a:t>xã</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hội</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Việt</a:t>
            </a:r>
            <a:r>
              <a:rPr lang="en-US" dirty="0" smtClean="0">
                <a:solidFill>
                  <a:srgbClr val="FFFF00"/>
                </a:solidFill>
                <a:cs typeface="Times New Roman" panose="02020603050405020304" pitchFamily="18" charset="0"/>
              </a:rPr>
              <a:t> Nam </a:t>
            </a:r>
            <a:r>
              <a:rPr lang="en-US" dirty="0" err="1" smtClean="0">
                <a:solidFill>
                  <a:srgbClr val="FFFF00"/>
                </a:solidFill>
                <a:cs typeface="Times New Roman" panose="02020603050405020304" pitchFamily="18" charset="0"/>
              </a:rPr>
              <a:t>có</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chuyển</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biến</a:t>
            </a:r>
            <a:r>
              <a:rPr lang="en-US" dirty="0" smtClean="0">
                <a:solidFill>
                  <a:srgbClr val="FFFF00"/>
                </a:solidFill>
                <a:cs typeface="Times New Roman" panose="02020603050405020304" pitchFamily="18" charset="0"/>
              </a:rPr>
              <a:t> </a:t>
            </a:r>
          </a:p>
          <a:p>
            <a:pPr algn="ctr" eaLnBrk="1" hangingPunct="1">
              <a:lnSpc>
                <a:spcPct val="90000"/>
              </a:lnSpc>
              <a:defRPr/>
            </a:pPr>
            <a:r>
              <a:rPr lang="en-US" dirty="0" err="1" smtClean="0">
                <a:solidFill>
                  <a:srgbClr val="FFFF00"/>
                </a:solidFill>
                <a:cs typeface="Times New Roman" panose="02020603050405020304" pitchFamily="18" charset="0"/>
              </a:rPr>
              <a:t>như</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thế</a:t>
            </a:r>
            <a:r>
              <a:rPr lang="en-US" dirty="0" smtClean="0">
                <a:solidFill>
                  <a:srgbClr val="FFFF00"/>
                </a:solidFill>
                <a:cs typeface="Times New Roman" panose="02020603050405020304" pitchFamily="18" charset="0"/>
              </a:rPr>
              <a:t> </a:t>
            </a:r>
            <a:r>
              <a:rPr lang="en-US" dirty="0" err="1" smtClean="0">
                <a:solidFill>
                  <a:srgbClr val="FFFF00"/>
                </a:solidFill>
                <a:cs typeface="Times New Roman" panose="02020603050405020304" pitchFamily="18" charset="0"/>
              </a:rPr>
              <a:t>nào</a:t>
            </a:r>
            <a:r>
              <a:rPr lang="en-US" dirty="0" smtClean="0">
                <a:solidFill>
                  <a:srgbClr val="FFFF00"/>
                </a:solidFill>
                <a:cs typeface="Times New Roman" panose="02020603050405020304" pitchFamily="18" charset="0"/>
              </a:rPr>
              <a:t>?</a:t>
            </a:r>
          </a:p>
        </p:txBody>
      </p:sp>
      <p:pic>
        <p:nvPicPr>
          <p:cNvPr id="1946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1524000"/>
            <a:ext cx="3830637"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5"/>
          <p:cNvSpPr txBox="1">
            <a:spLocks noChangeArrowheads="1"/>
          </p:cNvSpPr>
          <p:nvPr/>
        </p:nvSpPr>
        <p:spPr bwMode="auto">
          <a:xfrm>
            <a:off x="41276" y="133799"/>
            <a:ext cx="912336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hangingPunct="0">
              <a:buNone/>
            </a:pPr>
            <a:r>
              <a:rPr lang="nl-NL" sz="2400" b="1" dirty="0" smtClean="0">
                <a:solidFill>
                  <a:srgbClr val="000099"/>
                </a:solidFill>
                <a:latin typeface="Times New Roman" pitchFamily="18" charset="0"/>
                <a:cs typeface="Times New Roman" pitchFamily="18" charset="0"/>
              </a:rPr>
              <a:t>BÀI 12. PHONG </a:t>
            </a:r>
            <a:r>
              <a:rPr lang="nl-NL" sz="2400" b="1" dirty="0">
                <a:solidFill>
                  <a:srgbClr val="000099"/>
                </a:solidFill>
                <a:latin typeface="Times New Roman" pitchFamily="18" charset="0"/>
                <a:cs typeface="Times New Roman" pitchFamily="18" charset="0"/>
              </a:rPr>
              <a:t>TRÀO DÂN TỘC DÂN </a:t>
            </a:r>
            <a:r>
              <a:rPr lang="nl-NL" sz="2400" b="1" dirty="0" smtClean="0">
                <a:solidFill>
                  <a:srgbClr val="000099"/>
                </a:solidFill>
                <a:latin typeface="Times New Roman" pitchFamily="18" charset="0"/>
                <a:cs typeface="Times New Roman" pitchFamily="18" charset="0"/>
              </a:rPr>
              <a:t>CHỦ</a:t>
            </a:r>
            <a:r>
              <a:rPr lang="en-US" sz="2400" dirty="0" smtClean="0">
                <a:solidFill>
                  <a:srgbClr val="000099"/>
                </a:solidFill>
                <a:latin typeface="Times New Roman" pitchFamily="18" charset="0"/>
                <a:cs typeface="Times New Roman" pitchFamily="18" charset="0"/>
              </a:rPr>
              <a:t> </a:t>
            </a:r>
            <a:r>
              <a:rPr lang="nl-NL" sz="2400" b="1" dirty="0" smtClean="0">
                <a:solidFill>
                  <a:srgbClr val="000099"/>
                </a:solidFill>
                <a:latin typeface="Times New Roman" pitchFamily="18" charset="0"/>
                <a:cs typeface="Times New Roman" pitchFamily="18" charset="0"/>
              </a:rPr>
              <a:t>Ở </a:t>
            </a:r>
            <a:r>
              <a:rPr lang="nl-NL" sz="2400" b="1" dirty="0">
                <a:solidFill>
                  <a:srgbClr val="000099"/>
                </a:solidFill>
                <a:latin typeface="Times New Roman" pitchFamily="18" charset="0"/>
                <a:cs typeface="Times New Roman" pitchFamily="18" charset="0"/>
              </a:rPr>
              <a:t>VIỆT NAM TỪ 1919 ĐẾN 1925</a:t>
            </a:r>
            <a:endParaRPr lang="nl-NL" sz="2400" dirty="0">
              <a:solidFill>
                <a:srgbClr val="000099"/>
              </a:solidFill>
              <a:latin typeface="Times New Roman" pitchFamily="18" charset="0"/>
              <a:cs typeface="Times New Roman" pitchFamily="18" charset="0"/>
            </a:endParaRPr>
          </a:p>
          <a:p>
            <a:pPr algn="ctr" eaLnBrk="1" hangingPunct="1">
              <a:spcBef>
                <a:spcPct val="0"/>
              </a:spcBef>
              <a:buFontTx/>
              <a:buNone/>
            </a:pPr>
            <a:endParaRPr lang="de-DE" sz="2800" b="1" dirty="0">
              <a:solidFill>
                <a:srgbClr val="3333FF"/>
              </a:solidFill>
              <a:latin typeface="Times New Roman" panose="02020603050405020304" pitchFamily="18" charset="0"/>
            </a:endParaRPr>
          </a:p>
        </p:txBody>
      </p:sp>
      <p:sp>
        <p:nvSpPr>
          <p:cNvPr id="3" name="Rectangle 2"/>
          <p:cNvSpPr/>
          <p:nvPr/>
        </p:nvSpPr>
        <p:spPr>
          <a:xfrm>
            <a:off x="172327" y="934018"/>
            <a:ext cx="8861260" cy="46166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3.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chuyển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cấp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hội</a:t>
            </a:r>
            <a:r>
              <a:rPr lang="en-US" sz="2400" b="1" dirty="0">
                <a:solidFill>
                  <a:srgbClr val="FF0000"/>
                </a:solidFill>
                <a:latin typeface="Times New Roman" pitchFamily="18" charset="0"/>
                <a:cs typeface="Times New Roman" pitchFamily="18" charset="0"/>
              </a:rPr>
              <a:t> ở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a:t>
            </a:r>
          </a:p>
        </p:txBody>
      </p:sp>
    </p:spTree>
    <p:extLst>
      <p:ext uri="{BB962C8B-B14F-4D97-AF65-F5344CB8AC3E}">
        <p14:creationId xmlns:p14="http://schemas.microsoft.com/office/powerpoint/2010/main" val="332901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circle(in)">
                                      <p:cBhvr>
                                        <p:cTn id="7" dur="2000"/>
                                        <p:tgtEl>
                                          <p:spTgt spid="194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circle(in)">
                                      <p:cBhvr>
                                        <p:cTn id="12" dur="2000"/>
                                        <p:tgtEl>
                                          <p:spTgt spid="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down)">
                                      <p:cBhvr>
                                        <p:cTn id="1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2C84A9-BDF5-4106-B2CB-E4CF89A69ED4}"/>
              </a:ext>
            </a:extLst>
          </p:cNvPr>
          <p:cNvSpPr>
            <a:spLocks noGrp="1"/>
          </p:cNvSpPr>
          <p:nvPr>
            <p:ph idx="1"/>
          </p:nvPr>
        </p:nvSpPr>
        <p:spPr>
          <a:xfrm>
            <a:off x="443660" y="166445"/>
            <a:ext cx="7543800" cy="354506"/>
          </a:xfrm>
        </p:spPr>
        <p:txBody>
          <a:bodyPr>
            <a:noAutofit/>
          </a:bodyPr>
          <a:lstStyle/>
          <a:p>
            <a:pPr marL="0" indent="0">
              <a:buNone/>
            </a:pPr>
            <a:r>
              <a:rPr lang="en-US" sz="2400" b="1" dirty="0">
                <a:latin typeface="Cambria" panose="02040503050406030204" pitchFamily="18" charset="0"/>
              </a:rPr>
              <a:t>3. </a:t>
            </a:r>
            <a:r>
              <a:rPr lang="en-US" sz="2400" b="1" dirty="0" err="1">
                <a:latin typeface="Cambria" panose="02040503050406030204" pitchFamily="18" charset="0"/>
              </a:rPr>
              <a:t>Những</a:t>
            </a:r>
            <a:r>
              <a:rPr lang="en-US" sz="2400" b="1" dirty="0">
                <a:latin typeface="Cambria" panose="02040503050406030204" pitchFamily="18" charset="0"/>
              </a:rPr>
              <a:t> </a:t>
            </a:r>
            <a:r>
              <a:rPr lang="en-US" sz="2400" b="1" dirty="0" err="1">
                <a:latin typeface="Cambria" panose="02040503050406030204" pitchFamily="18" charset="0"/>
              </a:rPr>
              <a:t>chuyển</a:t>
            </a:r>
            <a:r>
              <a:rPr lang="en-US" sz="2400" b="1" dirty="0">
                <a:latin typeface="Cambria" panose="02040503050406030204" pitchFamily="18" charset="0"/>
              </a:rPr>
              <a:t> </a:t>
            </a:r>
            <a:r>
              <a:rPr lang="en-US" sz="2400" b="1" dirty="0" err="1">
                <a:latin typeface="Cambria" panose="02040503050406030204" pitchFamily="18" charset="0"/>
              </a:rPr>
              <a:t>biến</a:t>
            </a:r>
            <a:r>
              <a:rPr lang="en-US" sz="2400" b="1" dirty="0">
                <a:latin typeface="Cambria" panose="02040503050406030204" pitchFamily="18" charset="0"/>
              </a:rPr>
              <a:t> </a:t>
            </a:r>
            <a:r>
              <a:rPr lang="en-US" sz="2400" b="1" dirty="0" err="1">
                <a:latin typeface="Cambria" panose="02040503050406030204" pitchFamily="18" charset="0"/>
              </a:rPr>
              <a:t>mới</a:t>
            </a:r>
            <a:r>
              <a:rPr lang="en-US" sz="2400" b="1" dirty="0">
                <a:latin typeface="Cambria" panose="02040503050406030204" pitchFamily="18" charset="0"/>
              </a:rPr>
              <a:t> </a:t>
            </a:r>
            <a:r>
              <a:rPr lang="en-US" sz="2400" b="1" dirty="0" err="1">
                <a:latin typeface="Cambria" panose="02040503050406030204" pitchFamily="18" charset="0"/>
              </a:rPr>
              <a:t>về</a:t>
            </a:r>
            <a:r>
              <a:rPr lang="en-US" sz="2400" b="1" dirty="0">
                <a:latin typeface="Cambria" panose="02040503050406030204" pitchFamily="18" charset="0"/>
              </a:rPr>
              <a:t> </a:t>
            </a:r>
            <a:r>
              <a:rPr lang="en-US" sz="2400" b="1" dirty="0" err="1">
                <a:latin typeface="Cambria" panose="02040503050406030204" pitchFamily="18" charset="0"/>
              </a:rPr>
              <a:t>kinh</a:t>
            </a:r>
            <a:r>
              <a:rPr lang="en-US" sz="2400" b="1" dirty="0">
                <a:latin typeface="Cambria" panose="02040503050406030204" pitchFamily="18" charset="0"/>
              </a:rPr>
              <a:t> </a:t>
            </a:r>
            <a:r>
              <a:rPr lang="en-US" sz="2400" b="1" dirty="0" err="1">
                <a:latin typeface="Cambria" panose="02040503050406030204" pitchFamily="18" charset="0"/>
              </a:rPr>
              <a:t>tế</a:t>
            </a:r>
            <a:r>
              <a:rPr lang="en-US" sz="2400" b="1" dirty="0">
                <a:latin typeface="Cambria" panose="02040503050406030204" pitchFamily="18" charset="0"/>
              </a:rPr>
              <a:t> </a:t>
            </a:r>
            <a:r>
              <a:rPr lang="en-US" sz="2400" b="1" dirty="0" err="1">
                <a:latin typeface="Cambria" panose="02040503050406030204" pitchFamily="18" charset="0"/>
              </a:rPr>
              <a:t>và</a:t>
            </a:r>
            <a:r>
              <a:rPr lang="en-US" sz="2400" b="1" dirty="0">
                <a:latin typeface="Cambria" panose="02040503050406030204" pitchFamily="18" charset="0"/>
              </a:rPr>
              <a:t> </a:t>
            </a:r>
            <a:r>
              <a:rPr lang="en-US" sz="2400" b="1" dirty="0" err="1">
                <a:latin typeface="Cambria" panose="02040503050406030204" pitchFamily="18" charset="0"/>
              </a:rPr>
              <a:t>giai</a:t>
            </a:r>
            <a:r>
              <a:rPr lang="en-US" sz="2400" b="1" dirty="0">
                <a:latin typeface="Cambria" panose="02040503050406030204" pitchFamily="18" charset="0"/>
              </a:rPr>
              <a:t> </a:t>
            </a:r>
            <a:r>
              <a:rPr lang="en-US" sz="2400" b="1" dirty="0" err="1">
                <a:latin typeface="Cambria" panose="02040503050406030204" pitchFamily="18" charset="0"/>
              </a:rPr>
              <a:t>cấp</a:t>
            </a:r>
            <a:r>
              <a:rPr lang="en-US" sz="2400" b="1" dirty="0">
                <a:latin typeface="Cambria" panose="02040503050406030204" pitchFamily="18" charset="0"/>
              </a:rPr>
              <a:t> </a:t>
            </a:r>
            <a:r>
              <a:rPr lang="en-US" sz="2400" b="1" dirty="0" err="1">
                <a:latin typeface="Cambria" panose="02040503050406030204" pitchFamily="18" charset="0"/>
              </a:rPr>
              <a:t>xã</a:t>
            </a:r>
            <a:r>
              <a:rPr lang="en-US" sz="2400" b="1" dirty="0">
                <a:latin typeface="Cambria" panose="02040503050406030204" pitchFamily="18" charset="0"/>
              </a:rPr>
              <a:t> </a:t>
            </a:r>
            <a:r>
              <a:rPr lang="en-US" sz="2400" b="1" dirty="0" err="1">
                <a:latin typeface="Cambria" panose="02040503050406030204" pitchFamily="18" charset="0"/>
              </a:rPr>
              <a:t>hội</a:t>
            </a:r>
            <a:r>
              <a:rPr lang="en-US" sz="2400" b="1" dirty="0">
                <a:latin typeface="Cambria" panose="02040503050406030204" pitchFamily="18" charset="0"/>
              </a:rPr>
              <a:t> ở </a:t>
            </a:r>
            <a:r>
              <a:rPr lang="en-US" sz="2400" b="1" dirty="0" err="1">
                <a:latin typeface="Cambria" panose="02040503050406030204" pitchFamily="18" charset="0"/>
              </a:rPr>
              <a:t>Việt</a:t>
            </a:r>
            <a:r>
              <a:rPr lang="en-US" sz="2400" b="1" dirty="0">
                <a:latin typeface="Cambria" panose="02040503050406030204" pitchFamily="18" charset="0"/>
              </a:rPr>
              <a:t> Nam</a:t>
            </a:r>
          </a:p>
        </p:txBody>
      </p:sp>
      <p:sp>
        <p:nvSpPr>
          <p:cNvPr id="32" name="Rectangle 31">
            <a:extLst>
              <a:ext uri="{FF2B5EF4-FFF2-40B4-BE49-F238E27FC236}">
                <a16:creationId xmlns="" xmlns:a16="http://schemas.microsoft.com/office/drawing/2014/main" id="{7C296811-EDA4-4944-A09A-42C22C541E12}"/>
              </a:ext>
            </a:extLst>
          </p:cNvPr>
          <p:cNvSpPr/>
          <p:nvPr/>
        </p:nvSpPr>
        <p:spPr>
          <a:xfrm>
            <a:off x="441573" y="1178642"/>
            <a:ext cx="3139827" cy="119090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err="1">
                <a:solidFill>
                  <a:schemeClr val="bg1"/>
                </a:solidFill>
                <a:latin typeface="Cambria" panose="02040503050406030204" pitchFamily="18" charset="0"/>
              </a:rPr>
              <a:t>Trước</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chương</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trình</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khai</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thác</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thuộc</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địa</a:t>
            </a:r>
            <a:r>
              <a:rPr lang="en-US" sz="2400" b="1" dirty="0">
                <a:solidFill>
                  <a:schemeClr val="bg1"/>
                </a:solidFill>
                <a:latin typeface="Cambria" panose="02040503050406030204" pitchFamily="18" charset="0"/>
              </a:rPr>
              <a:t> </a:t>
            </a:r>
            <a:r>
              <a:rPr lang="en-US" sz="2400" b="1" dirty="0" err="1">
                <a:solidFill>
                  <a:schemeClr val="bg1"/>
                </a:solidFill>
                <a:latin typeface="Cambria" panose="02040503050406030204" pitchFamily="18" charset="0"/>
              </a:rPr>
              <a:t>lần</a:t>
            </a:r>
            <a:r>
              <a:rPr lang="en-US" sz="2400" b="1" dirty="0">
                <a:solidFill>
                  <a:schemeClr val="bg1"/>
                </a:solidFill>
                <a:latin typeface="Cambria" panose="02040503050406030204" pitchFamily="18" charset="0"/>
              </a:rPr>
              <a:t> 2</a:t>
            </a:r>
          </a:p>
        </p:txBody>
      </p:sp>
      <p:sp>
        <p:nvSpPr>
          <p:cNvPr id="33" name="Rectangle 32">
            <a:extLst>
              <a:ext uri="{FF2B5EF4-FFF2-40B4-BE49-F238E27FC236}">
                <a16:creationId xmlns="" xmlns:a16="http://schemas.microsoft.com/office/drawing/2014/main" id="{6EB2C223-CA2C-4604-8914-EE5B65EA6DA3}"/>
              </a:ext>
            </a:extLst>
          </p:cNvPr>
          <p:cNvSpPr/>
          <p:nvPr/>
        </p:nvSpPr>
        <p:spPr>
          <a:xfrm>
            <a:off x="4213473" y="1015041"/>
            <a:ext cx="3558927" cy="107800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Cambria" panose="02040503050406030204" pitchFamily="18" charset="0"/>
              </a:rPr>
              <a:t>Sau </a:t>
            </a:r>
            <a:r>
              <a:rPr lang="en-US" sz="2400" b="1" dirty="0" err="1">
                <a:latin typeface="Cambria" panose="02040503050406030204" pitchFamily="18" charset="0"/>
              </a:rPr>
              <a:t>chương</a:t>
            </a:r>
            <a:r>
              <a:rPr lang="en-US" sz="2400" b="1" dirty="0">
                <a:latin typeface="Cambria" panose="02040503050406030204" pitchFamily="18" charset="0"/>
              </a:rPr>
              <a:t> </a:t>
            </a:r>
            <a:r>
              <a:rPr lang="en-US" sz="2400" b="1" dirty="0" err="1">
                <a:latin typeface="Cambria" panose="02040503050406030204" pitchFamily="18" charset="0"/>
              </a:rPr>
              <a:t>trình</a:t>
            </a:r>
            <a:r>
              <a:rPr lang="en-US" sz="2400" b="1" dirty="0">
                <a:latin typeface="Cambria" panose="02040503050406030204" pitchFamily="18" charset="0"/>
              </a:rPr>
              <a:t> </a:t>
            </a:r>
            <a:r>
              <a:rPr lang="en-US" sz="2400" b="1" dirty="0" err="1">
                <a:latin typeface="Cambria" panose="02040503050406030204" pitchFamily="18" charset="0"/>
              </a:rPr>
              <a:t>khai</a:t>
            </a:r>
            <a:r>
              <a:rPr lang="en-US" sz="2400" b="1" dirty="0">
                <a:latin typeface="Cambria" panose="02040503050406030204" pitchFamily="18" charset="0"/>
              </a:rPr>
              <a:t> </a:t>
            </a:r>
            <a:r>
              <a:rPr lang="en-US" sz="2400" b="1" dirty="0" err="1">
                <a:latin typeface="Cambria" panose="02040503050406030204" pitchFamily="18" charset="0"/>
              </a:rPr>
              <a:t>thác</a:t>
            </a:r>
            <a:r>
              <a:rPr lang="en-US" sz="2400" b="1" dirty="0">
                <a:latin typeface="Cambria" panose="02040503050406030204" pitchFamily="18" charset="0"/>
              </a:rPr>
              <a:t> </a:t>
            </a:r>
            <a:r>
              <a:rPr lang="en-US" sz="2400" b="1" dirty="0" err="1">
                <a:latin typeface="Cambria" panose="02040503050406030204" pitchFamily="18" charset="0"/>
              </a:rPr>
              <a:t>thuộc</a:t>
            </a:r>
            <a:r>
              <a:rPr lang="en-US" sz="2400" b="1" dirty="0">
                <a:latin typeface="Cambria" panose="02040503050406030204" pitchFamily="18" charset="0"/>
              </a:rPr>
              <a:t> </a:t>
            </a:r>
            <a:r>
              <a:rPr lang="en-US" sz="2400" b="1" dirty="0" err="1">
                <a:latin typeface="Cambria" panose="02040503050406030204" pitchFamily="18" charset="0"/>
              </a:rPr>
              <a:t>địa</a:t>
            </a:r>
            <a:r>
              <a:rPr lang="en-US" sz="2400" b="1" dirty="0">
                <a:latin typeface="Cambria" panose="02040503050406030204" pitchFamily="18" charset="0"/>
              </a:rPr>
              <a:t> </a:t>
            </a:r>
            <a:r>
              <a:rPr lang="en-US" sz="2400" b="1" dirty="0" err="1">
                <a:latin typeface="Cambria" panose="02040503050406030204" pitchFamily="18" charset="0"/>
              </a:rPr>
              <a:t>lần</a:t>
            </a:r>
            <a:r>
              <a:rPr lang="en-US" sz="2400" b="1" dirty="0">
                <a:latin typeface="Cambria" panose="02040503050406030204" pitchFamily="18" charset="0"/>
              </a:rPr>
              <a:t> 2</a:t>
            </a:r>
          </a:p>
        </p:txBody>
      </p:sp>
      <p:cxnSp>
        <p:nvCxnSpPr>
          <p:cNvPr id="34" name="Straight Arrow Connector 33">
            <a:extLst>
              <a:ext uri="{FF2B5EF4-FFF2-40B4-BE49-F238E27FC236}">
                <a16:creationId xmlns="" xmlns:a16="http://schemas.microsoft.com/office/drawing/2014/main" id="{9E352E4A-13BA-4E5B-8F0A-F7425D5ED843}"/>
              </a:ext>
            </a:extLst>
          </p:cNvPr>
          <p:cNvCxnSpPr>
            <a:cxnSpLocks/>
          </p:cNvCxnSpPr>
          <p:nvPr/>
        </p:nvCxnSpPr>
        <p:spPr>
          <a:xfrm>
            <a:off x="1763603" y="2093043"/>
            <a:ext cx="0" cy="55300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 xmlns:a16="http://schemas.microsoft.com/office/drawing/2014/main" id="{37AD3D7E-098C-43C1-A994-3F53C66EB3B6}"/>
              </a:ext>
            </a:extLst>
          </p:cNvPr>
          <p:cNvCxnSpPr/>
          <p:nvPr/>
        </p:nvCxnSpPr>
        <p:spPr>
          <a:xfrm flipV="1">
            <a:off x="906352" y="2646050"/>
            <a:ext cx="1644362" cy="13855"/>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 xmlns:a16="http://schemas.microsoft.com/office/drawing/2014/main" id="{1919116D-F100-4E65-95A0-07D99F9D006B}"/>
              </a:ext>
            </a:extLst>
          </p:cNvPr>
          <p:cNvCxnSpPr>
            <a:cxnSpLocks/>
          </p:cNvCxnSpPr>
          <p:nvPr/>
        </p:nvCxnSpPr>
        <p:spPr>
          <a:xfrm>
            <a:off x="906353" y="2625267"/>
            <a:ext cx="0" cy="86900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 xmlns:a16="http://schemas.microsoft.com/office/drawing/2014/main" id="{7450A6EC-D981-406C-8603-66512FD58771}"/>
              </a:ext>
            </a:extLst>
          </p:cNvPr>
          <p:cNvCxnSpPr>
            <a:cxnSpLocks/>
            <a:endCxn id="39" idx="0"/>
          </p:cNvCxnSpPr>
          <p:nvPr/>
        </p:nvCxnSpPr>
        <p:spPr>
          <a:xfrm>
            <a:off x="2550715" y="2659905"/>
            <a:ext cx="9724" cy="79626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 xmlns:a16="http://schemas.microsoft.com/office/drawing/2014/main" id="{DC99E8AC-7089-46F9-BD82-A498EFC7DA19}"/>
              </a:ext>
            </a:extLst>
          </p:cNvPr>
          <p:cNvSpPr/>
          <p:nvPr/>
        </p:nvSpPr>
        <p:spPr>
          <a:xfrm>
            <a:off x="320098" y="3456171"/>
            <a:ext cx="1280102" cy="309702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Cambria" panose="02040503050406030204" pitchFamily="18" charset="0"/>
              </a:rPr>
              <a:t>Phương</a:t>
            </a:r>
            <a:r>
              <a:rPr lang="en-US" sz="2400" dirty="0">
                <a:latin typeface="Cambria" panose="02040503050406030204" pitchFamily="18" charset="0"/>
              </a:rPr>
              <a:t> </a:t>
            </a:r>
            <a:r>
              <a:rPr lang="en-US" sz="2400" dirty="0" err="1">
                <a:latin typeface="Cambria" panose="02040503050406030204" pitchFamily="18" charset="0"/>
              </a:rPr>
              <a:t>thức</a:t>
            </a:r>
            <a:endParaRPr lang="en-US" sz="2400" dirty="0">
              <a:latin typeface="Cambria" panose="02040503050406030204" pitchFamily="18" charset="0"/>
            </a:endParaRPr>
          </a:p>
          <a:p>
            <a:pPr algn="ctr"/>
            <a:r>
              <a:rPr lang="en-US" sz="2400" dirty="0">
                <a:latin typeface="Cambria" panose="02040503050406030204" pitchFamily="18" charset="0"/>
              </a:rPr>
              <a:t> </a:t>
            </a:r>
            <a:r>
              <a:rPr lang="en-US" sz="2400" dirty="0" err="1">
                <a:latin typeface="Cambria" panose="02040503050406030204" pitchFamily="18" charset="0"/>
              </a:rPr>
              <a:t>sản</a:t>
            </a:r>
            <a:r>
              <a:rPr lang="en-US" sz="2400" dirty="0">
                <a:latin typeface="Cambria" panose="02040503050406030204" pitchFamily="18" charset="0"/>
              </a:rPr>
              <a:t> </a:t>
            </a:r>
            <a:r>
              <a:rPr lang="en-US" sz="2400" dirty="0" err="1">
                <a:latin typeface="Cambria" panose="02040503050406030204" pitchFamily="18" charset="0"/>
              </a:rPr>
              <a:t>xuất</a:t>
            </a:r>
            <a:endParaRPr lang="en-US" sz="2400" dirty="0">
              <a:latin typeface="Cambria" panose="02040503050406030204" pitchFamily="18" charset="0"/>
            </a:endParaRPr>
          </a:p>
          <a:p>
            <a:pPr algn="ctr"/>
            <a:r>
              <a:rPr lang="en-US" sz="2400" dirty="0">
                <a:latin typeface="Cambria" panose="02040503050406030204" pitchFamily="18" charset="0"/>
              </a:rPr>
              <a:t> </a:t>
            </a:r>
            <a:r>
              <a:rPr lang="en-US" sz="2400" dirty="0" err="1">
                <a:latin typeface="Cambria" panose="02040503050406030204" pitchFamily="18" charset="0"/>
              </a:rPr>
              <a:t>phong</a:t>
            </a:r>
            <a:r>
              <a:rPr lang="en-US" sz="2400" dirty="0">
                <a:latin typeface="Cambria" panose="02040503050406030204" pitchFamily="18" charset="0"/>
              </a:rPr>
              <a:t> </a:t>
            </a:r>
            <a:r>
              <a:rPr lang="en-US" sz="2400" dirty="0" err="1">
                <a:latin typeface="Cambria" panose="02040503050406030204" pitchFamily="18" charset="0"/>
              </a:rPr>
              <a:t>kiến</a:t>
            </a:r>
            <a:endParaRPr lang="en-US" sz="2400" dirty="0">
              <a:latin typeface="Cambria" panose="02040503050406030204" pitchFamily="18" charset="0"/>
            </a:endParaRPr>
          </a:p>
        </p:txBody>
      </p:sp>
      <p:sp>
        <p:nvSpPr>
          <p:cNvPr id="39" name="Rectangle 38">
            <a:extLst>
              <a:ext uri="{FF2B5EF4-FFF2-40B4-BE49-F238E27FC236}">
                <a16:creationId xmlns="" xmlns:a16="http://schemas.microsoft.com/office/drawing/2014/main" id="{BA317823-2055-4E2D-B9D4-4A9523E21C9B}"/>
              </a:ext>
            </a:extLst>
          </p:cNvPr>
          <p:cNvSpPr/>
          <p:nvPr/>
        </p:nvSpPr>
        <p:spPr>
          <a:xfrm>
            <a:off x="1841743" y="3456173"/>
            <a:ext cx="1437392" cy="30970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Cambria" panose="02040503050406030204" pitchFamily="18" charset="0"/>
              </a:rPr>
              <a:t>Phương</a:t>
            </a:r>
            <a:r>
              <a:rPr lang="en-US" sz="2400" dirty="0">
                <a:latin typeface="Cambria" panose="02040503050406030204" pitchFamily="18" charset="0"/>
              </a:rPr>
              <a:t> </a:t>
            </a:r>
            <a:r>
              <a:rPr lang="en-US" sz="2400" dirty="0" err="1">
                <a:latin typeface="Cambria" panose="02040503050406030204" pitchFamily="18" charset="0"/>
              </a:rPr>
              <a:t>thức</a:t>
            </a:r>
            <a:r>
              <a:rPr lang="en-US" sz="2400" dirty="0">
                <a:latin typeface="Cambria" panose="02040503050406030204" pitchFamily="18" charset="0"/>
              </a:rPr>
              <a:t> </a:t>
            </a:r>
            <a:r>
              <a:rPr lang="en-US" sz="2400" dirty="0" err="1">
                <a:latin typeface="Cambria" panose="02040503050406030204" pitchFamily="18" charset="0"/>
              </a:rPr>
              <a:t>sản</a:t>
            </a:r>
            <a:r>
              <a:rPr lang="en-US" sz="2400" dirty="0">
                <a:latin typeface="Cambria" panose="02040503050406030204" pitchFamily="18" charset="0"/>
              </a:rPr>
              <a:t> </a:t>
            </a:r>
            <a:r>
              <a:rPr lang="en-US" sz="2400" dirty="0" err="1">
                <a:latin typeface="Cambria" panose="02040503050406030204" pitchFamily="18" charset="0"/>
              </a:rPr>
              <a:t>xuất</a:t>
            </a:r>
            <a:endParaRPr lang="en-US" sz="2400" dirty="0">
              <a:latin typeface="Cambria" panose="02040503050406030204" pitchFamily="18" charset="0"/>
            </a:endParaRPr>
          </a:p>
          <a:p>
            <a:pPr algn="ctr"/>
            <a:r>
              <a:rPr lang="en-US" sz="2400" dirty="0">
                <a:latin typeface="Cambria" panose="02040503050406030204" pitchFamily="18" charset="0"/>
              </a:rPr>
              <a:t> </a:t>
            </a:r>
            <a:r>
              <a:rPr lang="en-US" sz="2400" dirty="0" smtClean="0">
                <a:latin typeface="Cambria" panose="02040503050406030204" pitchFamily="18" charset="0"/>
              </a:rPr>
              <a:t>TBCN</a:t>
            </a:r>
            <a:endParaRPr lang="en-US" sz="2400" dirty="0">
              <a:latin typeface="Cambria" panose="02040503050406030204" pitchFamily="18" charset="0"/>
            </a:endParaRPr>
          </a:p>
          <a:p>
            <a:pPr algn="ctr"/>
            <a:r>
              <a:rPr lang="en-US" sz="2400" dirty="0">
                <a:latin typeface="Cambria" panose="02040503050406030204" pitchFamily="18" charset="0"/>
              </a:rPr>
              <a:t> </a:t>
            </a:r>
            <a:r>
              <a:rPr lang="en-US" sz="2400" dirty="0" err="1">
                <a:latin typeface="Cambria" panose="02040503050406030204" pitchFamily="18" charset="0"/>
              </a:rPr>
              <a:t>từng</a:t>
            </a:r>
            <a:r>
              <a:rPr lang="en-US" sz="2400" dirty="0">
                <a:latin typeface="Cambria" panose="02040503050406030204" pitchFamily="18" charset="0"/>
              </a:rPr>
              <a:t> </a:t>
            </a:r>
            <a:r>
              <a:rPr lang="en-US" sz="2400" dirty="0" err="1">
                <a:latin typeface="Cambria" panose="02040503050406030204" pitchFamily="18" charset="0"/>
              </a:rPr>
              <a:t>bước</a:t>
            </a:r>
            <a:r>
              <a:rPr lang="en-US" sz="2400" dirty="0">
                <a:latin typeface="Cambria" panose="02040503050406030204" pitchFamily="18" charset="0"/>
              </a:rPr>
              <a:t> </a:t>
            </a:r>
            <a:r>
              <a:rPr lang="en-US" sz="2400" dirty="0" err="1">
                <a:latin typeface="Cambria" panose="02040503050406030204" pitchFamily="18" charset="0"/>
              </a:rPr>
              <a:t>được</a:t>
            </a:r>
            <a:r>
              <a:rPr lang="en-US" sz="2400" dirty="0">
                <a:latin typeface="Cambria" panose="02040503050406030204" pitchFamily="18" charset="0"/>
              </a:rPr>
              <a:t> du </a:t>
            </a:r>
            <a:r>
              <a:rPr lang="en-US" sz="2400" dirty="0" err="1">
                <a:latin typeface="Cambria" panose="02040503050406030204" pitchFamily="18" charset="0"/>
              </a:rPr>
              <a:t>nhập</a:t>
            </a:r>
            <a:endParaRPr lang="en-US" sz="2400" dirty="0">
              <a:latin typeface="Cambria" panose="02040503050406030204" pitchFamily="18" charset="0"/>
            </a:endParaRPr>
          </a:p>
        </p:txBody>
      </p:sp>
      <p:cxnSp>
        <p:nvCxnSpPr>
          <p:cNvPr id="40" name="Straight Arrow Connector 39">
            <a:extLst>
              <a:ext uri="{FF2B5EF4-FFF2-40B4-BE49-F238E27FC236}">
                <a16:creationId xmlns="" xmlns:a16="http://schemas.microsoft.com/office/drawing/2014/main" id="{F2E7C876-222F-435D-921D-938D8C09382F}"/>
              </a:ext>
            </a:extLst>
          </p:cNvPr>
          <p:cNvCxnSpPr>
            <a:stCxn id="33" idx="2"/>
          </p:cNvCxnSpPr>
          <p:nvPr/>
        </p:nvCxnSpPr>
        <p:spPr>
          <a:xfrm flipH="1">
            <a:off x="5821481" y="2093043"/>
            <a:ext cx="171456" cy="448726"/>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 xmlns:a16="http://schemas.microsoft.com/office/drawing/2014/main" id="{4AA4878C-9F31-4BF0-AC89-BA13B8315BA3}"/>
              </a:ext>
            </a:extLst>
          </p:cNvPr>
          <p:cNvCxnSpPr/>
          <p:nvPr/>
        </p:nvCxnSpPr>
        <p:spPr>
          <a:xfrm>
            <a:off x="4421304" y="2548696"/>
            <a:ext cx="257175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 xmlns:a16="http://schemas.microsoft.com/office/drawing/2014/main" id="{0A358F39-C9A6-4A94-B9A5-10148BDB2E27}"/>
              </a:ext>
            </a:extLst>
          </p:cNvPr>
          <p:cNvCxnSpPr>
            <a:cxnSpLocks/>
          </p:cNvCxnSpPr>
          <p:nvPr/>
        </p:nvCxnSpPr>
        <p:spPr>
          <a:xfrm>
            <a:off x="4442086" y="2576406"/>
            <a:ext cx="0" cy="879762"/>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 xmlns:a16="http://schemas.microsoft.com/office/drawing/2014/main" id="{B8FC430B-CB7C-4158-8DFC-6758516D848F}"/>
              </a:ext>
            </a:extLst>
          </p:cNvPr>
          <p:cNvCxnSpPr>
            <a:cxnSpLocks/>
          </p:cNvCxnSpPr>
          <p:nvPr/>
        </p:nvCxnSpPr>
        <p:spPr>
          <a:xfrm>
            <a:off x="5821479" y="2548696"/>
            <a:ext cx="0" cy="879762"/>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 xmlns:a16="http://schemas.microsoft.com/office/drawing/2014/main" id="{9D2A2DB2-978F-4BFB-9D55-9E44D3DADCDC}"/>
              </a:ext>
            </a:extLst>
          </p:cNvPr>
          <p:cNvCxnSpPr>
            <a:cxnSpLocks/>
          </p:cNvCxnSpPr>
          <p:nvPr/>
        </p:nvCxnSpPr>
        <p:spPr>
          <a:xfrm>
            <a:off x="6993054" y="2534842"/>
            <a:ext cx="0" cy="921326"/>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sp>
        <p:nvSpPr>
          <p:cNvPr id="45" name="Rectangle 44">
            <a:extLst>
              <a:ext uri="{FF2B5EF4-FFF2-40B4-BE49-F238E27FC236}">
                <a16:creationId xmlns="" xmlns:a16="http://schemas.microsoft.com/office/drawing/2014/main" id="{009ADB68-393D-4E7A-A97C-CB7A052F3A83}"/>
              </a:ext>
            </a:extLst>
          </p:cNvPr>
          <p:cNvSpPr/>
          <p:nvPr/>
        </p:nvSpPr>
        <p:spPr>
          <a:xfrm>
            <a:off x="3810001" y="3418073"/>
            <a:ext cx="1051358" cy="3442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cs typeface="Times New Roman" pitchFamily="18" charset="0"/>
              </a:rPr>
              <a:t>Kinh</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tế</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Việt</a:t>
            </a:r>
            <a:r>
              <a:rPr lang="en-US" sz="2400" dirty="0">
                <a:latin typeface="Cambria" panose="02040503050406030204" pitchFamily="18" charset="0"/>
                <a:cs typeface="Times New Roman" pitchFamily="18" charset="0"/>
              </a:rPr>
              <a:t> Nam </a:t>
            </a:r>
            <a:r>
              <a:rPr lang="en-US" sz="2400" dirty="0" err="1">
                <a:latin typeface="Cambria" panose="02040503050406030204" pitchFamily="18" charset="0"/>
                <a:cs typeface="Times New Roman" pitchFamily="18" charset="0"/>
              </a:rPr>
              <a:t>có</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bước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phát</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triển</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mới</a:t>
            </a:r>
            <a:endParaRPr lang="en-US" sz="2400" dirty="0">
              <a:latin typeface="Cambria" panose="02040503050406030204" pitchFamily="18" charset="0"/>
            </a:endParaRPr>
          </a:p>
        </p:txBody>
      </p:sp>
      <p:sp>
        <p:nvSpPr>
          <p:cNvPr id="46" name="Rectangle 45">
            <a:extLst>
              <a:ext uri="{FF2B5EF4-FFF2-40B4-BE49-F238E27FC236}">
                <a16:creationId xmlns="" xmlns:a16="http://schemas.microsoft.com/office/drawing/2014/main" id="{3792143D-B9FD-448F-B68D-A0A828578CFB}"/>
              </a:ext>
            </a:extLst>
          </p:cNvPr>
          <p:cNvSpPr/>
          <p:nvPr/>
        </p:nvSpPr>
        <p:spPr>
          <a:xfrm>
            <a:off x="5086324" y="3456170"/>
            <a:ext cx="1390676" cy="3401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cs typeface="Times New Roman" pitchFamily="18" charset="0"/>
              </a:rPr>
              <a:t>Kinh</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tế</a:t>
            </a:r>
            <a:r>
              <a:rPr lang="en-US" sz="2400" dirty="0">
                <a:latin typeface="Cambria" panose="02040503050406030204" pitchFamily="18" charset="0"/>
                <a:cs typeface="Times New Roman" pitchFamily="18" charset="0"/>
              </a:rPr>
              <a:t> </a:t>
            </a:r>
            <a:r>
              <a:rPr lang="en-US" sz="2400" dirty="0" smtClean="0">
                <a:latin typeface="Cambria" panose="02040503050406030204" pitchFamily="18" charset="0"/>
                <a:cs typeface="Times New Roman" pitchFamily="18" charset="0"/>
              </a:rPr>
              <a:t>TB </a:t>
            </a:r>
            <a:r>
              <a:rPr lang="en-US" sz="2400" dirty="0" err="1">
                <a:latin typeface="Cambria" panose="02040503050406030204" pitchFamily="18" charset="0"/>
                <a:cs typeface="Times New Roman" pitchFamily="18" charset="0"/>
              </a:rPr>
              <a:t>thực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dân</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tiếp</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tục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được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bao</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trùm</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lên</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nền</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kinh</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tế</a:t>
            </a:r>
            <a:r>
              <a:rPr lang="en-US" sz="2400" dirty="0">
                <a:latin typeface="Cambria" panose="02040503050406030204" pitchFamily="18" charset="0"/>
                <a:cs typeface="Times New Roman" pitchFamily="18" charset="0"/>
              </a:rPr>
              <a:t> </a:t>
            </a:r>
            <a:r>
              <a:rPr lang="en-US" sz="2400" dirty="0" smtClean="0">
                <a:latin typeface="Cambria" panose="02040503050406030204" pitchFamily="18" charset="0"/>
                <a:cs typeface="Times New Roman" pitchFamily="18" charset="0"/>
              </a:rPr>
              <a:t>PK</a:t>
            </a:r>
            <a:endParaRPr lang="en-US" sz="2400" dirty="0">
              <a:latin typeface="Cambria" panose="02040503050406030204" pitchFamily="18" charset="0"/>
            </a:endParaRPr>
          </a:p>
        </p:txBody>
      </p:sp>
      <p:sp>
        <p:nvSpPr>
          <p:cNvPr id="47" name="Rectangle 46">
            <a:extLst>
              <a:ext uri="{FF2B5EF4-FFF2-40B4-BE49-F238E27FC236}">
                <a16:creationId xmlns="" xmlns:a16="http://schemas.microsoft.com/office/drawing/2014/main" id="{3B64303C-5E15-485E-9B92-52DE6CF6E53A}"/>
              </a:ext>
            </a:extLst>
          </p:cNvPr>
          <p:cNvSpPr/>
          <p:nvPr/>
        </p:nvSpPr>
        <p:spPr>
          <a:xfrm>
            <a:off x="6629400" y="3456170"/>
            <a:ext cx="1752600" cy="3401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Kinh</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tế</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bị</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mất</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cân</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đối</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nghèo</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nàn</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lạc</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hậu</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và</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phụ</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thuộc</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chặt</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chẽ</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vào</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nền</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kinh</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tế</a:t>
            </a:r>
            <a:r>
              <a:rPr lang="en-US" sz="2400" b="1" u="sng" dirty="0">
                <a:solidFill>
                  <a:srgbClr val="FFFF00"/>
                </a:solidFill>
                <a:latin typeface="Cambria" panose="02040503050406030204" pitchFamily="18" charset="0"/>
                <a:cs typeface="Times New Roman" pitchFamily="18" charset="0"/>
              </a:rPr>
              <a:t> </a:t>
            </a:r>
            <a:r>
              <a:rPr lang="en-US" sz="2400" b="1" u="sng" dirty="0" err="1">
                <a:solidFill>
                  <a:srgbClr val="FFFF00"/>
                </a:solidFill>
                <a:latin typeface="Cambria" panose="02040503050406030204" pitchFamily="18" charset="0"/>
                <a:cs typeface="Times New Roman" pitchFamily="18" charset="0"/>
              </a:rPr>
              <a:t>Pháp</a:t>
            </a:r>
            <a:r>
              <a:rPr lang="en-US" sz="2400" b="1" u="sng" dirty="0">
                <a:solidFill>
                  <a:srgbClr val="FFFF00"/>
                </a:solidFill>
                <a:latin typeface="Cambria" panose="02040503050406030204" pitchFamily="18" charset="0"/>
                <a:cs typeface="Times New Roman" pitchFamily="18" charset="0"/>
              </a:rPr>
              <a:t>.</a:t>
            </a:r>
            <a:endParaRPr lang="en-US" sz="2400" b="1" u="sng" dirty="0">
              <a:solidFill>
                <a:srgbClr val="FFFF00"/>
              </a:solidFill>
              <a:latin typeface="Cambria" panose="02040503050406030204" pitchFamily="18" charset="0"/>
            </a:endParaRPr>
          </a:p>
        </p:txBody>
      </p:sp>
      <p:sp>
        <p:nvSpPr>
          <p:cNvPr id="19" name="Content Placeholder 2">
            <a:extLst>
              <a:ext uri="{FF2B5EF4-FFF2-40B4-BE49-F238E27FC236}">
                <a16:creationId xmlns="" xmlns:a16="http://schemas.microsoft.com/office/drawing/2014/main" id="{9CDBCCDC-EC62-4F21-AC6F-5B32021A4CED}"/>
              </a:ext>
            </a:extLst>
          </p:cNvPr>
          <p:cNvSpPr txBox="1">
            <a:spLocks/>
          </p:cNvSpPr>
          <p:nvPr/>
        </p:nvSpPr>
        <p:spPr>
          <a:xfrm>
            <a:off x="441573" y="660535"/>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smtClean="0">
                <a:latin typeface="Cambria" panose="02040503050406030204" pitchFamily="18" charset="0"/>
              </a:rPr>
              <a:t>*                                     </a:t>
            </a:r>
            <a:r>
              <a:rPr lang="en-US" sz="2400" b="1" dirty="0" err="1" smtClean="0">
                <a:latin typeface="Cambria" panose="02040503050406030204" pitchFamily="18" charset="0"/>
              </a:rPr>
              <a:t>Về</a:t>
            </a:r>
            <a:r>
              <a:rPr lang="en-US" sz="2400" b="1" dirty="0" smtClean="0">
                <a:latin typeface="Cambria" panose="02040503050406030204" pitchFamily="18" charset="0"/>
              </a:rPr>
              <a:t> </a:t>
            </a:r>
            <a:r>
              <a:rPr lang="en-US" sz="2400" b="1" dirty="0" err="1">
                <a:latin typeface="Cambria" panose="02040503050406030204" pitchFamily="18" charset="0"/>
              </a:rPr>
              <a:t>kinh</a:t>
            </a:r>
            <a:r>
              <a:rPr lang="en-US" sz="2400" b="1" dirty="0">
                <a:latin typeface="Cambria" panose="02040503050406030204" pitchFamily="18" charset="0"/>
              </a:rPr>
              <a:t> </a:t>
            </a:r>
            <a:r>
              <a:rPr lang="en-US" sz="2400" b="1" dirty="0" err="1">
                <a:latin typeface="Cambria" panose="02040503050406030204" pitchFamily="18" charset="0"/>
              </a:rPr>
              <a:t>tế</a:t>
            </a:r>
            <a:r>
              <a:rPr lang="en-US" sz="2400" b="1" dirty="0">
                <a:latin typeface="Cambria" panose="02040503050406030204" pitchFamily="18" charset="0"/>
              </a:rPr>
              <a:t>.</a:t>
            </a:r>
          </a:p>
        </p:txBody>
      </p:sp>
    </p:spTree>
    <p:extLst>
      <p:ext uri="{BB962C8B-B14F-4D97-AF65-F5344CB8AC3E}">
        <p14:creationId xmlns:p14="http://schemas.microsoft.com/office/powerpoint/2010/main" val="135672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arn(inVertical)">
                                      <p:cBhvr>
                                        <p:cTn id="51" dur="500"/>
                                        <p:tgtEl>
                                          <p:spTgt spid="4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8" grpId="0" animBg="1"/>
      <p:bldP spid="39"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303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0000"/>
                </a:solidFill>
                <a:latin typeface="Times New Roman" pitchFamily="18" charset="0"/>
                <a:cs typeface="Times New Roman" pitchFamily="18" charset="0"/>
              </a:rPr>
              <a:t>3.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chuyển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biến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cấp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hội</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Việt</a:t>
            </a:r>
            <a:r>
              <a:rPr lang="en-US" sz="2800" b="1" dirty="0" smtClean="0">
                <a:solidFill>
                  <a:srgbClr val="FF0000"/>
                </a:solidFill>
                <a:latin typeface="Times New Roman" pitchFamily="18" charset="0"/>
                <a:cs typeface="Times New Roman" pitchFamily="18" charset="0"/>
              </a:rPr>
              <a:t> Nam</a:t>
            </a:r>
          </a:p>
          <a:p>
            <a:r>
              <a:rPr lang="en-US" sz="2800" b="1" dirty="0" smtClean="0">
                <a:solidFill>
                  <a:srgbClr val="000099"/>
                </a:solidFill>
                <a:latin typeface="Times New Roman" pitchFamily="18" charset="0"/>
                <a:cs typeface="Times New Roman" pitchFamily="18" charset="0"/>
              </a:rPr>
              <a:t> </a:t>
            </a:r>
            <a:endParaRPr lang="en-US" sz="2800" b="1" i="1" dirty="0" smtClean="0">
              <a:solidFill>
                <a:srgbClr val="000099"/>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49582"/>
            <a:ext cx="2381250" cy="30146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157348" y="1487960"/>
            <a:ext cx="2895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latin typeface="Times New Roman" panose="02020603050405020304" pitchFamily="18" charset="0"/>
                <a:cs typeface="Times New Roman" panose="02020603050405020304" pitchFamily="18" charset="0"/>
              </a:rPr>
              <a:t>CHUYỂN BIẾN KINH TẾ </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4505696" y="2849081"/>
            <a:ext cx="4572000" cy="10156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r>
              <a:rPr lang="en-US" sz="2000" b="1" u="sng" dirty="0">
                <a:solidFill>
                  <a:srgbClr val="FF0000"/>
                </a:solidFill>
                <a:latin typeface="Times New Roman" panose="02020603050405020304" pitchFamily="18" charset="0"/>
                <a:cs typeface="Times New Roman" panose="02020603050405020304" pitchFamily="18" charset="0"/>
              </a:rPr>
              <a:t>Kinh </a:t>
            </a:r>
            <a:r>
              <a:rPr lang="en-US" sz="2000" b="1" u="sng" dirty="0" err="1">
                <a:solidFill>
                  <a:srgbClr val="FF0000"/>
                </a:solidFill>
                <a:latin typeface="Times New Roman" panose="02020603050405020304" pitchFamily="18" charset="0"/>
                <a:cs typeface="Times New Roman" panose="02020603050405020304" pitchFamily="18" charset="0"/>
              </a:rPr>
              <a:t>tế</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Việt</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a:solidFill>
                  <a:srgbClr val="FF0000"/>
                </a:solidFill>
                <a:latin typeface="Times New Roman" panose="02020603050405020304" pitchFamily="18" charset="0"/>
                <a:cs typeface="Times New Roman" panose="02020603050405020304" pitchFamily="18" charset="0"/>
              </a:rPr>
              <a:t>Nam </a:t>
            </a:r>
            <a:r>
              <a:rPr lang="en-US" sz="2000" b="1" u="sng" smtClean="0">
                <a:solidFill>
                  <a:srgbClr val="FF0000"/>
                </a:solidFill>
                <a:latin typeface="Times New Roman" panose="02020603050405020304" pitchFamily="18" charset="0"/>
                <a:cs typeface="Times New Roman" panose="02020603050405020304" pitchFamily="18" charset="0"/>
              </a:rPr>
              <a:t>phát triển lên 1 bước nhưng lạc </a:t>
            </a:r>
            <a:r>
              <a:rPr lang="en-US" sz="2000" b="1" u="sng" dirty="0" err="1" smtClean="0">
                <a:solidFill>
                  <a:srgbClr val="FF0000"/>
                </a:solidFill>
                <a:latin typeface="Times New Roman" panose="02020603050405020304" pitchFamily="18" charset="0"/>
                <a:cs typeface="Times New Roman" panose="02020603050405020304" pitchFamily="18" charset="0"/>
              </a:rPr>
              <a:t>hậu</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mất</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cân</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đối</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và</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lệ</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thuộc</a:t>
            </a:r>
            <a:r>
              <a:rPr lang="en-US" sz="2000" b="1" u="sng" dirty="0" smtClean="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Pháp</a:t>
            </a:r>
            <a:r>
              <a:rPr lang="en-US" sz="2000" b="1" u="sng" dirty="0" smtClean="0">
                <a:solidFill>
                  <a:srgbClr val="FF0000"/>
                </a:solidFill>
                <a:latin typeface="Times New Roman" panose="02020603050405020304" pitchFamily="18" charset="0"/>
                <a:cs typeface="Times New Roman" panose="02020603050405020304" pitchFamily="18" charset="0"/>
              </a:rPr>
              <a:t>.</a:t>
            </a:r>
            <a:endParaRPr lang="en-US" sz="2000" b="1" i="0" u="sng" dirty="0">
              <a:solidFill>
                <a:srgbClr val="FF000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4505696" y="4726063"/>
            <a:ext cx="4572000" cy="707886"/>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r>
              <a:rPr lang="vi-VN" sz="2000" dirty="0">
                <a:latin typeface="Times New Roman" panose="02020603050405020304" pitchFamily="18" charset="0"/>
                <a:cs typeface="Times New Roman" panose="02020603050405020304" pitchFamily="18" charset="0"/>
              </a:rPr>
              <a:t>Đông Dương là thị trường độc chiếm của tư bản Pháp.</a:t>
            </a:r>
            <a:endParaRPr lang="vi-VN" sz="2000" b="0" i="0" dirty="0">
              <a:effectLst/>
              <a:latin typeface="Times New Roman" panose="02020603050405020304" pitchFamily="18" charset="0"/>
              <a:cs typeface="Times New Roman" panose="02020603050405020304" pitchFamily="18" charset="0"/>
            </a:endParaRPr>
          </a:p>
        </p:txBody>
      </p:sp>
      <p:cxnSp>
        <p:nvCxnSpPr>
          <p:cNvPr id="13" name="Straight Arrow Connector 12"/>
          <p:cNvCxnSpPr>
            <a:endCxn id="8" idx="1"/>
          </p:cNvCxnSpPr>
          <p:nvPr/>
        </p:nvCxnSpPr>
        <p:spPr>
          <a:xfrm>
            <a:off x="2745396" y="3356912"/>
            <a:ext cx="1760300" cy="1"/>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9" idx="1"/>
          </p:cNvCxnSpPr>
          <p:nvPr/>
        </p:nvCxnSpPr>
        <p:spPr>
          <a:xfrm>
            <a:off x="2686050" y="3864744"/>
            <a:ext cx="1819646" cy="1215262"/>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275847"/>
              </p:ext>
            </p:extLst>
          </p:nvPr>
        </p:nvGraphicFramePr>
        <p:xfrm>
          <a:off x="0" y="1905000"/>
          <a:ext cx="9144000" cy="4934071"/>
        </p:xfrm>
        <a:graphic>
          <a:graphicData uri="http://schemas.openxmlformats.org/drawingml/2006/table">
            <a:tbl>
              <a:tblPr firstRow="1" bandRow="1">
                <a:tableStyleId>{5940675A-B579-460E-94D1-54222C63F5DA}</a:tableStyleId>
              </a:tblPr>
              <a:tblGrid>
                <a:gridCol w="1295400"/>
                <a:gridCol w="3733800"/>
                <a:gridCol w="4114800"/>
              </a:tblGrid>
              <a:tr h="643769">
                <a:tc>
                  <a:txBody>
                    <a:bodyPr/>
                    <a:lstStyle/>
                    <a:p>
                      <a:pPr algn="ctr"/>
                      <a:r>
                        <a:rPr lang="en-US" sz="2000" b="1" dirty="0" err="1" smtClean="0">
                          <a:latin typeface="Times New Roman" pitchFamily="18" charset="0"/>
                          <a:cs typeface="Times New Roman" pitchFamily="18" charset="0"/>
                        </a:rPr>
                        <a:t>Giai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cấp</a:t>
                      </a:r>
                      <a:r>
                        <a:rPr lang="en-US" sz="2000" b="1" baseline="0" dirty="0" smtClean="0">
                          <a:latin typeface="Times New Roman" pitchFamily="18" charset="0"/>
                          <a:cs typeface="Times New Roman" pitchFamily="18" charset="0"/>
                        </a:rPr>
                        <a:t>,</a:t>
                      </a:r>
                    </a:p>
                    <a:p>
                      <a:pPr algn="ct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tầng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lớp</a:t>
                      </a:r>
                      <a:endParaRPr lang="en-US" sz="2000" b="1" dirty="0">
                        <a:latin typeface="Times New Roman" pitchFamily="18" charset="0"/>
                        <a:cs typeface="Times New Roman" pitchFamily="18" charset="0"/>
                      </a:endParaRPr>
                    </a:p>
                  </a:txBody>
                  <a:tcPr/>
                </a:tc>
                <a:tc>
                  <a:txBody>
                    <a:bodyPr/>
                    <a:lstStyle/>
                    <a:p>
                      <a:pPr algn="ctr"/>
                      <a:r>
                        <a:rPr lang="en-US" sz="2000" b="1" dirty="0" err="1" smtClean="0">
                          <a:latin typeface="Times New Roman" pitchFamily="18" charset="0"/>
                          <a:cs typeface="Times New Roman" pitchFamily="18" charset="0"/>
                        </a:rPr>
                        <a:t>Đặc</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điểm</a:t>
                      </a:r>
                      <a:endParaRPr lang="en-US" sz="2000" b="1" dirty="0">
                        <a:latin typeface="Times New Roman" pitchFamily="18" charset="0"/>
                        <a:cs typeface="Times New Roman" pitchFamily="18" charset="0"/>
                      </a:endParaRPr>
                    </a:p>
                  </a:txBody>
                  <a:tcPr/>
                </a:tc>
                <a:tc>
                  <a:txBody>
                    <a:bodyPr/>
                    <a:lstStyle/>
                    <a:p>
                      <a:pPr algn="ctr"/>
                      <a:r>
                        <a:rPr lang="en-US" sz="2000" b="1" dirty="0" err="1" smtClean="0">
                          <a:latin typeface="Times New Roman" pitchFamily="18" charset="0"/>
                          <a:cs typeface="Times New Roman" pitchFamily="18" charset="0"/>
                        </a:rPr>
                        <a:t>Thái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độ</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chính</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trị</a:t>
                      </a:r>
                      <a:endParaRPr lang="en-US" sz="2000" b="1" dirty="0">
                        <a:latin typeface="Times New Roman" pitchFamily="18" charset="0"/>
                        <a:cs typeface="Times New Roman" pitchFamily="18" charset="0"/>
                      </a:endParaRPr>
                    </a:p>
                  </a:txBody>
                  <a:tcPr/>
                </a:tc>
              </a:tr>
              <a:tr h="976852">
                <a:tc>
                  <a:txBody>
                    <a:bodyPr/>
                    <a:lstStyle/>
                    <a:p>
                      <a:pPr algn="ctr"/>
                      <a:r>
                        <a:rPr lang="en-US" sz="2000" b="1" dirty="0" err="1" smtClean="0">
                          <a:latin typeface="Times New Roman" pitchFamily="18" charset="0"/>
                          <a:cs typeface="Times New Roman" pitchFamily="18" charset="0"/>
                        </a:rPr>
                        <a:t>Địa</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chủ</a:t>
                      </a: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r>
              <a:tr h="747005">
                <a:tc>
                  <a:txBody>
                    <a:bodyPr/>
                    <a:lstStyle/>
                    <a:p>
                      <a:pPr algn="ctr"/>
                      <a:r>
                        <a:rPr lang="en-US" sz="2000" b="1" dirty="0" err="1" smtClean="0">
                          <a:latin typeface="Times New Roman" pitchFamily="18" charset="0"/>
                          <a:cs typeface="Times New Roman" pitchFamily="18" charset="0"/>
                        </a:rPr>
                        <a:t>Nông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dân</a:t>
                      </a: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r>
              <a:tr h="861930">
                <a:tc>
                  <a:txBody>
                    <a:bodyPr/>
                    <a:lstStyle/>
                    <a:p>
                      <a:pPr algn="ctr"/>
                      <a:r>
                        <a:rPr lang="en-US" sz="2000" b="1" dirty="0" err="1" smtClean="0">
                          <a:latin typeface="Times New Roman" pitchFamily="18" charset="0"/>
                          <a:cs typeface="Times New Roman" pitchFamily="18" charset="0"/>
                        </a:rPr>
                        <a:t>Tiểu</a:t>
                      </a:r>
                      <a:r>
                        <a:rPr lang="en-US" sz="2000" b="1" baseline="0" dirty="0" smtClean="0">
                          <a:latin typeface="Times New Roman" pitchFamily="18" charset="0"/>
                          <a:cs typeface="Times New Roman" pitchFamily="18" charset="0"/>
                        </a:rPr>
                        <a:t> tư </a:t>
                      </a:r>
                      <a:r>
                        <a:rPr lang="en-US" sz="2000" b="1" baseline="0" dirty="0" err="1" smtClean="0">
                          <a:latin typeface="Times New Roman" pitchFamily="18" charset="0"/>
                          <a:cs typeface="Times New Roman" pitchFamily="18" charset="0"/>
                        </a:rPr>
                        <a:t>sản</a:t>
                      </a: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r>
              <a:tr h="804467">
                <a:tc>
                  <a:txBody>
                    <a:bodyPr/>
                    <a:lstStyle/>
                    <a:p>
                      <a:pPr algn="ctr"/>
                      <a:r>
                        <a:rPr lang="en-US" sz="2000" b="1" dirty="0" smtClean="0">
                          <a:latin typeface="Times New Roman" pitchFamily="18" charset="0"/>
                          <a:cs typeface="Times New Roman" pitchFamily="18" charset="0"/>
                        </a:rPr>
                        <a:t>Tư</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sản</a:t>
                      </a: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r>
              <a:tr h="842777">
                <a:tc>
                  <a:txBody>
                    <a:bodyPr/>
                    <a:lstStyle/>
                    <a:p>
                      <a:pPr algn="ctr"/>
                      <a:r>
                        <a:rPr lang="en-US" sz="2000" b="1" dirty="0" err="1" smtClean="0">
                          <a:latin typeface="Times New Roman" pitchFamily="18" charset="0"/>
                          <a:cs typeface="Times New Roman" pitchFamily="18" charset="0"/>
                        </a:rPr>
                        <a:t>Công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nhân</a:t>
                      </a: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c>
                  <a:txBody>
                    <a:bodyPr/>
                    <a:lstStyle/>
                    <a:p>
                      <a:pPr algn="ctr"/>
                      <a:endParaRPr lang="en-US" sz="2000" b="1" dirty="0">
                        <a:latin typeface="Times New Roman" pitchFamily="18" charset="0"/>
                        <a:cs typeface="Times New Roman" pitchFamily="18" charset="0"/>
                      </a:endParaRPr>
                    </a:p>
                  </a:txBody>
                  <a:tcPr/>
                </a:tc>
              </a:tr>
            </a:tbl>
          </a:graphicData>
        </a:graphic>
      </p:graphicFrame>
      <p:sp>
        <p:nvSpPr>
          <p:cNvPr id="3" name="Oval Callout 2"/>
          <p:cNvSpPr/>
          <p:nvPr/>
        </p:nvSpPr>
        <p:spPr>
          <a:xfrm>
            <a:off x="2133600" y="152400"/>
            <a:ext cx="5586413" cy="1524000"/>
          </a:xfrm>
          <a:prstGeom prst="wedgeEllipseCallout">
            <a:avLst>
              <a:gd name="adj1" fmla="val -40882"/>
              <a:gd name="adj2" fmla="val 58981"/>
            </a:avLst>
          </a:prstGeom>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b="1" dirty="0">
              <a:solidFill>
                <a:srgbClr val="FF0000"/>
              </a:solidFill>
              <a:latin typeface="Times New Roman" pitchFamily="18" charset="0"/>
              <a:cs typeface="Times New Roman" pitchFamily="18" charset="0"/>
            </a:endParaRPr>
          </a:p>
          <a:p>
            <a:pPr algn="ctr" eaLnBrk="1" hangingPunct="1">
              <a:defRPr/>
            </a:pPr>
            <a:r>
              <a:rPr lang="en-US" sz="2000" i="1" dirty="0" err="1" smtClean="0">
                <a:solidFill>
                  <a:srgbClr val="FF0000"/>
                </a:solidFill>
                <a:latin typeface="Times New Roman" pitchFamily="18" charset="0"/>
                <a:cs typeface="Times New Roman" pitchFamily="18" charset="0"/>
              </a:rPr>
              <a:t>Học</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sinh</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tìm</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hiểu</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sự</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phân</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hóa</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giai</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cấp</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xã</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hội</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Việt</a:t>
            </a:r>
            <a:r>
              <a:rPr lang="en-US" sz="2000" i="1" dirty="0" smtClean="0">
                <a:solidFill>
                  <a:srgbClr val="FF0000"/>
                </a:solidFill>
                <a:latin typeface="Times New Roman" pitchFamily="18" charset="0"/>
                <a:cs typeface="Times New Roman" pitchFamily="18" charset="0"/>
              </a:rPr>
              <a:t> Nam </a:t>
            </a:r>
            <a:r>
              <a:rPr lang="en-US" sz="2000" i="1" dirty="0" err="1" smtClean="0">
                <a:solidFill>
                  <a:srgbClr val="FF0000"/>
                </a:solidFill>
                <a:latin typeface="Times New Roman" pitchFamily="18" charset="0"/>
                <a:cs typeface="Times New Roman" pitchFamily="18" charset="0"/>
              </a:rPr>
              <a:t>theo</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mẫu</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dưới</a:t>
            </a:r>
            <a:r>
              <a:rPr lang="en-US" sz="2000" i="1" dirty="0" smtClean="0">
                <a:solidFill>
                  <a:srgbClr val="FF0000"/>
                </a:solidFill>
                <a:latin typeface="Times New Roman" pitchFamily="18" charset="0"/>
                <a:cs typeface="Times New Roman" pitchFamily="18" charset="0"/>
              </a:rPr>
              <a:t> </a:t>
            </a:r>
            <a:r>
              <a:rPr lang="en-US" sz="2000" i="1" dirty="0" err="1" smtClean="0">
                <a:solidFill>
                  <a:srgbClr val="FF0000"/>
                </a:solidFill>
                <a:latin typeface="Times New Roman" pitchFamily="18" charset="0"/>
                <a:cs typeface="Times New Roman" pitchFamily="18" charset="0"/>
              </a:rPr>
              <a:t>đây</a:t>
            </a:r>
            <a:r>
              <a:rPr lang="en-US" sz="2000" i="1" dirty="0" smtClean="0">
                <a:solidFill>
                  <a:srgbClr val="FF0000"/>
                </a:solidFill>
                <a:latin typeface="Times New Roman" pitchFamily="18" charset="0"/>
                <a:cs typeface="Times New Roman" pitchFamily="18" charset="0"/>
              </a:rPr>
              <a:t>.  </a:t>
            </a:r>
            <a:endParaRPr lang="en-US" sz="2000" i="1" dirty="0">
              <a:solidFill>
                <a:srgbClr val="FF0000"/>
              </a:solidFill>
              <a:latin typeface="Times New Roman" pitchFamily="18" charset="0"/>
              <a:cs typeface="Times New Roman" pitchFamily="18" charset="0"/>
            </a:endParaRPr>
          </a:p>
          <a:p>
            <a:pPr algn="ctr" eaLnBrk="1" hangingPunct="1">
              <a:defRPr/>
            </a:pPr>
            <a:endParaRPr lang="en-US" b="1"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93891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7122254"/>
              </p:ext>
            </p:extLst>
          </p:nvPr>
        </p:nvGraphicFramePr>
        <p:xfrm>
          <a:off x="0" y="0"/>
          <a:ext cx="9144000" cy="6934200"/>
        </p:xfrm>
        <a:graphic>
          <a:graphicData uri="http://schemas.openxmlformats.org/drawingml/2006/table">
            <a:tbl>
              <a:tblPr firstRow="1" bandRow="1">
                <a:tableStyleId>{5940675A-B579-460E-94D1-54222C63F5DA}</a:tableStyleId>
              </a:tblPr>
              <a:tblGrid>
                <a:gridCol w="1143000"/>
                <a:gridCol w="3505200"/>
                <a:gridCol w="4495800"/>
              </a:tblGrid>
              <a:tr h="685800">
                <a:tc>
                  <a:txBody>
                    <a:bodyPr/>
                    <a:lstStyle/>
                    <a:p>
                      <a:pPr algn="ctr"/>
                      <a:r>
                        <a:rPr lang="en-US" sz="1900" b="1" dirty="0" err="1" smtClean="0">
                          <a:latin typeface="Times New Roman" pitchFamily="18" charset="0"/>
                          <a:cs typeface="Times New Roman" pitchFamily="18" charset="0"/>
                        </a:rPr>
                        <a:t>Giai</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cấp</a:t>
                      </a:r>
                      <a:r>
                        <a:rPr lang="en-US" sz="1900" b="1" baseline="0" dirty="0" smtClean="0">
                          <a:latin typeface="Times New Roman" pitchFamily="18" charset="0"/>
                          <a:cs typeface="Times New Roman" pitchFamily="18" charset="0"/>
                        </a:rPr>
                        <a:t>,</a:t>
                      </a:r>
                    </a:p>
                    <a:p>
                      <a:pPr algn="ct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tầng</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lớp</a:t>
                      </a:r>
                      <a:endParaRPr lang="en-US" sz="1900" b="1" dirty="0">
                        <a:latin typeface="Times New Roman" pitchFamily="18" charset="0"/>
                        <a:cs typeface="Times New Roman" pitchFamily="18" charset="0"/>
                      </a:endParaRPr>
                    </a:p>
                  </a:txBody>
                  <a:tcPr/>
                </a:tc>
                <a:tc>
                  <a:txBody>
                    <a:bodyPr/>
                    <a:lstStyle/>
                    <a:p>
                      <a:pPr algn="ctr"/>
                      <a:r>
                        <a:rPr lang="en-US" sz="1900" b="1" dirty="0" err="1" smtClean="0">
                          <a:latin typeface="Times New Roman" pitchFamily="18" charset="0"/>
                          <a:cs typeface="Times New Roman" pitchFamily="18" charset="0"/>
                        </a:rPr>
                        <a:t>Đặc</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điểm</a:t>
                      </a:r>
                      <a:endParaRPr lang="en-US" sz="1900" b="1" dirty="0">
                        <a:latin typeface="Times New Roman" pitchFamily="18" charset="0"/>
                        <a:cs typeface="Times New Roman" pitchFamily="18" charset="0"/>
                      </a:endParaRPr>
                    </a:p>
                  </a:txBody>
                  <a:tcPr/>
                </a:tc>
                <a:tc>
                  <a:txBody>
                    <a:bodyPr/>
                    <a:lstStyle/>
                    <a:p>
                      <a:pPr algn="ctr"/>
                      <a:r>
                        <a:rPr lang="en-US" sz="1900" b="1" dirty="0" err="1" smtClean="0">
                          <a:latin typeface="Times New Roman" pitchFamily="18" charset="0"/>
                          <a:cs typeface="Times New Roman" pitchFamily="18" charset="0"/>
                        </a:rPr>
                        <a:t>Thái</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độ</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chính</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trị</a:t>
                      </a:r>
                      <a:endParaRPr lang="en-US" sz="1900" b="1" dirty="0">
                        <a:latin typeface="Times New Roman" pitchFamily="18" charset="0"/>
                        <a:cs typeface="Times New Roman" pitchFamily="18" charset="0"/>
                      </a:endParaRPr>
                    </a:p>
                  </a:txBody>
                  <a:tcPr/>
                </a:tc>
              </a:tr>
              <a:tr h="1447800">
                <a:tc>
                  <a:txBody>
                    <a:bodyPr/>
                    <a:lstStyle/>
                    <a:p>
                      <a:pPr algn="ctr"/>
                      <a:r>
                        <a:rPr lang="en-US" sz="1900" b="1" dirty="0" err="1" smtClean="0">
                          <a:latin typeface="Times New Roman" pitchFamily="18" charset="0"/>
                          <a:cs typeface="Times New Roman" pitchFamily="18" charset="0"/>
                        </a:rPr>
                        <a:t>Địa</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chủ</a:t>
                      </a:r>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r>
              <a:tr h="990600">
                <a:tc>
                  <a:txBody>
                    <a:bodyPr/>
                    <a:lstStyle/>
                    <a:p>
                      <a:pPr algn="ctr"/>
                      <a:r>
                        <a:rPr lang="en-US" sz="1900" b="1" dirty="0" err="1" smtClean="0">
                          <a:latin typeface="Times New Roman" pitchFamily="18" charset="0"/>
                          <a:cs typeface="Times New Roman" pitchFamily="18" charset="0"/>
                        </a:rPr>
                        <a:t>Nông</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dân</a:t>
                      </a:r>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r>
              <a:tr h="1219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1" dirty="0" err="1" smtClean="0">
                          <a:latin typeface="Times New Roman" pitchFamily="18" charset="0"/>
                          <a:cs typeface="Times New Roman" pitchFamily="18" charset="0"/>
                        </a:rPr>
                        <a:t>Tiểu</a:t>
                      </a:r>
                      <a:r>
                        <a:rPr lang="en-US" sz="1900" b="1" baseline="0" dirty="0" smtClean="0">
                          <a:latin typeface="Times New Roman" pitchFamily="18" charset="0"/>
                          <a:cs typeface="Times New Roman" pitchFamily="18" charset="0"/>
                        </a:rPr>
                        <a:t> tư </a:t>
                      </a:r>
                      <a:r>
                        <a:rPr lang="en-US" sz="1900" b="1" baseline="0" dirty="0" err="1" smtClean="0">
                          <a:latin typeface="Times New Roman" pitchFamily="18" charset="0"/>
                          <a:cs typeface="Times New Roman" pitchFamily="18" charset="0"/>
                        </a:rPr>
                        <a:t>sản</a:t>
                      </a:r>
                      <a:endParaRPr lang="en-US" sz="1900" b="1" dirty="0" smtClean="0">
                        <a:latin typeface="Times New Roman" pitchFamily="18" charset="0"/>
                        <a:cs typeface="Times New Roman" pitchFamily="18" charset="0"/>
                      </a:endParaRPr>
                    </a:p>
                    <a:p>
                      <a:pPr algn="ctr"/>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r>
              <a:tr h="1295400">
                <a:tc>
                  <a:txBody>
                    <a:bodyPr/>
                    <a:lstStyle/>
                    <a:p>
                      <a:pPr algn="ctr"/>
                      <a:r>
                        <a:rPr lang="en-US" sz="1900" b="1" dirty="0" smtClean="0">
                          <a:latin typeface="Times New Roman" pitchFamily="18" charset="0"/>
                          <a:cs typeface="Times New Roman" pitchFamily="18" charset="0"/>
                        </a:rPr>
                        <a:t>Tư</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sản</a:t>
                      </a:r>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c>
                  <a:txBody>
                    <a:bodyPr/>
                    <a:lstStyle/>
                    <a:p>
                      <a:endParaRPr lang="en-US" sz="1900" b="1" dirty="0">
                        <a:latin typeface="Times New Roman" pitchFamily="18" charset="0"/>
                        <a:cs typeface="Times New Roman" pitchFamily="18" charset="0"/>
                      </a:endParaRPr>
                    </a:p>
                  </a:txBody>
                  <a:tcPr/>
                </a:tc>
              </a:tr>
              <a:tr h="1255986">
                <a:tc>
                  <a:txBody>
                    <a:bodyPr/>
                    <a:lstStyle/>
                    <a:p>
                      <a:pPr algn="ctr"/>
                      <a:r>
                        <a:rPr lang="en-US" sz="1900" b="1" dirty="0" err="1" smtClean="0">
                          <a:latin typeface="Times New Roman" pitchFamily="18" charset="0"/>
                          <a:cs typeface="Times New Roman" pitchFamily="18" charset="0"/>
                        </a:rPr>
                        <a:t>Công</a:t>
                      </a:r>
                      <a:r>
                        <a:rPr lang="en-US" sz="1900" b="1" baseline="0" dirty="0" smtClean="0">
                          <a:latin typeface="Times New Roman" pitchFamily="18" charset="0"/>
                          <a:cs typeface="Times New Roman" pitchFamily="18" charset="0"/>
                        </a:rPr>
                        <a:t> </a:t>
                      </a:r>
                      <a:r>
                        <a:rPr lang="en-US" sz="1900" b="1" baseline="0" dirty="0" err="1" smtClean="0">
                          <a:latin typeface="Times New Roman" pitchFamily="18" charset="0"/>
                          <a:cs typeface="Times New Roman" pitchFamily="18" charset="0"/>
                        </a:rPr>
                        <a:t>nhân</a:t>
                      </a:r>
                      <a:endParaRPr lang="en-US" sz="1900" b="1" dirty="0">
                        <a:latin typeface="Times New Roman" pitchFamily="18" charset="0"/>
                        <a:cs typeface="Times New Roman"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smtClean="0">
                          <a:solidFill>
                            <a:srgbClr val="FF0000"/>
                          </a:solidFill>
                          <a:latin typeface="Times New Roman" pitchFamily="18" charset="0"/>
                          <a:cs typeface="Times New Roman" pitchFamily="18" charset="0"/>
                        </a:rPr>
                        <a:t>Ra đời</a:t>
                      </a:r>
                      <a:r>
                        <a:rPr lang="en-US" sz="2000" b="1" baseline="0" smtClean="0">
                          <a:solidFill>
                            <a:srgbClr val="FF0000"/>
                          </a:solidFill>
                          <a:latin typeface="Times New Roman" pitchFamily="18" charset="0"/>
                          <a:cs typeface="Times New Roman" pitchFamily="18" charset="0"/>
                        </a:rPr>
                        <a:t> trước CTTG I</a:t>
                      </a:r>
                      <a:endParaRPr lang="en-US" sz="2000" b="1" smtClean="0">
                        <a:solidFill>
                          <a:srgbClr val="FF0000"/>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b="1" smtClean="0">
                          <a:latin typeface="Times New Roman" pitchFamily="18" charset="0"/>
                          <a:cs typeface="Times New Roman" pitchFamily="18" charset="0"/>
                        </a:rPr>
                        <a:t>Bị </a:t>
                      </a:r>
                      <a:r>
                        <a:rPr lang="en-US" sz="2000" b="1" dirty="0" smtClean="0">
                          <a:latin typeface="Times New Roman" pitchFamily="18" charset="0"/>
                          <a:cs typeface="Times New Roman" pitchFamily="18" charset="0"/>
                        </a:rPr>
                        <a:t>3 </a:t>
                      </a:r>
                      <a:r>
                        <a:rPr lang="en-US" sz="2000" b="1" dirty="0" err="1" smtClean="0">
                          <a:latin typeface="Times New Roman" pitchFamily="18" charset="0"/>
                          <a:cs typeface="Times New Roman" pitchFamily="18" charset="0"/>
                        </a:rPr>
                        <a:t>tầng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áp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bức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bóc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lột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và</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có</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quan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hệ</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gắn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bó</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với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dân</a:t>
                      </a:r>
                      <a:r>
                        <a:rPr lang="en-US" sz="2000" b="1" dirty="0" smtClean="0">
                          <a:latin typeface="Times New Roman" pitchFamily="18" charset="0"/>
                          <a:cs typeface="Times New Roman" pitchFamily="18" charset="0"/>
                        </a:rPr>
                        <a:t>.</a:t>
                      </a:r>
                    </a:p>
                    <a:p>
                      <a:endParaRPr lang="en-US" sz="1900" b="1" dirty="0">
                        <a:latin typeface="Times New Roman" pitchFamily="18" charset="0"/>
                        <a:cs typeface="Times New Roman"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b="1" smtClean="0">
                          <a:solidFill>
                            <a:srgbClr val="FF0000"/>
                          </a:solidFill>
                          <a:latin typeface="Times New Roman" pitchFamily="18" charset="0"/>
                          <a:cs typeface="Times New Roman" pitchFamily="18" charset="0"/>
                        </a:rPr>
                        <a:t>-Tăng</a:t>
                      </a:r>
                      <a:r>
                        <a:rPr lang="en-US" sz="1900" b="1" baseline="0" smtClean="0">
                          <a:solidFill>
                            <a:srgbClr val="FF0000"/>
                          </a:solidFill>
                          <a:latin typeface="Times New Roman" pitchFamily="18" charset="0"/>
                          <a:cs typeface="Times New Roman" pitchFamily="18" charset="0"/>
                        </a:rPr>
                        <a:t> nhanh về số lượng và chất lượng</a:t>
                      </a:r>
                      <a:endParaRPr lang="en-US" sz="1900" b="1" smtClean="0">
                        <a:solidFill>
                          <a:srgbClr val="FF0000"/>
                        </a:solidFill>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900" b="1" smtClean="0">
                          <a:solidFill>
                            <a:srgbClr val="FF0000"/>
                          </a:solidFill>
                          <a:latin typeface="Times New Roman" pitchFamily="18" charset="0"/>
                          <a:cs typeface="Times New Roman" pitchFamily="18" charset="0"/>
                        </a:rPr>
                        <a:t>- Nhanh </a:t>
                      </a:r>
                      <a:r>
                        <a:rPr lang="en-US" sz="1900" b="1" dirty="0" err="1" smtClean="0">
                          <a:solidFill>
                            <a:srgbClr val="FF0000"/>
                          </a:solidFill>
                          <a:latin typeface="Times New Roman" pitchFamily="18" charset="0"/>
                          <a:cs typeface="Times New Roman" pitchFamily="18" charset="0"/>
                        </a:rPr>
                        <a:t>chóng</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vươn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lên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lãnh</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đạo</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phong</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trào</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tộc</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chủ</a:t>
                      </a:r>
                      <a:r>
                        <a:rPr lang="en-US" sz="1900" b="1" dirty="0" smtClean="0">
                          <a:solidFill>
                            <a:srgbClr val="FF0000"/>
                          </a:solidFill>
                          <a:latin typeface="Times New Roman" pitchFamily="18" charset="0"/>
                          <a:cs typeface="Times New Roman" pitchFamily="18" charset="0"/>
                        </a:rPr>
                        <a:t>.</a:t>
                      </a:r>
                    </a:p>
                    <a:p>
                      <a:endParaRPr lang="en-US" sz="1900" b="1" dirty="0">
                        <a:latin typeface="Times New Roman" pitchFamily="18" charset="0"/>
                        <a:cs typeface="Times New Roman" pitchFamily="18" charset="0"/>
                      </a:endParaRPr>
                    </a:p>
                  </a:txBody>
                  <a:tcPr/>
                </a:tc>
              </a:tr>
            </a:tbl>
          </a:graphicData>
        </a:graphic>
      </p:graphicFrame>
      <p:sp>
        <p:nvSpPr>
          <p:cNvPr id="6" name="TextBox 37"/>
          <p:cNvSpPr txBox="1">
            <a:spLocks noChangeArrowheads="1"/>
          </p:cNvSpPr>
          <p:nvPr/>
        </p:nvSpPr>
        <p:spPr bwMode="auto">
          <a:xfrm>
            <a:off x="1170708" y="705638"/>
            <a:ext cx="347749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dirty="0" smtClean="0">
                <a:latin typeface="Times New Roman" pitchFamily="18" charset="0"/>
                <a:cs typeface="Times New Roman" pitchFamily="18" charset="0"/>
              </a:rPr>
              <a:t>Bị </a:t>
            </a:r>
            <a:r>
              <a:rPr lang="en-US" sz="1900" b="1" dirty="0" err="1" smtClean="0">
                <a:latin typeface="Times New Roman" pitchFamily="18" charset="0"/>
                <a:cs typeface="Times New Roman" pitchFamily="18" charset="0"/>
              </a:rPr>
              <a:t>phân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hóa</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sâu</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sắc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đại</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địa</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chủ</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trung</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và</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tiểu</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địa</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chủ</a:t>
            </a:r>
            <a:r>
              <a:rPr lang="en-US" sz="1900" b="1" dirty="0">
                <a:latin typeface="Times New Roman" pitchFamily="18" charset="0"/>
                <a:cs typeface="Times New Roman" pitchFamily="18" charset="0"/>
              </a:rPr>
              <a:t>.</a:t>
            </a:r>
            <a:endParaRPr lang="en-US" sz="1900" b="1" dirty="0" smtClean="0">
              <a:latin typeface="Times New Roman" pitchFamily="18" charset="0"/>
              <a:cs typeface="Times New Roman" pitchFamily="18" charset="0"/>
            </a:endParaRPr>
          </a:p>
        </p:txBody>
      </p:sp>
      <p:sp>
        <p:nvSpPr>
          <p:cNvPr id="7" name="TextBox 38"/>
          <p:cNvSpPr txBox="1">
            <a:spLocks noChangeArrowheads="1"/>
          </p:cNvSpPr>
          <p:nvPr/>
        </p:nvSpPr>
        <p:spPr bwMode="auto">
          <a:xfrm>
            <a:off x="4648200" y="685800"/>
            <a:ext cx="44958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dirty="0" smtClean="0">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Đại</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địa</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chủ</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câu</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kết</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và</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làm</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tay</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sai</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cho</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Pháp</a:t>
            </a:r>
            <a:r>
              <a:rPr lang="en-US" sz="1900" b="1" dirty="0" smtClean="0">
                <a:solidFill>
                  <a:srgbClr val="FF0000"/>
                </a:solidFill>
                <a:latin typeface="Times New Roman" pitchFamily="18" charset="0"/>
                <a:cs typeface="Times New Roman" pitchFamily="18" charset="0"/>
              </a:rPr>
              <a:t>.</a:t>
            </a:r>
          </a:p>
        </p:txBody>
      </p:sp>
      <p:sp>
        <p:nvSpPr>
          <p:cNvPr id="8" name="TextBox 39"/>
          <p:cNvSpPr txBox="1">
            <a:spLocks noChangeArrowheads="1"/>
          </p:cNvSpPr>
          <p:nvPr/>
        </p:nvSpPr>
        <p:spPr bwMode="auto">
          <a:xfrm>
            <a:off x="4648200" y="1363663"/>
            <a:ext cx="4495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Địa</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chủ</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vừa</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và</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nhỏ</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tham</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gia</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vào</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phong</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trào</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tộc</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chủ</a:t>
            </a:r>
            <a:r>
              <a:rPr lang="en-US" sz="1900" b="1" dirty="0" smtClean="0">
                <a:solidFill>
                  <a:srgbClr val="FF0000"/>
                </a:solidFill>
                <a:latin typeface="Times New Roman" pitchFamily="18" charset="0"/>
                <a:cs typeface="Times New Roman" pitchFamily="18" charset="0"/>
              </a:rPr>
              <a:t>.</a:t>
            </a:r>
          </a:p>
        </p:txBody>
      </p:sp>
      <p:sp>
        <p:nvSpPr>
          <p:cNvPr id="9" name="TextBox 37"/>
          <p:cNvSpPr txBox="1">
            <a:spLocks noChangeArrowheads="1"/>
          </p:cNvSpPr>
          <p:nvPr/>
        </p:nvSpPr>
        <p:spPr bwMode="auto">
          <a:xfrm>
            <a:off x="1170708" y="2128103"/>
            <a:ext cx="351212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dirty="0" smtClean="0">
                <a:latin typeface="Times New Roman" pitchFamily="18" charset="0"/>
                <a:cs typeface="Times New Roman" pitchFamily="18" charset="0"/>
              </a:rPr>
              <a:t>Bị </a:t>
            </a:r>
            <a:r>
              <a:rPr lang="en-US" sz="1900" b="1" dirty="0" err="1" smtClean="0">
                <a:latin typeface="Times New Roman" pitchFamily="18" charset="0"/>
                <a:cs typeface="Times New Roman" pitchFamily="18" charset="0"/>
              </a:rPr>
              <a:t>đế</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quốc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phong</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kiến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thống</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trị</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tước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đoạt</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bị</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bần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cùng</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hóa</a:t>
            </a:r>
            <a:r>
              <a:rPr lang="en-US" sz="1900" b="1" dirty="0" smtClean="0">
                <a:latin typeface="Times New Roman" pitchFamily="18" charset="0"/>
                <a:cs typeface="Times New Roman" pitchFamily="18" charset="0"/>
              </a:rPr>
              <a:t>.</a:t>
            </a:r>
          </a:p>
        </p:txBody>
      </p:sp>
      <p:sp>
        <p:nvSpPr>
          <p:cNvPr id="11" name="TextBox 39"/>
          <p:cNvSpPr txBox="1">
            <a:spLocks noChangeArrowheads="1"/>
          </p:cNvSpPr>
          <p:nvPr/>
        </p:nvSpPr>
        <p:spPr bwMode="auto">
          <a:xfrm>
            <a:off x="4613563" y="2128103"/>
            <a:ext cx="4495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dirty="0" err="1" smtClean="0">
                <a:solidFill>
                  <a:srgbClr val="FF0000"/>
                </a:solidFill>
                <a:latin typeface="Times New Roman" pitchFamily="18" charset="0"/>
                <a:cs typeface="Times New Roman" pitchFamily="18" charset="0"/>
              </a:rPr>
              <a:t>Là</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một</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lực</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lượng</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cách</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mạng</a:t>
            </a:r>
            <a:r>
              <a:rPr lang="en-US" sz="1900" b="1" dirty="0" smtClean="0">
                <a:solidFill>
                  <a:srgbClr val="FF0000"/>
                </a:solidFill>
                <a:latin typeface="Times New Roman" pitchFamily="18" charset="0"/>
                <a:cs typeface="Times New Roman" pitchFamily="18" charset="0"/>
              </a:rPr>
              <a:t> to </a:t>
            </a:r>
            <a:r>
              <a:rPr lang="en-US" sz="1900" b="1" err="1" smtClean="0">
                <a:solidFill>
                  <a:srgbClr val="FF0000"/>
                </a:solidFill>
                <a:latin typeface="Times New Roman" pitchFamily="18" charset="0"/>
                <a:cs typeface="Times New Roman" pitchFamily="18" charset="0"/>
              </a:rPr>
              <a:t>lớn</a:t>
            </a:r>
            <a:r>
              <a:rPr lang="en-US" sz="1900" b="1" smtClean="0">
                <a:solidFill>
                  <a:srgbClr val="FF0000"/>
                </a:solidFill>
                <a:latin typeface="Times New Roman" pitchFamily="18" charset="0"/>
                <a:cs typeface="Times New Roman" pitchFamily="18" charset="0"/>
              </a:rPr>
              <a:t> </a:t>
            </a:r>
            <a:r>
              <a:rPr lang="en-US" sz="1900" b="1" smtClean="0">
                <a:solidFill>
                  <a:srgbClr val="FF0000"/>
                </a:solidFill>
                <a:latin typeface="Times New Roman" pitchFamily="18" charset="0"/>
                <a:cs typeface="Times New Roman" pitchFamily="18" charset="0"/>
              </a:rPr>
              <a:t>và đông đảo </a:t>
            </a:r>
            <a:r>
              <a:rPr lang="en-US" sz="1900" b="1" dirty="0" smtClean="0">
                <a:solidFill>
                  <a:srgbClr val="FF0000"/>
                </a:solidFill>
                <a:latin typeface="Times New Roman" pitchFamily="18" charset="0"/>
                <a:cs typeface="Times New Roman" pitchFamily="18" charset="0"/>
              </a:rPr>
              <a:t>của </a:t>
            </a:r>
            <a:r>
              <a:rPr lang="en-US" sz="1900" b="1" dirty="0" err="1" smtClean="0">
                <a:solidFill>
                  <a:srgbClr val="FF0000"/>
                </a:solidFill>
                <a:latin typeface="Times New Roman" pitchFamily="18" charset="0"/>
                <a:cs typeface="Times New Roman" pitchFamily="18" charset="0"/>
              </a:rPr>
              <a:t>cách</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mạng</a:t>
            </a:r>
            <a:endParaRPr lang="en-US" sz="1900" b="1" dirty="0" smtClean="0">
              <a:solidFill>
                <a:srgbClr val="FF0000"/>
              </a:solidFill>
              <a:latin typeface="Times New Roman" pitchFamily="18" charset="0"/>
              <a:cs typeface="Times New Roman" pitchFamily="18" charset="0"/>
            </a:endParaRPr>
          </a:p>
        </p:txBody>
      </p:sp>
      <p:sp>
        <p:nvSpPr>
          <p:cNvPr id="12" name="TextBox 37"/>
          <p:cNvSpPr txBox="1">
            <a:spLocks noChangeArrowheads="1"/>
          </p:cNvSpPr>
          <p:nvPr/>
        </p:nvSpPr>
        <p:spPr bwMode="auto">
          <a:xfrm>
            <a:off x="1170708" y="3097921"/>
            <a:ext cx="349134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defRPr/>
            </a:pPr>
            <a:r>
              <a:rPr lang="vi-VN" sz="1900">
                <a:solidFill>
                  <a:srgbClr val="FF0000"/>
                </a:solidFill>
                <a:latin typeface="Times New Roman" pitchFamily="18" charset="0"/>
                <a:cs typeface="Times New Roman" pitchFamily="18" charset="0"/>
              </a:rPr>
              <a:t>Ra đời sau CTTG I</a:t>
            </a:r>
          </a:p>
          <a:p>
            <a:pPr algn="l">
              <a:defRPr/>
            </a:pPr>
            <a:endParaRPr lang="en-US" sz="1900" b="1" smtClean="0">
              <a:latin typeface="Times New Roman" pitchFamily="18" charset="0"/>
              <a:cs typeface="Times New Roman" pitchFamily="18" charset="0"/>
            </a:endParaRPr>
          </a:p>
          <a:p>
            <a:pPr algn="l">
              <a:defRPr/>
            </a:pPr>
            <a:r>
              <a:rPr lang="en-US" sz="1900" b="1" smtClean="0">
                <a:latin typeface="Times New Roman" pitchFamily="18" charset="0"/>
                <a:cs typeface="Times New Roman" pitchFamily="18" charset="0"/>
              </a:rPr>
              <a:t>Phát </a:t>
            </a:r>
            <a:r>
              <a:rPr lang="en-US" sz="1900" b="1" dirty="0" err="1" smtClean="0">
                <a:latin typeface="Times New Roman" pitchFamily="18" charset="0"/>
                <a:cs typeface="Times New Roman" pitchFamily="18" charset="0"/>
              </a:rPr>
              <a:t>triển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nhanh</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về</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số</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lượng</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bị</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thực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dân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Pháp</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chèn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ép</a:t>
            </a:r>
            <a:r>
              <a:rPr lang="en-US" sz="1900" b="1" dirty="0" smtClean="0">
                <a:latin typeface="Times New Roman" pitchFamily="18" charset="0"/>
                <a:cs typeface="Times New Roman" pitchFamily="18" charset="0"/>
              </a:rPr>
              <a:t>.</a:t>
            </a:r>
          </a:p>
        </p:txBody>
      </p:sp>
      <p:sp>
        <p:nvSpPr>
          <p:cNvPr id="10" name="TextBox 55"/>
          <p:cNvSpPr txBox="1">
            <a:spLocks noChangeArrowheads="1"/>
          </p:cNvSpPr>
          <p:nvPr/>
        </p:nvSpPr>
        <p:spPr bwMode="auto">
          <a:xfrm>
            <a:off x="1156854" y="4359805"/>
            <a:ext cx="35052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r>
              <a:rPr lang="en-US" sz="1900" b="1" smtClean="0">
                <a:solidFill>
                  <a:srgbClr val="FF0000"/>
                </a:solidFill>
                <a:latin typeface="Times New Roman" pitchFamily="18" charset="0"/>
                <a:cs typeface="Times New Roman" pitchFamily="18" charset="0"/>
              </a:rPr>
              <a:t>Ra đời sau CTTG I</a:t>
            </a:r>
          </a:p>
          <a:p>
            <a:pPr algn="l">
              <a:defRPr/>
            </a:pPr>
            <a:r>
              <a:rPr lang="en-US" sz="1900" b="1" smtClean="0">
                <a:latin typeface="Times New Roman" pitchFamily="18" charset="0"/>
                <a:cs typeface="Times New Roman" pitchFamily="18" charset="0"/>
              </a:rPr>
              <a:t>Có </a:t>
            </a:r>
            <a:r>
              <a:rPr lang="en-US" sz="1900" b="1" dirty="0" err="1" smtClean="0">
                <a:latin typeface="Times New Roman" pitchFamily="18" charset="0"/>
                <a:cs typeface="Times New Roman" pitchFamily="18" charset="0"/>
              </a:rPr>
              <a:t>thế</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lực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kinh</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tế</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yếu</a:t>
            </a:r>
            <a:r>
              <a:rPr lang="en-US" sz="1900" b="1" dirty="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và</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bị</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thực</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dân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Pháp</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chèn</a:t>
            </a:r>
            <a:r>
              <a:rPr lang="en-US" sz="1900" b="1" dirty="0" smtClean="0">
                <a:latin typeface="Times New Roman" pitchFamily="18" charset="0"/>
                <a:cs typeface="Times New Roman" pitchFamily="18" charset="0"/>
              </a:rPr>
              <a:t> </a:t>
            </a:r>
            <a:r>
              <a:rPr lang="en-US" sz="1900" b="1" dirty="0" err="1" smtClean="0">
                <a:latin typeface="Times New Roman" pitchFamily="18" charset="0"/>
                <a:cs typeface="Times New Roman" pitchFamily="18" charset="0"/>
              </a:rPr>
              <a:t>ép</a:t>
            </a:r>
            <a:endParaRPr lang="en-US" sz="1900" b="1" dirty="0" smtClean="0">
              <a:latin typeface="Times New Roman" pitchFamily="18" charset="0"/>
              <a:cs typeface="Times New Roman" pitchFamily="18" charset="0"/>
            </a:endParaRPr>
          </a:p>
        </p:txBody>
      </p:sp>
      <p:sp>
        <p:nvSpPr>
          <p:cNvPr id="13" name="TextBox 39"/>
          <p:cNvSpPr txBox="1">
            <a:spLocks noChangeArrowheads="1"/>
          </p:cNvSpPr>
          <p:nvPr/>
        </p:nvSpPr>
        <p:spPr bwMode="auto">
          <a:xfrm>
            <a:off x="4648200" y="4359805"/>
            <a:ext cx="44958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l">
              <a:defRPr/>
            </a:pPr>
            <a:endParaRPr lang="en-US" sz="1900" b="1" smtClean="0">
              <a:solidFill>
                <a:srgbClr val="FF0000"/>
              </a:solidFill>
              <a:latin typeface="Times New Roman" pitchFamily="18" charset="0"/>
              <a:cs typeface="Times New Roman" pitchFamily="18" charset="0"/>
            </a:endParaRPr>
          </a:p>
          <a:p>
            <a:pPr algn="l">
              <a:defRPr/>
            </a:pPr>
            <a:r>
              <a:rPr lang="en-US" sz="1900" b="1" smtClean="0">
                <a:solidFill>
                  <a:srgbClr val="FF0000"/>
                </a:solidFill>
                <a:latin typeface="Times New Roman" pitchFamily="18" charset="0"/>
                <a:cs typeface="Times New Roman" pitchFamily="18" charset="0"/>
              </a:rPr>
              <a:t>- </a:t>
            </a:r>
            <a:r>
              <a:rPr lang="en-US" sz="1900" b="1" dirty="0" smtClean="0">
                <a:solidFill>
                  <a:srgbClr val="FF0000"/>
                </a:solidFill>
                <a:latin typeface="Times New Roman" pitchFamily="18" charset="0"/>
                <a:cs typeface="Times New Roman" pitchFamily="18" charset="0"/>
              </a:rPr>
              <a:t>Tư </a:t>
            </a:r>
            <a:r>
              <a:rPr lang="en-US" sz="1900" b="1" dirty="0" err="1" smtClean="0">
                <a:solidFill>
                  <a:srgbClr val="FF0000"/>
                </a:solidFill>
                <a:latin typeface="Times New Roman" pitchFamily="18" charset="0"/>
                <a:cs typeface="Times New Roman" pitchFamily="18" charset="0"/>
              </a:rPr>
              <a:t>sản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mại</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bản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là</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tay</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sai</a:t>
            </a:r>
            <a:r>
              <a:rPr lang="en-US" sz="1900" b="1" dirty="0" smtClean="0">
                <a:solidFill>
                  <a:srgbClr val="FF0000"/>
                </a:solidFill>
                <a:latin typeface="Times New Roman" pitchFamily="18" charset="0"/>
                <a:cs typeface="Times New Roman" pitchFamily="18" charset="0"/>
              </a:rPr>
              <a:t> của </a:t>
            </a:r>
            <a:r>
              <a:rPr lang="en-US" sz="1900" b="1" dirty="0" err="1" smtClean="0">
                <a:solidFill>
                  <a:srgbClr val="FF0000"/>
                </a:solidFill>
                <a:latin typeface="Times New Roman" pitchFamily="18" charset="0"/>
                <a:cs typeface="Times New Roman" pitchFamily="18" charset="0"/>
              </a:rPr>
              <a:t>Pháp</a:t>
            </a:r>
            <a:r>
              <a:rPr lang="en-US" sz="1900" b="1" dirty="0" smtClean="0">
                <a:solidFill>
                  <a:srgbClr val="FF0000"/>
                </a:solidFill>
                <a:latin typeface="Times New Roman" pitchFamily="18" charset="0"/>
                <a:cs typeface="Times New Roman" pitchFamily="18" charset="0"/>
              </a:rPr>
              <a:t>.</a:t>
            </a:r>
          </a:p>
          <a:p>
            <a:pPr algn="l">
              <a:defRPr/>
            </a:pPr>
            <a:r>
              <a:rPr lang="en-US" sz="1900" b="1" dirty="0" smtClean="0">
                <a:latin typeface="Times New Roman" pitchFamily="18" charset="0"/>
                <a:cs typeface="Times New Roman" pitchFamily="18" charset="0"/>
              </a:rPr>
              <a:t>- </a:t>
            </a:r>
            <a:r>
              <a:rPr lang="en-US" sz="1900" b="1" dirty="0" smtClean="0">
                <a:solidFill>
                  <a:srgbClr val="FF0000"/>
                </a:solidFill>
                <a:latin typeface="Times New Roman" pitchFamily="18" charset="0"/>
                <a:cs typeface="Times New Roman" pitchFamily="18" charset="0"/>
              </a:rPr>
              <a:t>Tư </a:t>
            </a:r>
            <a:r>
              <a:rPr lang="en-US" sz="1900" b="1" dirty="0" err="1" smtClean="0">
                <a:solidFill>
                  <a:srgbClr val="FF0000"/>
                </a:solidFill>
                <a:latin typeface="Times New Roman" pitchFamily="18" charset="0"/>
                <a:cs typeface="Times New Roman" pitchFamily="18" charset="0"/>
              </a:rPr>
              <a:t>sản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tộc</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có</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khuynh</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hướng</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dân</a:t>
            </a:r>
            <a:r>
              <a:rPr lang="en-US" sz="1900" b="1" dirty="0" smtClean="0">
                <a:solidFill>
                  <a:srgbClr val="FF0000"/>
                </a:solidFill>
                <a:latin typeface="Times New Roman" pitchFamily="18" charset="0"/>
                <a:cs typeface="Times New Roman" pitchFamily="18" charset="0"/>
              </a:rPr>
              <a:t> </a:t>
            </a:r>
            <a:r>
              <a:rPr lang="en-US" sz="1900" b="1" dirty="0" err="1" smtClean="0">
                <a:solidFill>
                  <a:srgbClr val="FF0000"/>
                </a:solidFill>
                <a:latin typeface="Times New Roman" pitchFamily="18" charset="0"/>
                <a:cs typeface="Times New Roman" pitchFamily="18" charset="0"/>
              </a:rPr>
              <a:t>tộc</a:t>
            </a:r>
            <a:r>
              <a:rPr lang="en-US" sz="1900" b="1" dirty="0" smtClean="0">
                <a:solidFill>
                  <a:srgbClr val="FF0000"/>
                </a:solidFill>
                <a:latin typeface="Times New Roman" pitchFamily="18" charset="0"/>
                <a:cs typeface="Times New Roman" pitchFamily="18" charset="0"/>
              </a:rPr>
              <a:t> </a:t>
            </a:r>
            <a:r>
              <a:rPr lang="en-US" sz="1900" b="1" err="1" smtClean="0">
                <a:solidFill>
                  <a:srgbClr val="FF0000"/>
                </a:solidFill>
                <a:latin typeface="Times New Roman" pitchFamily="18" charset="0"/>
                <a:cs typeface="Times New Roman" pitchFamily="18" charset="0"/>
              </a:rPr>
              <a:t>dân</a:t>
            </a:r>
            <a:r>
              <a:rPr lang="en-US" sz="1900" b="1" smtClean="0">
                <a:solidFill>
                  <a:srgbClr val="FF0000"/>
                </a:solidFill>
                <a:latin typeface="Times New Roman" pitchFamily="18" charset="0"/>
                <a:cs typeface="Times New Roman" pitchFamily="18" charset="0"/>
              </a:rPr>
              <a:t> </a:t>
            </a:r>
            <a:r>
              <a:rPr lang="en-US" sz="1900" b="1" smtClean="0">
                <a:solidFill>
                  <a:srgbClr val="FF0000"/>
                </a:solidFill>
                <a:latin typeface="Times New Roman" pitchFamily="18" charset="0"/>
                <a:cs typeface="Times New Roman" pitchFamily="18" charset="0"/>
              </a:rPr>
              <a:t>chủ nhưng dễ cải lương khi đế quốc mạnh</a:t>
            </a:r>
            <a:endParaRPr lang="en-US" sz="1900" b="1" dirty="0" smtClean="0">
              <a:latin typeface="Times New Roman" pitchFamily="18" charset="0"/>
              <a:cs typeface="Times New Roman" pitchFamily="18" charset="0"/>
            </a:endParaRPr>
          </a:p>
        </p:txBody>
      </p:sp>
      <p:sp>
        <p:nvSpPr>
          <p:cNvPr id="3" name="TextBox 2"/>
          <p:cNvSpPr txBox="1"/>
          <p:nvPr/>
        </p:nvSpPr>
        <p:spPr>
          <a:xfrm>
            <a:off x="4741718" y="3359531"/>
            <a:ext cx="4402282" cy="677108"/>
          </a:xfrm>
          <a:prstGeom prst="rect">
            <a:avLst/>
          </a:prstGeom>
          <a:noFill/>
        </p:spPr>
        <p:txBody>
          <a:bodyPr wrap="square" rtlCol="0">
            <a:spAutoFit/>
          </a:bodyPr>
          <a:lstStyle/>
          <a:p>
            <a:r>
              <a:rPr lang="en-US" sz="1900" b="1" dirty="0" smtClean="0">
                <a:latin typeface="Times New Roman" panose="02020603050405020304" pitchFamily="18" charset="0"/>
                <a:cs typeface="Times New Roman" panose="02020603050405020304" pitchFamily="18" charset="0"/>
              </a:rPr>
              <a:t>Có </a:t>
            </a:r>
            <a:r>
              <a:rPr lang="en-US" sz="1900" b="1" dirty="0" err="1" smtClean="0">
                <a:latin typeface="Times New Roman" panose="02020603050405020304" pitchFamily="18" charset="0"/>
                <a:cs typeface="Times New Roman" panose="02020603050405020304" pitchFamily="18" charset="0"/>
              </a:rPr>
              <a:t>tinh</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thần</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dân</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tộc</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hăng</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hái</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đấu</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tranh</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vì</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độc</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lập</a:t>
            </a:r>
            <a:endParaRPr lang="en-US" sz="1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51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7E36EC2E-A13A-4F31-9EC5-2E90B62A32B4}"/>
              </a:ext>
            </a:extLst>
          </p:cNvPr>
          <p:cNvSpPr txBox="1"/>
          <p:nvPr/>
        </p:nvSpPr>
        <p:spPr>
          <a:xfrm>
            <a:off x="733751" y="1227773"/>
            <a:ext cx="1125149" cy="400110"/>
          </a:xfrm>
          <a:prstGeom prst="rect">
            <a:avLst/>
          </a:prstGeom>
          <a:solidFill>
            <a:schemeClr val="accent1">
              <a:lumMod val="60000"/>
              <a:lumOff val="4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Địa</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chủ</a:t>
            </a:r>
            <a:endParaRPr kumimoji="0" lang="vi-VN"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0" name="TextBox 19">
            <a:extLst>
              <a:ext uri="{FF2B5EF4-FFF2-40B4-BE49-F238E27FC236}">
                <a16:creationId xmlns="" xmlns:a16="http://schemas.microsoft.com/office/drawing/2014/main" id="{594F30E2-3331-453D-8E70-1D2B82345037}"/>
              </a:ext>
            </a:extLst>
          </p:cNvPr>
          <p:cNvSpPr txBox="1"/>
          <p:nvPr/>
        </p:nvSpPr>
        <p:spPr>
          <a:xfrm>
            <a:off x="733751" y="2288326"/>
            <a:ext cx="1125149" cy="707886"/>
          </a:xfrm>
          <a:prstGeom prst="rect">
            <a:avLst/>
          </a:prstGeom>
          <a:solidFill>
            <a:schemeClr val="accent1">
              <a:lumMod val="60000"/>
              <a:lumOff val="4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Nông</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dân</a:t>
            </a:r>
            <a:endParaRPr kumimoji="0" lang="vi-VN"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1" name="TextBox 20">
            <a:extLst>
              <a:ext uri="{FF2B5EF4-FFF2-40B4-BE49-F238E27FC236}">
                <a16:creationId xmlns="" xmlns:a16="http://schemas.microsoft.com/office/drawing/2014/main" id="{E7CDE12F-DD46-4CC8-BEDD-AA9187441DC0}"/>
              </a:ext>
            </a:extLst>
          </p:cNvPr>
          <p:cNvSpPr txBox="1"/>
          <p:nvPr/>
        </p:nvSpPr>
        <p:spPr>
          <a:xfrm>
            <a:off x="733751" y="3420317"/>
            <a:ext cx="1125149" cy="707886"/>
          </a:xfrm>
          <a:prstGeom prst="rect">
            <a:avLst/>
          </a:prstGeom>
          <a:solidFill>
            <a:schemeClr val="accent1">
              <a:lumMod val="60000"/>
              <a:lumOff val="4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Tiểu</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tư</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sản</a:t>
            </a:r>
            <a:endParaRPr kumimoji="0" lang="vi-VN"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2" name="TextBox 21">
            <a:extLst>
              <a:ext uri="{FF2B5EF4-FFF2-40B4-BE49-F238E27FC236}">
                <a16:creationId xmlns="" xmlns:a16="http://schemas.microsoft.com/office/drawing/2014/main" id="{6B91E25E-FA75-4157-9A0D-87A6863B47EB}"/>
              </a:ext>
            </a:extLst>
          </p:cNvPr>
          <p:cNvSpPr txBox="1"/>
          <p:nvPr/>
        </p:nvSpPr>
        <p:spPr>
          <a:xfrm>
            <a:off x="733750" y="4656797"/>
            <a:ext cx="1125149" cy="400110"/>
          </a:xfrm>
          <a:prstGeom prst="rect">
            <a:avLst/>
          </a:prstGeom>
          <a:solidFill>
            <a:schemeClr val="accent1">
              <a:lumMod val="60000"/>
              <a:lumOff val="4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Tư</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sản</a:t>
            </a:r>
            <a:endParaRPr kumimoji="0" lang="vi-VN"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3" name="TextBox 22">
            <a:extLst>
              <a:ext uri="{FF2B5EF4-FFF2-40B4-BE49-F238E27FC236}">
                <a16:creationId xmlns="" xmlns:a16="http://schemas.microsoft.com/office/drawing/2014/main" id="{57B80AC0-7987-4635-9B00-1ACE62EC5555}"/>
              </a:ext>
            </a:extLst>
          </p:cNvPr>
          <p:cNvSpPr txBox="1"/>
          <p:nvPr/>
        </p:nvSpPr>
        <p:spPr>
          <a:xfrm>
            <a:off x="733751" y="5920647"/>
            <a:ext cx="1125149" cy="707886"/>
          </a:xfrm>
          <a:prstGeom prst="rect">
            <a:avLst/>
          </a:prstGeom>
          <a:solidFill>
            <a:schemeClr val="accent1">
              <a:lumMod val="60000"/>
              <a:lumOff val="4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Công</a:t>
            </a:r>
            <a:r>
              <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1"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nhân</a:t>
            </a:r>
            <a:endParaRPr kumimoji="0" lang="vi-VN" sz="2000" b="1"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4" name="TextBox 23">
            <a:extLst>
              <a:ext uri="{FF2B5EF4-FFF2-40B4-BE49-F238E27FC236}">
                <a16:creationId xmlns="" xmlns:a16="http://schemas.microsoft.com/office/drawing/2014/main" id="{D2A12560-9E2C-49D4-BAFC-7009450032FB}"/>
              </a:ext>
            </a:extLst>
          </p:cNvPr>
          <p:cNvSpPr txBox="1"/>
          <p:nvPr/>
        </p:nvSpPr>
        <p:spPr>
          <a:xfrm>
            <a:off x="2233949" y="870583"/>
            <a:ext cx="2661050" cy="400110"/>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Đại</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địa</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chủ</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5" name="TextBox 24">
            <a:extLst>
              <a:ext uri="{FF2B5EF4-FFF2-40B4-BE49-F238E27FC236}">
                <a16:creationId xmlns="" xmlns:a16="http://schemas.microsoft.com/office/drawing/2014/main" id="{8B4600CD-D913-4DBC-B204-CAA382A2841B}"/>
              </a:ext>
            </a:extLst>
          </p:cNvPr>
          <p:cNvSpPr txBox="1"/>
          <p:nvPr/>
        </p:nvSpPr>
        <p:spPr>
          <a:xfrm>
            <a:off x="2233949" y="1513525"/>
            <a:ext cx="2661050" cy="400110"/>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err="1">
                <a:solidFill>
                  <a:prstClr val="black"/>
                </a:solidFill>
                <a:latin typeface="Cambria" panose="02040503050406030204" pitchFamily="18" charset="0"/>
                <a:cs typeface="Times New Roman" pitchFamily="18" charset="0"/>
              </a:rPr>
              <a:t>Địa</a:t>
            </a:r>
            <a:r>
              <a:rPr lang="en-US" sz="2000" kern="0" dirty="0">
                <a:solidFill>
                  <a:prstClr val="black"/>
                </a:solidFill>
                <a:latin typeface="Cambria" panose="02040503050406030204" pitchFamily="18" charset="0"/>
                <a:cs typeface="Times New Roman" pitchFamily="18" charset="0"/>
              </a:rPr>
              <a:t> </a:t>
            </a:r>
            <a:r>
              <a:rPr lang="en-US" sz="2000" kern="0" dirty="0" err="1">
                <a:solidFill>
                  <a:prstClr val="black"/>
                </a:solidFill>
                <a:latin typeface="Cambria" panose="02040503050406030204" pitchFamily="18" charset="0"/>
                <a:cs typeface="Times New Roman" pitchFamily="18" charset="0"/>
              </a:rPr>
              <a:t>chủ</a:t>
            </a:r>
            <a:r>
              <a:rPr lang="en-US" sz="2000" kern="0" dirty="0">
                <a:solidFill>
                  <a:prstClr val="black"/>
                </a:solidFill>
                <a:latin typeface="Cambria" panose="02040503050406030204" pitchFamily="18" charset="0"/>
                <a:cs typeface="Times New Roman" pitchFamily="18" charset="0"/>
              </a:rPr>
              <a:t> v</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ừa</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và</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nhỏ</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6" name="TextBox 25">
            <a:extLst>
              <a:ext uri="{FF2B5EF4-FFF2-40B4-BE49-F238E27FC236}">
                <a16:creationId xmlns="" xmlns:a16="http://schemas.microsoft.com/office/drawing/2014/main" id="{0DD31D97-56C7-4CD6-AA53-CFBFB93F39FF}"/>
              </a:ext>
            </a:extLst>
          </p:cNvPr>
          <p:cNvSpPr txBox="1"/>
          <p:nvPr/>
        </p:nvSpPr>
        <p:spPr>
          <a:xfrm>
            <a:off x="2233949" y="2134443"/>
            <a:ext cx="2661050" cy="1015663"/>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Bị</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đế</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quốc</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phong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kiến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tước</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đoạt</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ruộng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đất</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bần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cùng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hóa</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7" name="TextBox 26">
            <a:extLst>
              <a:ext uri="{FF2B5EF4-FFF2-40B4-BE49-F238E27FC236}">
                <a16:creationId xmlns="" xmlns:a16="http://schemas.microsoft.com/office/drawing/2014/main" id="{E9C7DCF2-A53B-4D3B-9DBC-833457F412A4}"/>
              </a:ext>
            </a:extLst>
          </p:cNvPr>
          <p:cNvSpPr txBox="1"/>
          <p:nvPr/>
        </p:nvSpPr>
        <p:spPr>
          <a:xfrm>
            <a:off x="2233949" y="3266434"/>
            <a:ext cx="2661050" cy="1015663"/>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trí</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thức</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tiểu</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thương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tiểu</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chủ</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tăng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nhanh</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về</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số</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lượng</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8" name="TextBox 27">
            <a:extLst>
              <a:ext uri="{FF2B5EF4-FFF2-40B4-BE49-F238E27FC236}">
                <a16:creationId xmlns="" xmlns:a16="http://schemas.microsoft.com/office/drawing/2014/main" id="{8834A6B7-20B1-4ECD-8C09-ACF47A1FFEA1}"/>
              </a:ext>
            </a:extLst>
          </p:cNvPr>
          <p:cNvSpPr txBox="1"/>
          <p:nvPr/>
        </p:nvSpPr>
        <p:spPr>
          <a:xfrm>
            <a:off x="2262739" y="4371045"/>
            <a:ext cx="2661050" cy="400110"/>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Tư</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sản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mại</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bản</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29" name="TextBox 28">
            <a:extLst>
              <a:ext uri="{FF2B5EF4-FFF2-40B4-BE49-F238E27FC236}">
                <a16:creationId xmlns="" xmlns:a16="http://schemas.microsoft.com/office/drawing/2014/main" id="{6EF81201-D888-4BE1-B697-BDC75DBFD020}"/>
              </a:ext>
            </a:extLst>
          </p:cNvPr>
          <p:cNvSpPr txBox="1"/>
          <p:nvPr/>
        </p:nvSpPr>
        <p:spPr>
          <a:xfrm>
            <a:off x="2233949" y="5013987"/>
            <a:ext cx="2721529" cy="400110"/>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Tư</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sản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dân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tộc</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30" name="TextBox 29">
            <a:extLst>
              <a:ext uri="{FF2B5EF4-FFF2-40B4-BE49-F238E27FC236}">
                <a16:creationId xmlns="" xmlns:a16="http://schemas.microsoft.com/office/drawing/2014/main" id="{83EB865F-F12D-4359-8BC6-C46E01A29462}"/>
              </a:ext>
            </a:extLst>
          </p:cNvPr>
          <p:cNvSpPr txBox="1"/>
          <p:nvPr/>
        </p:nvSpPr>
        <p:spPr>
          <a:xfrm>
            <a:off x="2233949" y="5628413"/>
            <a:ext cx="2721529" cy="1323439"/>
          </a:xfrm>
          <a:prstGeom prst="rect">
            <a:avLst/>
          </a:prstGeom>
          <a:solidFill>
            <a:schemeClr val="accent1">
              <a:lumMod val="40000"/>
              <a:lumOff val="6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bị</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3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tầng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áp</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bức</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liên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hệ</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mật</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thiết</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với</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nông</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dân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sớm</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tiếp</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thu</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chủ</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nghĩa</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Mác</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 </a:t>
            </a:r>
            <a:r>
              <a:rPr kumimoji="0" lang="en-US" sz="2000" b="0" i="0"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Lênin</a:t>
            </a:r>
            <a:r>
              <a:rPr kumimoji="0" lang="en-US"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a:t>
            </a:r>
            <a:endParaRPr kumimoji="0" lang="vi-VN" sz="2000" b="0" i="0"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31" name="TextBox 30">
            <a:extLst>
              <a:ext uri="{FF2B5EF4-FFF2-40B4-BE49-F238E27FC236}">
                <a16:creationId xmlns="" xmlns:a16="http://schemas.microsoft.com/office/drawing/2014/main" id="{62572BA3-9AB5-49D5-AC17-0886AD78870E}"/>
              </a:ext>
            </a:extLst>
          </p:cNvPr>
          <p:cNvSpPr txBox="1"/>
          <p:nvPr/>
        </p:nvSpPr>
        <p:spPr>
          <a:xfrm>
            <a:off x="5509151" y="870583"/>
            <a:ext cx="2319517" cy="400110"/>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Kẻ</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thù</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của</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CM</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48" name="TextBox 47">
            <a:extLst>
              <a:ext uri="{FF2B5EF4-FFF2-40B4-BE49-F238E27FC236}">
                <a16:creationId xmlns="" xmlns:a16="http://schemas.microsoft.com/office/drawing/2014/main" id="{A02A7D70-17C7-4DBB-A10C-A1934DB8BCC3}"/>
              </a:ext>
            </a:extLst>
          </p:cNvPr>
          <p:cNvSpPr txBox="1"/>
          <p:nvPr/>
        </p:nvSpPr>
        <p:spPr>
          <a:xfrm>
            <a:off x="5509150" y="1513525"/>
            <a:ext cx="2319518" cy="400110"/>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lang="en-US" sz="2000" i="1" kern="0" dirty="0">
                <a:solidFill>
                  <a:prstClr val="black"/>
                </a:solidFill>
                <a:latin typeface="Cambria" panose="02040503050406030204" pitchFamily="18" charset="0"/>
                <a:cs typeface="Times New Roman" pitchFamily="18" charset="0"/>
              </a:rPr>
              <a:t>C</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ó ý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thức</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dân</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tộc</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49" name="TextBox 48">
            <a:extLst>
              <a:ext uri="{FF2B5EF4-FFF2-40B4-BE49-F238E27FC236}">
                <a16:creationId xmlns="" xmlns:a16="http://schemas.microsoft.com/office/drawing/2014/main" id="{475ABADA-9DB0-428E-AD51-F9DF4713A913}"/>
              </a:ext>
            </a:extLst>
          </p:cNvPr>
          <p:cNvSpPr txBox="1"/>
          <p:nvPr/>
        </p:nvSpPr>
        <p:spPr>
          <a:xfrm>
            <a:off x="5509151" y="2109954"/>
            <a:ext cx="2319518" cy="1015663"/>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Lực</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lượng</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đông</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lang="en-US" sz="2000" i="1" kern="0" dirty="0" err="1">
                <a:solidFill>
                  <a:prstClr val="black"/>
                </a:solidFill>
                <a:latin typeface="Cambria" panose="02040503050406030204" pitchFamily="18" charset="0"/>
                <a:cs typeface="Times New Roman" pitchFamily="18" charset="0"/>
              </a:rPr>
              <a:t>đảo</a:t>
            </a:r>
            <a:r>
              <a:rPr lang="en-US" sz="2000" i="1" kern="0" dirty="0">
                <a:solidFill>
                  <a:prstClr val="black"/>
                </a:solidFill>
                <a:latin typeface="Cambria" panose="02040503050406030204" pitchFamily="18" charset="0"/>
                <a:cs typeface="Times New Roman" pitchFamily="18" charset="0"/>
              </a:rPr>
              <a:t>, đ</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ộng</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lực</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của</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CM</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50" name="TextBox 49">
            <a:extLst>
              <a:ext uri="{FF2B5EF4-FFF2-40B4-BE49-F238E27FC236}">
                <a16:creationId xmlns="" xmlns:a16="http://schemas.microsoft.com/office/drawing/2014/main" id="{67966ED6-9800-47CF-B66B-1B30B2DFC5A7}"/>
              </a:ext>
            </a:extLst>
          </p:cNvPr>
          <p:cNvSpPr txBox="1"/>
          <p:nvPr/>
        </p:nvSpPr>
        <p:spPr>
          <a:xfrm>
            <a:off x="5509152" y="3266429"/>
            <a:ext cx="2319518" cy="1015663"/>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hăng</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hái</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tham</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gia</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CM,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là</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lực</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lượng</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quan</a:t>
            </a:r>
            <a:r>
              <a:rPr kumimoji="0" lang="en-US" sz="2000" b="0" i="1" u="none" strike="noStrike" kern="0" cap="none" spc="0" normalizeH="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noProof="0" dirty="0" err="1">
                <a:ln>
                  <a:noFill/>
                </a:ln>
                <a:solidFill>
                  <a:prstClr val="black"/>
                </a:solidFill>
                <a:effectLst/>
                <a:uLnTx/>
                <a:uFillTx/>
                <a:latin typeface="Cambria" panose="02040503050406030204" pitchFamily="18" charset="0"/>
                <a:cs typeface="Times New Roman" pitchFamily="18" charset="0"/>
              </a:rPr>
              <a:t>trọng</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51" name="TextBox 50">
            <a:extLst>
              <a:ext uri="{FF2B5EF4-FFF2-40B4-BE49-F238E27FC236}">
                <a16:creationId xmlns="" xmlns:a16="http://schemas.microsoft.com/office/drawing/2014/main" id="{CBF2439F-7585-47D8-8ACA-C5C27C584367}"/>
              </a:ext>
            </a:extLst>
          </p:cNvPr>
          <p:cNvSpPr txBox="1"/>
          <p:nvPr/>
        </p:nvSpPr>
        <p:spPr>
          <a:xfrm>
            <a:off x="5509151" y="4371045"/>
            <a:ext cx="2319519" cy="400110"/>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Kẻ</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thù</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của</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CM</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52" name="TextBox 51">
            <a:extLst>
              <a:ext uri="{FF2B5EF4-FFF2-40B4-BE49-F238E27FC236}">
                <a16:creationId xmlns="" xmlns:a16="http://schemas.microsoft.com/office/drawing/2014/main" id="{5AB5EFD7-C6D1-42D3-B4B8-C7104ACBF485}"/>
              </a:ext>
            </a:extLst>
          </p:cNvPr>
          <p:cNvSpPr txBox="1"/>
          <p:nvPr/>
        </p:nvSpPr>
        <p:spPr>
          <a:xfrm>
            <a:off x="5509151" y="5026360"/>
            <a:ext cx="2319519" cy="707886"/>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800" cap="none" spc="60" normalizeH="0" baseline="0" noProof="0" dirty="0" err="1">
                <a:ln>
                  <a:noFill/>
                </a:ln>
                <a:solidFill>
                  <a:prstClr val="black"/>
                </a:solidFill>
                <a:effectLst/>
                <a:uLnTx/>
                <a:uFillTx/>
                <a:latin typeface="Cambria" panose="02040503050406030204" pitchFamily="18" charset="0"/>
                <a:cs typeface="Times New Roman" pitchFamily="18" charset="0"/>
              </a:rPr>
              <a:t>Tham</a:t>
            </a:r>
            <a:r>
              <a:rPr kumimoji="0" lang="en-US" sz="2000" b="0" i="1" u="none" strike="noStrike" kern="800" cap="none" spc="6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800" cap="none" spc="60" normalizeH="0" baseline="0" noProof="0" dirty="0" err="1">
                <a:ln>
                  <a:noFill/>
                </a:ln>
                <a:solidFill>
                  <a:prstClr val="black"/>
                </a:solidFill>
                <a:effectLst/>
                <a:uLnTx/>
                <a:uFillTx/>
                <a:latin typeface="Cambria" panose="02040503050406030204" pitchFamily="18" charset="0"/>
                <a:cs typeface="Times New Roman" pitchFamily="18" charset="0"/>
              </a:rPr>
              <a:t>gia</a:t>
            </a:r>
            <a:r>
              <a:rPr kumimoji="0" lang="en-US" sz="2000" b="0" i="1" u="none" strike="noStrike" kern="800" cap="none" spc="6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800" cap="none" spc="60" normalizeH="0" baseline="0" noProof="0" dirty="0" err="1">
                <a:ln>
                  <a:noFill/>
                </a:ln>
                <a:solidFill>
                  <a:prstClr val="black"/>
                </a:solidFill>
                <a:effectLst/>
                <a:uLnTx/>
                <a:uFillTx/>
                <a:latin typeface="Cambria" panose="02040503050406030204" pitchFamily="18" charset="0"/>
                <a:cs typeface="Times New Roman" pitchFamily="18" charset="0"/>
              </a:rPr>
              <a:t>phong</a:t>
            </a:r>
            <a:r>
              <a:rPr kumimoji="0" lang="en-US" sz="2000" b="0" i="1" u="none" strike="noStrike" kern="800" cap="none" spc="6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800" cap="none" spc="60" normalizeH="0" baseline="0" noProof="0" dirty="0" err="1">
                <a:ln>
                  <a:noFill/>
                </a:ln>
                <a:solidFill>
                  <a:prstClr val="black"/>
                </a:solidFill>
                <a:effectLst/>
                <a:uLnTx/>
                <a:uFillTx/>
                <a:latin typeface="Cambria" panose="02040503050406030204" pitchFamily="18" charset="0"/>
                <a:cs typeface="Times New Roman" pitchFamily="18" charset="0"/>
              </a:rPr>
              <a:t>trào</a:t>
            </a:r>
            <a:r>
              <a:rPr kumimoji="0" lang="en-US" sz="2000" b="0" i="1" u="none" strike="noStrike" kern="800" cap="none" spc="60" normalizeH="0" baseline="0" noProof="0" dirty="0">
                <a:ln>
                  <a:noFill/>
                </a:ln>
                <a:solidFill>
                  <a:prstClr val="black"/>
                </a:solidFill>
                <a:effectLst/>
                <a:uLnTx/>
                <a:uFillTx/>
                <a:latin typeface="Cambria" panose="02040503050406030204" pitchFamily="18" charset="0"/>
                <a:cs typeface="Times New Roman" pitchFamily="18" charset="0"/>
              </a:rPr>
              <a:t> CM</a:t>
            </a:r>
            <a:endParaRPr kumimoji="0" lang="vi-VN" sz="2000" b="0" i="1" u="none" strike="noStrike" kern="800" cap="none" spc="60" normalizeH="0" baseline="0" noProof="0" dirty="0">
              <a:ln>
                <a:noFill/>
              </a:ln>
              <a:solidFill>
                <a:prstClr val="black"/>
              </a:solidFill>
              <a:effectLst/>
              <a:uLnTx/>
              <a:uFillTx/>
              <a:latin typeface="Cambria" panose="02040503050406030204" pitchFamily="18" charset="0"/>
              <a:cs typeface="Times New Roman" pitchFamily="18" charset="0"/>
            </a:endParaRPr>
          </a:p>
        </p:txBody>
      </p:sp>
      <p:sp>
        <p:nvSpPr>
          <p:cNvPr id="53" name="TextBox 52">
            <a:extLst>
              <a:ext uri="{FF2B5EF4-FFF2-40B4-BE49-F238E27FC236}">
                <a16:creationId xmlns="" xmlns:a16="http://schemas.microsoft.com/office/drawing/2014/main" id="{A7C7FE46-7BEB-4A29-A7AF-2AF20F42BE96}"/>
              </a:ext>
            </a:extLst>
          </p:cNvPr>
          <p:cNvSpPr txBox="1"/>
          <p:nvPr/>
        </p:nvSpPr>
        <p:spPr>
          <a:xfrm>
            <a:off x="5509151" y="5943807"/>
            <a:ext cx="2319519" cy="707886"/>
          </a:xfrm>
          <a:prstGeom prst="rect">
            <a:avLst/>
          </a:prstGeom>
          <a:solidFill>
            <a:schemeClr val="accent1">
              <a:lumMod val="20000"/>
              <a:lumOff val="80000"/>
            </a:schemeClr>
          </a:solidFill>
          <a:ln w="1905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có</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khả</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năng</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lãnh</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Cambria" panose="02040503050406030204" pitchFamily="18" charset="0"/>
                <a:cs typeface="Times New Roman" pitchFamily="18" charset="0"/>
              </a:rPr>
              <a:t>đạo</a:t>
            </a:r>
            <a:r>
              <a:rPr kumimoji="0" lang="en-US"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rPr>
              <a:t> CM</a:t>
            </a:r>
            <a:endParaRPr kumimoji="0" lang="vi-VN" sz="2000" b="0" i="1" u="none" strike="noStrike" kern="0" cap="none" spc="0" normalizeH="0" baseline="0" noProof="0" dirty="0">
              <a:ln>
                <a:noFill/>
              </a:ln>
              <a:solidFill>
                <a:prstClr val="black"/>
              </a:solidFill>
              <a:effectLst/>
              <a:uLnTx/>
              <a:uFillTx/>
              <a:latin typeface="Cambria" panose="02040503050406030204" pitchFamily="18" charset="0"/>
              <a:cs typeface="Times New Roman" pitchFamily="18" charset="0"/>
            </a:endParaRPr>
          </a:p>
        </p:txBody>
      </p:sp>
      <p:cxnSp>
        <p:nvCxnSpPr>
          <p:cNvPr id="54" name="Straight Arrow Connector 53">
            <a:extLst>
              <a:ext uri="{FF2B5EF4-FFF2-40B4-BE49-F238E27FC236}">
                <a16:creationId xmlns="" xmlns:a16="http://schemas.microsoft.com/office/drawing/2014/main" id="{E7AF97A0-40E6-4C53-980A-F582096ED271}"/>
              </a:ext>
            </a:extLst>
          </p:cNvPr>
          <p:cNvCxnSpPr>
            <a:cxnSpLocks/>
            <a:stCxn id="19" idx="3"/>
            <a:endCxn id="24" idx="1"/>
          </p:cNvCxnSpPr>
          <p:nvPr/>
        </p:nvCxnSpPr>
        <p:spPr>
          <a:xfrm flipV="1">
            <a:off x="1858900" y="1070638"/>
            <a:ext cx="375049" cy="357190"/>
          </a:xfrm>
          <a:prstGeom prst="straightConnector1">
            <a:avLst/>
          </a:prstGeom>
          <a:noFill/>
          <a:ln w="38100" cap="flat" cmpd="sng" algn="ctr">
            <a:solidFill>
              <a:schemeClr val="accent1">
                <a:lumMod val="75000"/>
              </a:schemeClr>
            </a:solidFill>
            <a:prstDash val="solid"/>
            <a:tailEnd type="arrow"/>
          </a:ln>
          <a:effectLst/>
        </p:spPr>
      </p:cxnSp>
      <p:cxnSp>
        <p:nvCxnSpPr>
          <p:cNvPr id="55" name="Straight Arrow Connector 54">
            <a:extLst>
              <a:ext uri="{FF2B5EF4-FFF2-40B4-BE49-F238E27FC236}">
                <a16:creationId xmlns="" xmlns:a16="http://schemas.microsoft.com/office/drawing/2014/main" id="{0AB7B1EB-6B6D-4B91-A6B0-6F7580C663EF}"/>
              </a:ext>
            </a:extLst>
          </p:cNvPr>
          <p:cNvCxnSpPr>
            <a:cxnSpLocks/>
            <a:stCxn id="19" idx="3"/>
            <a:endCxn id="25" idx="1"/>
          </p:cNvCxnSpPr>
          <p:nvPr/>
        </p:nvCxnSpPr>
        <p:spPr>
          <a:xfrm>
            <a:off x="1858900" y="1427828"/>
            <a:ext cx="375049" cy="285752"/>
          </a:xfrm>
          <a:prstGeom prst="straightConnector1">
            <a:avLst/>
          </a:prstGeom>
          <a:noFill/>
          <a:ln w="38100" cap="flat" cmpd="sng" algn="ctr">
            <a:solidFill>
              <a:schemeClr val="accent1">
                <a:lumMod val="75000"/>
              </a:schemeClr>
            </a:solidFill>
            <a:prstDash val="solid"/>
            <a:tailEnd type="arrow"/>
          </a:ln>
          <a:effectLst/>
        </p:spPr>
      </p:cxnSp>
      <p:cxnSp>
        <p:nvCxnSpPr>
          <p:cNvPr id="56" name="Straight Arrow Connector 55">
            <a:extLst>
              <a:ext uri="{FF2B5EF4-FFF2-40B4-BE49-F238E27FC236}">
                <a16:creationId xmlns="" xmlns:a16="http://schemas.microsoft.com/office/drawing/2014/main" id="{9926D12F-90A0-4456-8A58-32401352D449}"/>
              </a:ext>
            </a:extLst>
          </p:cNvPr>
          <p:cNvCxnSpPr>
            <a:cxnSpLocks/>
            <a:stCxn id="20" idx="3"/>
            <a:endCxn id="26" idx="1"/>
          </p:cNvCxnSpPr>
          <p:nvPr/>
        </p:nvCxnSpPr>
        <p:spPr>
          <a:xfrm>
            <a:off x="1858900" y="2642269"/>
            <a:ext cx="375049" cy="6"/>
          </a:xfrm>
          <a:prstGeom prst="straightConnector1">
            <a:avLst/>
          </a:prstGeom>
          <a:noFill/>
          <a:ln w="38100" cap="flat" cmpd="sng" algn="ctr">
            <a:solidFill>
              <a:schemeClr val="accent1">
                <a:lumMod val="75000"/>
              </a:schemeClr>
            </a:solidFill>
            <a:prstDash val="solid"/>
            <a:tailEnd type="arrow"/>
          </a:ln>
          <a:effectLst/>
        </p:spPr>
      </p:cxnSp>
      <p:cxnSp>
        <p:nvCxnSpPr>
          <p:cNvPr id="57" name="Straight Arrow Connector 56">
            <a:extLst>
              <a:ext uri="{FF2B5EF4-FFF2-40B4-BE49-F238E27FC236}">
                <a16:creationId xmlns="" xmlns:a16="http://schemas.microsoft.com/office/drawing/2014/main" id="{D74D7B06-C497-4E22-8E4F-029657CC4C66}"/>
              </a:ext>
            </a:extLst>
          </p:cNvPr>
          <p:cNvCxnSpPr>
            <a:cxnSpLocks/>
            <a:stCxn id="21" idx="3"/>
            <a:endCxn id="27" idx="1"/>
          </p:cNvCxnSpPr>
          <p:nvPr/>
        </p:nvCxnSpPr>
        <p:spPr>
          <a:xfrm>
            <a:off x="1858900" y="3774260"/>
            <a:ext cx="375049" cy="6"/>
          </a:xfrm>
          <a:prstGeom prst="straightConnector1">
            <a:avLst/>
          </a:prstGeom>
          <a:noFill/>
          <a:ln w="38100" cap="flat" cmpd="sng" algn="ctr">
            <a:solidFill>
              <a:schemeClr val="accent1">
                <a:lumMod val="75000"/>
              </a:schemeClr>
            </a:solidFill>
            <a:prstDash val="solid"/>
            <a:tailEnd type="arrow"/>
          </a:ln>
          <a:effectLst/>
        </p:spPr>
      </p:cxnSp>
      <p:cxnSp>
        <p:nvCxnSpPr>
          <p:cNvPr id="58" name="Straight Arrow Connector 57">
            <a:extLst>
              <a:ext uri="{FF2B5EF4-FFF2-40B4-BE49-F238E27FC236}">
                <a16:creationId xmlns="" xmlns:a16="http://schemas.microsoft.com/office/drawing/2014/main" id="{D03371EE-207F-4350-8D45-690B35F12B45}"/>
              </a:ext>
            </a:extLst>
          </p:cNvPr>
          <p:cNvCxnSpPr>
            <a:cxnSpLocks/>
            <a:stCxn id="22" idx="3"/>
            <a:endCxn id="28" idx="1"/>
          </p:cNvCxnSpPr>
          <p:nvPr/>
        </p:nvCxnSpPr>
        <p:spPr>
          <a:xfrm flipV="1">
            <a:off x="1858899" y="4571100"/>
            <a:ext cx="403840" cy="285752"/>
          </a:xfrm>
          <a:prstGeom prst="straightConnector1">
            <a:avLst/>
          </a:prstGeom>
          <a:noFill/>
          <a:ln w="38100" cap="flat" cmpd="sng" algn="ctr">
            <a:solidFill>
              <a:schemeClr val="accent1">
                <a:lumMod val="75000"/>
              </a:schemeClr>
            </a:solidFill>
            <a:prstDash val="solid"/>
            <a:tailEnd type="arrow"/>
          </a:ln>
          <a:effectLst/>
        </p:spPr>
      </p:cxnSp>
      <p:cxnSp>
        <p:nvCxnSpPr>
          <p:cNvPr id="59" name="Straight Arrow Connector 58">
            <a:extLst>
              <a:ext uri="{FF2B5EF4-FFF2-40B4-BE49-F238E27FC236}">
                <a16:creationId xmlns="" xmlns:a16="http://schemas.microsoft.com/office/drawing/2014/main" id="{5FD52DA2-9B85-40E5-94FD-7321BDC564F5}"/>
              </a:ext>
            </a:extLst>
          </p:cNvPr>
          <p:cNvCxnSpPr>
            <a:cxnSpLocks/>
            <a:stCxn id="22" idx="3"/>
            <a:endCxn id="29" idx="1"/>
          </p:cNvCxnSpPr>
          <p:nvPr/>
        </p:nvCxnSpPr>
        <p:spPr>
          <a:xfrm>
            <a:off x="1858899" y="4856852"/>
            <a:ext cx="375050" cy="357190"/>
          </a:xfrm>
          <a:prstGeom prst="straightConnector1">
            <a:avLst/>
          </a:prstGeom>
          <a:noFill/>
          <a:ln w="38100" cap="flat" cmpd="sng" algn="ctr">
            <a:solidFill>
              <a:schemeClr val="accent1">
                <a:lumMod val="75000"/>
              </a:schemeClr>
            </a:solidFill>
            <a:prstDash val="solid"/>
            <a:tailEnd type="arrow"/>
          </a:ln>
          <a:effectLst/>
        </p:spPr>
      </p:cxnSp>
      <p:cxnSp>
        <p:nvCxnSpPr>
          <p:cNvPr id="60" name="Straight Arrow Connector 59">
            <a:extLst>
              <a:ext uri="{FF2B5EF4-FFF2-40B4-BE49-F238E27FC236}">
                <a16:creationId xmlns="" xmlns:a16="http://schemas.microsoft.com/office/drawing/2014/main" id="{2B5FE705-0BC2-4365-B58C-E310656D1E47}"/>
              </a:ext>
            </a:extLst>
          </p:cNvPr>
          <p:cNvCxnSpPr>
            <a:cxnSpLocks/>
            <a:stCxn id="23" idx="3"/>
            <a:endCxn id="30" idx="1"/>
          </p:cNvCxnSpPr>
          <p:nvPr/>
        </p:nvCxnSpPr>
        <p:spPr>
          <a:xfrm>
            <a:off x="1858900" y="6274590"/>
            <a:ext cx="375049" cy="15543"/>
          </a:xfrm>
          <a:prstGeom prst="straightConnector1">
            <a:avLst/>
          </a:prstGeom>
          <a:noFill/>
          <a:ln w="38100" cap="flat" cmpd="sng" algn="ctr">
            <a:solidFill>
              <a:schemeClr val="accent1">
                <a:lumMod val="75000"/>
              </a:schemeClr>
            </a:solidFill>
            <a:prstDash val="solid"/>
            <a:tailEnd type="arrow"/>
          </a:ln>
          <a:effectLst/>
        </p:spPr>
      </p:cxnSp>
      <p:cxnSp>
        <p:nvCxnSpPr>
          <p:cNvPr id="61" name="Straight Arrow Connector 60">
            <a:extLst>
              <a:ext uri="{FF2B5EF4-FFF2-40B4-BE49-F238E27FC236}">
                <a16:creationId xmlns="" xmlns:a16="http://schemas.microsoft.com/office/drawing/2014/main" id="{9B312CF7-9896-4F72-BAB7-CA90394034CB}"/>
              </a:ext>
            </a:extLst>
          </p:cNvPr>
          <p:cNvCxnSpPr>
            <a:cxnSpLocks/>
            <a:stCxn id="24" idx="3"/>
            <a:endCxn id="31" idx="1"/>
          </p:cNvCxnSpPr>
          <p:nvPr/>
        </p:nvCxnSpPr>
        <p:spPr>
          <a:xfrm>
            <a:off x="4894999" y="1070638"/>
            <a:ext cx="614152" cy="0"/>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2" name="Straight Arrow Connector 61">
            <a:extLst>
              <a:ext uri="{FF2B5EF4-FFF2-40B4-BE49-F238E27FC236}">
                <a16:creationId xmlns="" xmlns:a16="http://schemas.microsoft.com/office/drawing/2014/main" id="{0DF0CCEF-18A6-42ED-9DDC-2A0A8318204B}"/>
              </a:ext>
            </a:extLst>
          </p:cNvPr>
          <p:cNvCxnSpPr>
            <a:cxnSpLocks/>
            <a:stCxn id="25" idx="3"/>
            <a:endCxn id="48" idx="1"/>
          </p:cNvCxnSpPr>
          <p:nvPr/>
        </p:nvCxnSpPr>
        <p:spPr>
          <a:xfrm>
            <a:off x="4894999" y="1713580"/>
            <a:ext cx="614152" cy="0"/>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3" name="Straight Arrow Connector 62">
            <a:extLst>
              <a:ext uri="{FF2B5EF4-FFF2-40B4-BE49-F238E27FC236}">
                <a16:creationId xmlns="" xmlns:a16="http://schemas.microsoft.com/office/drawing/2014/main" id="{5224CA25-E56C-423B-A29C-E3D4792364E0}"/>
              </a:ext>
            </a:extLst>
          </p:cNvPr>
          <p:cNvCxnSpPr>
            <a:cxnSpLocks/>
            <a:stCxn id="26" idx="3"/>
            <a:endCxn id="49" idx="1"/>
          </p:cNvCxnSpPr>
          <p:nvPr/>
        </p:nvCxnSpPr>
        <p:spPr>
          <a:xfrm flipV="1">
            <a:off x="4894999" y="2617786"/>
            <a:ext cx="614152" cy="24489"/>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4" name="Straight Arrow Connector 63">
            <a:extLst>
              <a:ext uri="{FF2B5EF4-FFF2-40B4-BE49-F238E27FC236}">
                <a16:creationId xmlns="" xmlns:a16="http://schemas.microsoft.com/office/drawing/2014/main" id="{6F2E5DA1-D5B3-410C-9D55-F9DE79BCB769}"/>
              </a:ext>
            </a:extLst>
          </p:cNvPr>
          <p:cNvCxnSpPr>
            <a:cxnSpLocks/>
            <a:stCxn id="27" idx="3"/>
            <a:endCxn id="50" idx="1"/>
          </p:cNvCxnSpPr>
          <p:nvPr/>
        </p:nvCxnSpPr>
        <p:spPr>
          <a:xfrm flipV="1">
            <a:off x="4894999" y="3774261"/>
            <a:ext cx="614153" cy="5"/>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5" name="Straight Arrow Connector 64">
            <a:extLst>
              <a:ext uri="{FF2B5EF4-FFF2-40B4-BE49-F238E27FC236}">
                <a16:creationId xmlns="" xmlns:a16="http://schemas.microsoft.com/office/drawing/2014/main" id="{CD992017-3A00-4F8F-87C4-62E98D0666B1}"/>
              </a:ext>
            </a:extLst>
          </p:cNvPr>
          <p:cNvCxnSpPr>
            <a:cxnSpLocks/>
            <a:stCxn id="28" idx="3"/>
            <a:endCxn id="51" idx="1"/>
          </p:cNvCxnSpPr>
          <p:nvPr/>
        </p:nvCxnSpPr>
        <p:spPr>
          <a:xfrm>
            <a:off x="4923789" y="4571100"/>
            <a:ext cx="585362" cy="0"/>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6" name="Straight Arrow Connector 65">
            <a:extLst>
              <a:ext uri="{FF2B5EF4-FFF2-40B4-BE49-F238E27FC236}">
                <a16:creationId xmlns="" xmlns:a16="http://schemas.microsoft.com/office/drawing/2014/main" id="{23F58C60-236F-4803-B525-1CE3816F13C6}"/>
              </a:ext>
            </a:extLst>
          </p:cNvPr>
          <p:cNvCxnSpPr>
            <a:cxnSpLocks/>
            <a:stCxn id="29" idx="3"/>
            <a:endCxn id="52" idx="1"/>
          </p:cNvCxnSpPr>
          <p:nvPr/>
        </p:nvCxnSpPr>
        <p:spPr>
          <a:xfrm>
            <a:off x="4955478" y="5214042"/>
            <a:ext cx="553673" cy="166261"/>
          </a:xfrm>
          <a:prstGeom prst="straightConnector1">
            <a:avLst/>
          </a:prstGeom>
          <a:noFill/>
          <a:ln w="38100" cap="flat" cmpd="sng" algn="ctr">
            <a:solidFill>
              <a:schemeClr val="accent2">
                <a:lumMod val="60000"/>
                <a:lumOff val="40000"/>
              </a:schemeClr>
            </a:solidFill>
            <a:prstDash val="solid"/>
            <a:tailEnd type="arrow"/>
          </a:ln>
          <a:effectLst/>
        </p:spPr>
      </p:cxnSp>
      <p:cxnSp>
        <p:nvCxnSpPr>
          <p:cNvPr id="67" name="Straight Arrow Connector 66">
            <a:extLst>
              <a:ext uri="{FF2B5EF4-FFF2-40B4-BE49-F238E27FC236}">
                <a16:creationId xmlns="" xmlns:a16="http://schemas.microsoft.com/office/drawing/2014/main" id="{8F6A2C3C-ABCF-49F7-91E3-0E06406561B8}"/>
              </a:ext>
            </a:extLst>
          </p:cNvPr>
          <p:cNvCxnSpPr>
            <a:cxnSpLocks/>
            <a:stCxn id="30" idx="3"/>
            <a:endCxn id="53" idx="1"/>
          </p:cNvCxnSpPr>
          <p:nvPr/>
        </p:nvCxnSpPr>
        <p:spPr>
          <a:xfrm>
            <a:off x="4955478" y="6290133"/>
            <a:ext cx="553673" cy="7617"/>
          </a:xfrm>
          <a:prstGeom prst="straightConnector1">
            <a:avLst/>
          </a:prstGeom>
          <a:noFill/>
          <a:ln w="38100" cap="flat" cmpd="sng" algn="ctr">
            <a:solidFill>
              <a:schemeClr val="accent2">
                <a:lumMod val="60000"/>
                <a:lumOff val="40000"/>
              </a:schemeClr>
            </a:solidFill>
            <a:prstDash val="solid"/>
            <a:tailEnd type="arrow"/>
          </a:ln>
          <a:effectLst/>
        </p:spPr>
      </p:cxnSp>
      <p:sp>
        <p:nvSpPr>
          <p:cNvPr id="100" name="Content Placeholder 2">
            <a:extLst>
              <a:ext uri="{FF2B5EF4-FFF2-40B4-BE49-F238E27FC236}">
                <a16:creationId xmlns="" xmlns:a16="http://schemas.microsoft.com/office/drawing/2014/main" id="{0C40B40B-CE3D-4075-BFBB-DD4F9C9C5672}"/>
              </a:ext>
            </a:extLst>
          </p:cNvPr>
          <p:cNvSpPr txBox="1">
            <a:spLocks/>
          </p:cNvSpPr>
          <p:nvPr/>
        </p:nvSpPr>
        <p:spPr>
          <a:xfrm>
            <a:off x="709135" y="322551"/>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a:latin typeface="Cambria" panose="02040503050406030204" pitchFamily="18" charset="0"/>
              </a:rPr>
              <a:t>*</a:t>
            </a:r>
            <a:r>
              <a:rPr lang="en-US" sz="2400" b="1" dirty="0" err="1">
                <a:latin typeface="Cambria" panose="02040503050406030204" pitchFamily="18" charset="0"/>
              </a:rPr>
              <a:t>Về</a:t>
            </a:r>
            <a:r>
              <a:rPr lang="en-US" sz="2400" b="1" dirty="0">
                <a:latin typeface="Cambria" panose="02040503050406030204" pitchFamily="18" charset="0"/>
              </a:rPr>
              <a:t> </a:t>
            </a:r>
            <a:r>
              <a:rPr lang="en-US" sz="2400" b="1" dirty="0" err="1">
                <a:latin typeface="Cambria" panose="02040503050406030204" pitchFamily="18" charset="0"/>
              </a:rPr>
              <a:t>xã</a:t>
            </a:r>
            <a:r>
              <a:rPr lang="en-US" sz="2400" b="1" dirty="0">
                <a:latin typeface="Cambria" panose="02040503050406030204" pitchFamily="18" charset="0"/>
              </a:rPr>
              <a:t> </a:t>
            </a:r>
            <a:r>
              <a:rPr lang="en-US" sz="2400" b="1" dirty="0" err="1">
                <a:latin typeface="Cambria" panose="02040503050406030204" pitchFamily="18" charset="0"/>
              </a:rPr>
              <a:t>hội</a:t>
            </a:r>
            <a:endParaRPr lang="en-US" sz="2400" b="1" dirty="0">
              <a:latin typeface="Cambria" panose="02040503050406030204" pitchFamily="18" charset="0"/>
            </a:endParaRPr>
          </a:p>
        </p:txBody>
      </p:sp>
    </p:spTree>
    <p:extLst>
      <p:ext uri="{BB962C8B-B14F-4D97-AF65-F5344CB8AC3E}">
        <p14:creationId xmlns:p14="http://schemas.microsoft.com/office/powerpoint/2010/main" val="1396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1000"/>
                                        <p:tgtEl>
                                          <p:spTgt spid="54"/>
                                        </p:tgtEl>
                                      </p:cBhvr>
                                    </p:animEffect>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strips(downRight)">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strips(downRight)">
                                      <p:cBhvr>
                                        <p:cTn id="21" dur="1000"/>
                                        <p:tgtEl>
                                          <p:spTgt spid="61"/>
                                        </p:tgtEl>
                                      </p:cBhvr>
                                    </p:animEffect>
                                  </p:childTnLst>
                                </p:cTn>
                              </p:par>
                            </p:childTnLst>
                          </p:cTn>
                        </p:par>
                        <p:par>
                          <p:cTn id="22" fill="hold">
                            <p:stCondLst>
                              <p:cond delay="1000"/>
                            </p:stCondLst>
                            <p:childTnLst>
                              <p:par>
                                <p:cTn id="23" presetID="18" presetClass="entr" presetSubtype="6"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strips(downRight)">
                                      <p:cBhvr>
                                        <p:cTn id="25" dur="10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strips(downRight)">
                                      <p:cBhvr>
                                        <p:cTn id="30" dur="1000"/>
                                        <p:tgtEl>
                                          <p:spTgt spid="55"/>
                                        </p:tgtEl>
                                      </p:cBhvr>
                                    </p:animEffect>
                                  </p:childTnLst>
                                </p:cTn>
                              </p:par>
                            </p:childTnLst>
                          </p:cTn>
                        </p:par>
                        <p:par>
                          <p:cTn id="31" fill="hold">
                            <p:stCondLst>
                              <p:cond delay="1000"/>
                            </p:stCondLst>
                            <p:childTnLst>
                              <p:par>
                                <p:cTn id="32" presetID="18" presetClass="entr" presetSubtype="6"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Right)">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strips(downRight)">
                                      <p:cBhvr>
                                        <p:cTn id="39" dur="1000"/>
                                        <p:tgtEl>
                                          <p:spTgt spid="62"/>
                                        </p:tgtEl>
                                      </p:cBhvr>
                                    </p:animEffect>
                                  </p:childTnLst>
                                </p:cTn>
                              </p:par>
                            </p:childTnLst>
                          </p:cTn>
                        </p:par>
                        <p:par>
                          <p:cTn id="40" fill="hold">
                            <p:stCondLst>
                              <p:cond delay="1000"/>
                            </p:stCondLst>
                            <p:childTnLst>
                              <p:par>
                                <p:cTn id="41" presetID="18" presetClass="entr" presetSubtype="6"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strips(downRight)">
                                      <p:cBhvr>
                                        <p:cTn id="43" dur="10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strips(downRight)">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strips(downRight)">
                                      <p:cBhvr>
                                        <p:cTn id="53" dur="1000"/>
                                        <p:tgtEl>
                                          <p:spTgt spid="56"/>
                                        </p:tgtEl>
                                      </p:cBhvr>
                                    </p:animEffect>
                                  </p:childTnLst>
                                </p:cTn>
                              </p:par>
                            </p:childTnLst>
                          </p:cTn>
                        </p:par>
                        <p:par>
                          <p:cTn id="54" fill="hold">
                            <p:stCondLst>
                              <p:cond delay="1000"/>
                            </p:stCondLst>
                            <p:childTnLst>
                              <p:par>
                                <p:cTn id="55" presetID="18" presetClass="entr" presetSubtype="6"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strips(downRight)">
                                      <p:cBhvr>
                                        <p:cTn id="57" dur="1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strips(downRight)">
                                      <p:cBhvr>
                                        <p:cTn id="62" dur="1000"/>
                                        <p:tgtEl>
                                          <p:spTgt spid="63"/>
                                        </p:tgtEl>
                                      </p:cBhvr>
                                    </p:animEffect>
                                  </p:childTnLst>
                                </p:cTn>
                              </p:par>
                            </p:childTnLst>
                          </p:cTn>
                        </p:par>
                        <p:par>
                          <p:cTn id="63" fill="hold">
                            <p:stCondLst>
                              <p:cond delay="1000"/>
                            </p:stCondLst>
                            <p:childTnLst>
                              <p:par>
                                <p:cTn id="64" presetID="18" presetClass="entr" presetSubtype="6" fill="hold" grpId="0" nodeType="after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strips(downRight)">
                                      <p:cBhvr>
                                        <p:cTn id="66" dur="10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strips(downRight)">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6"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strips(downRight)">
                                      <p:cBhvr>
                                        <p:cTn id="76" dur="1000"/>
                                        <p:tgtEl>
                                          <p:spTgt spid="57"/>
                                        </p:tgtEl>
                                      </p:cBhvr>
                                    </p:animEffect>
                                  </p:childTnLst>
                                </p:cTn>
                              </p:par>
                            </p:childTnLst>
                          </p:cTn>
                        </p:par>
                        <p:par>
                          <p:cTn id="77" fill="hold">
                            <p:stCondLst>
                              <p:cond delay="1000"/>
                            </p:stCondLst>
                            <p:childTnLst>
                              <p:par>
                                <p:cTn id="78" presetID="18" presetClass="entr" presetSubtype="6"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strips(downRight)">
                                      <p:cBhvr>
                                        <p:cTn id="80" dur="10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strips(downRight)">
                                      <p:cBhvr>
                                        <p:cTn id="85" dur="1000"/>
                                        <p:tgtEl>
                                          <p:spTgt spid="64"/>
                                        </p:tgtEl>
                                      </p:cBhvr>
                                    </p:animEffect>
                                  </p:childTnLst>
                                </p:cTn>
                              </p:par>
                            </p:childTnLst>
                          </p:cTn>
                        </p:par>
                        <p:par>
                          <p:cTn id="86" fill="hold">
                            <p:stCondLst>
                              <p:cond delay="1000"/>
                            </p:stCondLst>
                            <p:childTnLst>
                              <p:par>
                                <p:cTn id="87" presetID="18" presetClass="entr" presetSubtype="6" fill="hold" grpId="0" nodeType="after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strips(downRight)">
                                      <p:cBhvr>
                                        <p:cTn id="89" dur="1000"/>
                                        <p:tgtEl>
                                          <p:spTgt spid="50"/>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strips(downRight)">
                                      <p:cBhvr>
                                        <p:cTn id="94" dur="100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18" presetClass="entr" presetSubtype="6"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strips(downRight)">
                                      <p:cBhvr>
                                        <p:cTn id="99" dur="1000"/>
                                        <p:tgtEl>
                                          <p:spTgt spid="58"/>
                                        </p:tgtEl>
                                      </p:cBhvr>
                                    </p:animEffect>
                                  </p:childTnLst>
                                </p:cTn>
                              </p:par>
                            </p:childTnLst>
                          </p:cTn>
                        </p:par>
                        <p:par>
                          <p:cTn id="100" fill="hold">
                            <p:stCondLst>
                              <p:cond delay="1000"/>
                            </p:stCondLst>
                            <p:childTnLst>
                              <p:par>
                                <p:cTn id="101" presetID="18" presetClass="entr" presetSubtype="6"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strips(downRight)">
                                      <p:cBhvr>
                                        <p:cTn id="103" dur="10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6" fill="hold" nodeType="clickEffect">
                                  <p:stCondLst>
                                    <p:cond delay="0"/>
                                  </p:stCondLst>
                                  <p:childTnLst>
                                    <p:set>
                                      <p:cBhvr>
                                        <p:cTn id="107" dur="1" fill="hold">
                                          <p:stCondLst>
                                            <p:cond delay="0"/>
                                          </p:stCondLst>
                                        </p:cTn>
                                        <p:tgtEl>
                                          <p:spTgt spid="65"/>
                                        </p:tgtEl>
                                        <p:attrNameLst>
                                          <p:attrName>style.visibility</p:attrName>
                                        </p:attrNameLst>
                                      </p:cBhvr>
                                      <p:to>
                                        <p:strVal val="visible"/>
                                      </p:to>
                                    </p:set>
                                    <p:animEffect transition="in" filter="strips(downRight)">
                                      <p:cBhvr>
                                        <p:cTn id="108" dur="1000"/>
                                        <p:tgtEl>
                                          <p:spTgt spid="65"/>
                                        </p:tgtEl>
                                      </p:cBhvr>
                                    </p:animEffect>
                                  </p:childTnLst>
                                </p:cTn>
                              </p:par>
                            </p:childTnLst>
                          </p:cTn>
                        </p:par>
                        <p:par>
                          <p:cTn id="109" fill="hold">
                            <p:stCondLst>
                              <p:cond delay="1000"/>
                            </p:stCondLst>
                            <p:childTnLst>
                              <p:par>
                                <p:cTn id="110" presetID="18" presetClass="entr" presetSubtype="6" fill="hold" grpId="0"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strips(downRight)">
                                      <p:cBhvr>
                                        <p:cTn id="112" dur="10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8" presetClass="entr" presetSubtype="6" fill="hold"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strips(downRight)">
                                      <p:cBhvr>
                                        <p:cTn id="117" dur="1000"/>
                                        <p:tgtEl>
                                          <p:spTgt spid="59"/>
                                        </p:tgtEl>
                                      </p:cBhvr>
                                    </p:animEffect>
                                  </p:childTnLst>
                                </p:cTn>
                              </p:par>
                            </p:childTnLst>
                          </p:cTn>
                        </p:par>
                        <p:par>
                          <p:cTn id="118" fill="hold">
                            <p:stCondLst>
                              <p:cond delay="1000"/>
                            </p:stCondLst>
                            <p:childTnLst>
                              <p:par>
                                <p:cTn id="119" presetID="18" presetClass="entr" presetSubtype="6" fill="hold" grpId="0" nodeType="after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strips(downRight)">
                                      <p:cBhvr>
                                        <p:cTn id="121" dur="10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8" presetClass="entr" presetSubtype="6" fill="hold" nodeType="clickEffect">
                                  <p:stCondLst>
                                    <p:cond delay="0"/>
                                  </p:stCondLst>
                                  <p:childTnLst>
                                    <p:set>
                                      <p:cBhvr>
                                        <p:cTn id="125" dur="1" fill="hold">
                                          <p:stCondLst>
                                            <p:cond delay="0"/>
                                          </p:stCondLst>
                                        </p:cTn>
                                        <p:tgtEl>
                                          <p:spTgt spid="66"/>
                                        </p:tgtEl>
                                        <p:attrNameLst>
                                          <p:attrName>style.visibility</p:attrName>
                                        </p:attrNameLst>
                                      </p:cBhvr>
                                      <p:to>
                                        <p:strVal val="visible"/>
                                      </p:to>
                                    </p:set>
                                    <p:animEffect transition="in" filter="strips(downRight)">
                                      <p:cBhvr>
                                        <p:cTn id="126" dur="1000"/>
                                        <p:tgtEl>
                                          <p:spTgt spid="66"/>
                                        </p:tgtEl>
                                      </p:cBhvr>
                                    </p:animEffect>
                                  </p:childTnLst>
                                </p:cTn>
                              </p:par>
                            </p:childTnLst>
                          </p:cTn>
                        </p:par>
                        <p:par>
                          <p:cTn id="127" fill="hold">
                            <p:stCondLst>
                              <p:cond delay="1000"/>
                            </p:stCondLst>
                            <p:childTnLst>
                              <p:par>
                                <p:cTn id="128" presetID="18" presetClass="entr" presetSubtype="6" fill="hold" grpId="0" nodeType="after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strips(downRight)">
                                      <p:cBhvr>
                                        <p:cTn id="130" dur="1000"/>
                                        <p:tgtEl>
                                          <p:spTgt spid="52"/>
                                        </p:tgtEl>
                                      </p:cBhvr>
                                    </p:animEffect>
                                  </p:childTnLst>
                                </p:cTn>
                              </p:par>
                            </p:childTnLst>
                          </p:cTn>
                        </p:par>
                      </p:childTnLst>
                    </p:cTn>
                  </p:par>
                  <p:par>
                    <p:cTn id="131" fill="hold">
                      <p:stCondLst>
                        <p:cond delay="indefinite"/>
                      </p:stCondLst>
                      <p:childTnLst>
                        <p:par>
                          <p:cTn id="132" fill="hold">
                            <p:stCondLst>
                              <p:cond delay="0"/>
                            </p:stCondLst>
                            <p:childTnLst>
                              <p:par>
                                <p:cTn id="133" presetID="18" presetClass="entr" presetSubtype="6" fill="hold" grpId="0" nodeType="click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strips(downRight)">
                                      <p:cBhvr>
                                        <p:cTn id="135" dur="1000"/>
                                        <p:tgtEl>
                                          <p:spTgt spid="23"/>
                                        </p:tgtEl>
                                      </p:cBhvr>
                                    </p:animEffect>
                                  </p:childTnLst>
                                </p:cTn>
                              </p:par>
                            </p:childTnLst>
                          </p:cTn>
                        </p:par>
                      </p:childTnLst>
                    </p:cTn>
                  </p:par>
                  <p:par>
                    <p:cTn id="136" fill="hold">
                      <p:stCondLst>
                        <p:cond delay="indefinite"/>
                      </p:stCondLst>
                      <p:childTnLst>
                        <p:par>
                          <p:cTn id="137" fill="hold">
                            <p:stCondLst>
                              <p:cond delay="0"/>
                            </p:stCondLst>
                            <p:childTnLst>
                              <p:par>
                                <p:cTn id="138" presetID="18" presetClass="entr" presetSubtype="6" fill="hold" nodeType="click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strips(downRight)">
                                      <p:cBhvr>
                                        <p:cTn id="140" dur="1000"/>
                                        <p:tgtEl>
                                          <p:spTgt spid="60"/>
                                        </p:tgtEl>
                                      </p:cBhvr>
                                    </p:animEffect>
                                  </p:childTnLst>
                                </p:cTn>
                              </p:par>
                            </p:childTnLst>
                          </p:cTn>
                        </p:par>
                        <p:par>
                          <p:cTn id="141" fill="hold">
                            <p:stCondLst>
                              <p:cond delay="1000"/>
                            </p:stCondLst>
                            <p:childTnLst>
                              <p:par>
                                <p:cTn id="142" presetID="18" presetClass="entr" presetSubtype="6" fill="hold" grpId="0" nodeType="afterEffect">
                                  <p:stCondLst>
                                    <p:cond delay="0"/>
                                  </p:stCondLst>
                                  <p:childTnLst>
                                    <p:set>
                                      <p:cBhvr>
                                        <p:cTn id="143" dur="1" fill="hold">
                                          <p:stCondLst>
                                            <p:cond delay="0"/>
                                          </p:stCondLst>
                                        </p:cTn>
                                        <p:tgtEl>
                                          <p:spTgt spid="30"/>
                                        </p:tgtEl>
                                        <p:attrNameLst>
                                          <p:attrName>style.visibility</p:attrName>
                                        </p:attrNameLst>
                                      </p:cBhvr>
                                      <p:to>
                                        <p:strVal val="visible"/>
                                      </p:to>
                                    </p:set>
                                    <p:animEffect transition="in" filter="strips(downRight)">
                                      <p:cBhvr>
                                        <p:cTn id="144" dur="1000"/>
                                        <p:tgtEl>
                                          <p:spTgt spid="30"/>
                                        </p:tgtEl>
                                      </p:cBhvr>
                                    </p:animEffect>
                                  </p:childTnLst>
                                </p:cTn>
                              </p:par>
                            </p:childTnLst>
                          </p:cTn>
                        </p:par>
                      </p:childTnLst>
                    </p:cTn>
                  </p:par>
                  <p:par>
                    <p:cTn id="145" fill="hold">
                      <p:stCondLst>
                        <p:cond delay="indefinite"/>
                      </p:stCondLst>
                      <p:childTnLst>
                        <p:par>
                          <p:cTn id="146" fill="hold">
                            <p:stCondLst>
                              <p:cond delay="0"/>
                            </p:stCondLst>
                            <p:childTnLst>
                              <p:par>
                                <p:cTn id="147" presetID="18" presetClass="entr" presetSubtype="6" fill="hold" nodeType="clickEffect">
                                  <p:stCondLst>
                                    <p:cond delay="0"/>
                                  </p:stCondLst>
                                  <p:childTnLst>
                                    <p:set>
                                      <p:cBhvr>
                                        <p:cTn id="148" dur="1" fill="hold">
                                          <p:stCondLst>
                                            <p:cond delay="0"/>
                                          </p:stCondLst>
                                        </p:cTn>
                                        <p:tgtEl>
                                          <p:spTgt spid="67"/>
                                        </p:tgtEl>
                                        <p:attrNameLst>
                                          <p:attrName>style.visibility</p:attrName>
                                        </p:attrNameLst>
                                      </p:cBhvr>
                                      <p:to>
                                        <p:strVal val="visible"/>
                                      </p:to>
                                    </p:set>
                                    <p:animEffect transition="in" filter="strips(downRight)">
                                      <p:cBhvr>
                                        <p:cTn id="149" dur="1000"/>
                                        <p:tgtEl>
                                          <p:spTgt spid="67"/>
                                        </p:tgtEl>
                                      </p:cBhvr>
                                    </p:animEffect>
                                  </p:childTnLst>
                                </p:cTn>
                              </p:par>
                            </p:childTnLst>
                          </p:cTn>
                        </p:par>
                        <p:par>
                          <p:cTn id="150" fill="hold">
                            <p:stCondLst>
                              <p:cond delay="1000"/>
                            </p:stCondLst>
                            <p:childTnLst>
                              <p:par>
                                <p:cTn id="151" presetID="18" presetClass="entr" presetSubtype="6" fill="hold" grpId="0" nodeType="afterEffect">
                                  <p:stCondLst>
                                    <p:cond delay="0"/>
                                  </p:stCondLst>
                                  <p:childTnLst>
                                    <p:set>
                                      <p:cBhvr>
                                        <p:cTn id="152" dur="1" fill="hold">
                                          <p:stCondLst>
                                            <p:cond delay="0"/>
                                          </p:stCondLst>
                                        </p:cTn>
                                        <p:tgtEl>
                                          <p:spTgt spid="53"/>
                                        </p:tgtEl>
                                        <p:attrNameLst>
                                          <p:attrName>style.visibility</p:attrName>
                                        </p:attrNameLst>
                                      </p:cBhvr>
                                      <p:to>
                                        <p:strVal val="visible"/>
                                      </p:to>
                                    </p:set>
                                    <p:animEffect transition="in" filter="strips(downRight)">
                                      <p:cBhvr>
                                        <p:cTn id="15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8" grpId="0" animBg="1"/>
      <p:bldP spid="49" grpId="0" animBg="1"/>
      <p:bldP spid="50" grpId="0" animBg="1"/>
      <p:bldP spid="51" grpId="0" animBg="1"/>
      <p:bldP spid="52"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5" name="Picture 3" descr="nong_dan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1148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5791200"/>
            <a:ext cx="4419600" cy="381000"/>
          </a:xfrm>
          <a:prstGeom prst="rect">
            <a:avLst/>
          </a:prstGeom>
          <a:noFill/>
        </p:spPr>
        <p:txBody>
          <a:bodyPr wrap="square" rtlCol="0">
            <a:spAutoFit/>
          </a:bodyPr>
          <a:lstStyle/>
          <a:p>
            <a:r>
              <a:rPr lang="en-US" b="1" dirty="0" err="1" smtClean="0">
                <a:latin typeface="Times New Roman" pitchFamily="18" charset="0"/>
                <a:cs typeface="Times New Roman" pitchFamily="18" charset="0"/>
              </a:rPr>
              <a:t>Nông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dân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Việt</a:t>
            </a:r>
            <a:r>
              <a:rPr lang="en-US" b="1" dirty="0" smtClean="0">
                <a:latin typeface="Times New Roman" pitchFamily="18" charset="0"/>
                <a:cs typeface="Times New Roman" pitchFamily="18" charset="0"/>
              </a:rPr>
              <a:t> Nam </a:t>
            </a:r>
            <a:r>
              <a:rPr lang="en-US" b="1" dirty="0" err="1" smtClean="0">
                <a:latin typeface="Times New Roman" pitchFamily="18" charset="0"/>
                <a:cs typeface="Times New Roman" pitchFamily="18" charset="0"/>
              </a:rPr>
              <a:t>thời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Pháp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thuộc</a:t>
            </a:r>
            <a:endParaRPr lang="en-US" b="1" dirty="0">
              <a:latin typeface="Times New Roman" pitchFamily="18" charset="0"/>
              <a:cs typeface="Times New Roman" pitchFamily="18" charset="0"/>
            </a:endParaRPr>
          </a:p>
        </p:txBody>
      </p:sp>
      <p:pic>
        <p:nvPicPr>
          <p:cNvPr id="5" name="Picture 10" descr="types_de_coolies"/>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4572000" y="0"/>
            <a:ext cx="4572000" cy="5715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10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67200" cy="5867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7918"/>
            <a:ext cx="4800600" cy="5875317"/>
          </a:xfrm>
          <a:prstGeom prst="rect">
            <a:avLst/>
          </a:prstGeom>
        </p:spPr>
      </p:pic>
      <p:sp>
        <p:nvSpPr>
          <p:cNvPr id="6" name="TextBox 5"/>
          <p:cNvSpPr txBox="1"/>
          <p:nvPr/>
        </p:nvSpPr>
        <p:spPr>
          <a:xfrm>
            <a:off x="990600" y="5869377"/>
            <a:ext cx="2743200" cy="38100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BẠCH THÁI BƯỞI</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38800" y="5869377"/>
            <a:ext cx="2743200" cy="38100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TRỊNH VĂN BÔ</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392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2C84A9-BDF5-4106-B2CB-E4CF89A69ED4}"/>
              </a:ext>
            </a:extLst>
          </p:cNvPr>
          <p:cNvSpPr>
            <a:spLocks noGrp="1"/>
          </p:cNvSpPr>
          <p:nvPr>
            <p:ph idx="1"/>
          </p:nvPr>
        </p:nvSpPr>
        <p:spPr>
          <a:xfrm>
            <a:off x="443660" y="306676"/>
            <a:ext cx="7543800" cy="354506"/>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endParaRPr lang="en-US" sz="2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3B906AA0-D998-4573-9ACD-FF6648A95385}"/>
              </a:ext>
            </a:extLst>
          </p:cNvPr>
          <p:cNvSpPr txBox="1"/>
          <p:nvPr/>
        </p:nvSpPr>
        <p:spPr>
          <a:xfrm>
            <a:off x="548559" y="1883000"/>
            <a:ext cx="413219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a:latin typeface="Times New Roman" panose="02020603050405020304" pitchFamily="18" charset="0"/>
                <a:cs typeface="Times New Roman" panose="02020603050405020304" pitchFamily="18" charset="0"/>
              </a:rPr>
              <a:t>              SAU CHIẾN TRANH THẾ GIỚI THỨ NHẤT</a:t>
            </a:r>
          </a:p>
        </p:txBody>
      </p:sp>
      <p:sp>
        <p:nvSpPr>
          <p:cNvPr id="6" name="TextBox 5">
            <a:extLst>
              <a:ext uri="{FF2B5EF4-FFF2-40B4-BE49-F238E27FC236}">
                <a16:creationId xmlns="" xmlns:a16="http://schemas.microsoft.com/office/drawing/2014/main" id="{5EC5DFF9-C161-4C8A-8C32-12EA935FDACC}"/>
              </a:ext>
            </a:extLst>
          </p:cNvPr>
          <p:cNvSpPr txBox="1"/>
          <p:nvPr/>
        </p:nvSpPr>
        <p:spPr>
          <a:xfrm>
            <a:off x="548559" y="2667830"/>
            <a:ext cx="394335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PHÁP BỊ  THIỆT HẠI NẶNG NỀ</a:t>
            </a:r>
          </a:p>
        </p:txBody>
      </p:sp>
      <p:sp>
        <p:nvSpPr>
          <p:cNvPr id="9" name="TextBox 8">
            <a:extLst>
              <a:ext uri="{FF2B5EF4-FFF2-40B4-BE49-F238E27FC236}">
                <a16:creationId xmlns="" xmlns:a16="http://schemas.microsoft.com/office/drawing/2014/main" id="{6D4F58F8-4C8A-4665-9376-B824F2FD8DDB}"/>
              </a:ext>
            </a:extLst>
          </p:cNvPr>
          <p:cNvSpPr txBox="1"/>
          <p:nvPr/>
        </p:nvSpPr>
        <p:spPr>
          <a:xfrm>
            <a:off x="-14514" y="5692340"/>
            <a:ext cx="2332457"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u="sng" dirty="0">
                <a:latin typeface="Times New Roman" panose="02020603050405020304" pitchFamily="18" charset="0"/>
                <a:cs typeface="Times New Roman" panose="02020603050405020304" pitchFamily="18" charset="0"/>
              </a:rPr>
              <a:t>B</a:t>
            </a:r>
            <a:r>
              <a:rPr lang="vi-VN" sz="2400" b="1" u="sng" dirty="0">
                <a:latin typeface="Times New Roman" panose="02020603050405020304" pitchFamily="18" charset="0"/>
                <a:cs typeface="Times New Roman" panose="02020603050405020304" pitchFamily="18" charset="0"/>
              </a:rPr>
              <a:t>ù đắp những thiệt hại của chiến tranh</a:t>
            </a:r>
            <a:endParaRPr lang="en-US" sz="2400" b="1" u="sng"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073529C4-EC07-4974-B932-6C7D404C992C}"/>
              </a:ext>
            </a:extLst>
          </p:cNvPr>
          <p:cNvSpPr txBox="1"/>
          <p:nvPr/>
        </p:nvSpPr>
        <p:spPr>
          <a:xfrm>
            <a:off x="2855651" y="5657671"/>
            <a:ext cx="2506514"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Khôi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7CD16EA2-27ED-4797-8C3B-0F3E31B06C0F}"/>
              </a:ext>
            </a:extLst>
          </p:cNvPr>
          <p:cNvSpPr txBox="1"/>
          <p:nvPr/>
        </p:nvSpPr>
        <p:spPr>
          <a:xfrm>
            <a:off x="144896" y="3430594"/>
            <a:ext cx="4939518" cy="138499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marL="533400" indent="-533400">
              <a:spcBef>
                <a:spcPct val="20000"/>
              </a:spcBef>
              <a:buClr>
                <a:schemeClr val="hlink"/>
              </a:buClr>
              <a:buSzPct val="70000"/>
            </a:pPr>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T</a:t>
            </a:r>
            <a:r>
              <a:rPr lang="vi-VN" sz="2000" b="1" i="1" dirty="0">
                <a:latin typeface="+mj-lt"/>
                <a:cs typeface="Times New Roman" pitchFamily="18" charset="0"/>
              </a:rPr>
              <a:t>ăng cường bóc lột giai cấp công nhân và nhân dân ở trong nước.</a:t>
            </a:r>
            <a:endParaRPr lang="en-US" sz="2000" b="1" i="1" dirty="0">
              <a:latin typeface="+mj-lt"/>
              <a:cs typeface="Times New Roman" pitchFamily="18" charset="0"/>
            </a:endParaRPr>
          </a:p>
          <a:p>
            <a:pPr marL="533400" indent="-533400">
              <a:spcBef>
                <a:spcPct val="20000"/>
              </a:spcBef>
              <a:buClr>
                <a:schemeClr val="hlink"/>
              </a:buClr>
              <a:buSzPct val="70000"/>
            </a:pPr>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T</a:t>
            </a:r>
            <a:r>
              <a:rPr lang="vi-VN" sz="2000" b="1" i="1" dirty="0">
                <a:latin typeface="+mj-lt"/>
                <a:cs typeface="Times New Roman" pitchFamily="18" charset="0"/>
              </a:rPr>
              <a:t>ăng cường khai thác và bóc lột thuộc địa trong đó có Việt Nam.</a:t>
            </a:r>
            <a:endParaRPr lang="en-US" sz="2000" b="1" dirty="0">
              <a:latin typeface="+mj-lt"/>
              <a:cs typeface="Times New Roman" pitchFamily="18" charset="0"/>
            </a:endParaRPr>
          </a:p>
        </p:txBody>
      </p:sp>
      <p:cxnSp>
        <p:nvCxnSpPr>
          <p:cNvPr id="17" name="Straight Arrow Connector 16">
            <a:extLst>
              <a:ext uri="{FF2B5EF4-FFF2-40B4-BE49-F238E27FC236}">
                <a16:creationId xmlns="" xmlns:a16="http://schemas.microsoft.com/office/drawing/2014/main" id="{04E85896-95E7-40FD-AE14-37E5360B501B}"/>
              </a:ext>
            </a:extLst>
          </p:cNvPr>
          <p:cNvCxnSpPr>
            <a:cxnSpLocks/>
            <a:stCxn id="4" idx="2"/>
          </p:cNvCxnSpPr>
          <p:nvPr/>
        </p:nvCxnSpPr>
        <p:spPr>
          <a:xfrm flipH="1">
            <a:off x="2614655" y="2529331"/>
            <a:ext cx="1" cy="1384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6B3B19FB-D008-4164-9278-49FF15C3C953}"/>
              </a:ext>
            </a:extLst>
          </p:cNvPr>
          <p:cNvCxnSpPr>
            <a:cxnSpLocks/>
            <a:endCxn id="13" idx="0"/>
          </p:cNvCxnSpPr>
          <p:nvPr/>
        </p:nvCxnSpPr>
        <p:spPr>
          <a:xfrm>
            <a:off x="2614655" y="3095415"/>
            <a:ext cx="0" cy="33517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 xmlns:a16="http://schemas.microsoft.com/office/drawing/2014/main" id="{E55D6078-7B7A-4229-942F-E06D00E0DEFD}"/>
              </a:ext>
            </a:extLst>
          </p:cNvPr>
          <p:cNvPicPr>
            <a:picLocks noChangeAspect="1"/>
          </p:cNvPicPr>
          <p:nvPr/>
        </p:nvPicPr>
        <p:blipFill>
          <a:blip r:embed="rId3"/>
          <a:stretch>
            <a:fillRect/>
          </a:stretch>
        </p:blipFill>
        <p:spPr>
          <a:xfrm>
            <a:off x="5362165" y="1171829"/>
            <a:ext cx="3747386" cy="4684883"/>
          </a:xfrm>
          <a:prstGeom prst="rect">
            <a:avLst/>
          </a:prstGeom>
        </p:spPr>
      </p:pic>
      <p:sp>
        <p:nvSpPr>
          <p:cNvPr id="15" name="TextBox 14">
            <a:extLst>
              <a:ext uri="{FF2B5EF4-FFF2-40B4-BE49-F238E27FC236}">
                <a16:creationId xmlns="" xmlns:a16="http://schemas.microsoft.com/office/drawing/2014/main" id="{9C04EC61-6F35-44B7-B916-D12E83A11FA2}"/>
              </a:ext>
            </a:extLst>
          </p:cNvPr>
          <p:cNvSpPr txBox="1"/>
          <p:nvPr/>
        </p:nvSpPr>
        <p:spPr>
          <a:xfrm>
            <a:off x="443660" y="983136"/>
            <a:ext cx="2702984" cy="461665"/>
          </a:xfrm>
          <a:prstGeom prst="rect">
            <a:avLst/>
          </a:prstGeom>
          <a:noFill/>
        </p:spPr>
        <p:txBody>
          <a:bodyPr wrap="none" rtlCol="0">
            <a:spAutoFit/>
          </a:bodyPr>
          <a:lstStyle/>
          <a:p>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Hoàn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sử</a:t>
            </a:r>
            <a:endParaRPr lang="en-US" sz="2400" b="1" i="1" dirty="0">
              <a:latin typeface="Times New Roman" panose="02020603050405020304" pitchFamily="18" charset="0"/>
              <a:cs typeface="Times New Roman" panose="02020603050405020304" pitchFamily="18" charset="0"/>
            </a:endParaRPr>
          </a:p>
        </p:txBody>
      </p:sp>
      <p:sp>
        <p:nvSpPr>
          <p:cNvPr id="16" name="Arrow: Down 15">
            <a:extLst>
              <a:ext uri="{FF2B5EF4-FFF2-40B4-BE49-F238E27FC236}">
                <a16:creationId xmlns="" xmlns:a16="http://schemas.microsoft.com/office/drawing/2014/main" id="{D39B57CE-618C-4A0A-BB3A-AFB057EA700C}"/>
              </a:ext>
            </a:extLst>
          </p:cNvPr>
          <p:cNvSpPr/>
          <p:nvPr/>
        </p:nvSpPr>
        <p:spPr>
          <a:xfrm>
            <a:off x="1997148" y="4868909"/>
            <a:ext cx="1431852" cy="901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đích</a:t>
            </a:r>
            <a:endParaRPr lang="en-US"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0B537E87-370B-48B1-A0A2-4196518B8D89}"/>
              </a:ext>
            </a:extLst>
          </p:cNvPr>
          <p:cNvSpPr txBox="1"/>
          <p:nvPr/>
        </p:nvSpPr>
        <p:spPr>
          <a:xfrm>
            <a:off x="5747170" y="6094329"/>
            <a:ext cx="329264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sau</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CTTG I</a:t>
            </a:r>
            <a:endParaRPr lang="en-US" sz="2400" dirty="0">
              <a:latin typeface="Times New Roman" panose="02020603050405020304" pitchFamily="18" charset="0"/>
              <a:cs typeface="Times New Roman" panose="02020603050405020304" pitchFamily="18" charset="0"/>
            </a:endParaRPr>
          </a:p>
        </p:txBody>
      </p:sp>
      <p:sp>
        <p:nvSpPr>
          <p:cNvPr id="18" name="Speech Bubble: Oval 17">
            <a:extLst>
              <a:ext uri="{FF2B5EF4-FFF2-40B4-BE49-F238E27FC236}">
                <a16:creationId xmlns="" xmlns:a16="http://schemas.microsoft.com/office/drawing/2014/main" id="{66502DEC-8B31-4D6E-AA42-C4933B00B64C}"/>
              </a:ext>
            </a:extLst>
          </p:cNvPr>
          <p:cNvSpPr/>
          <p:nvPr/>
        </p:nvSpPr>
        <p:spPr>
          <a:xfrm>
            <a:off x="3036163" y="762000"/>
            <a:ext cx="3364637" cy="321393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22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fltVal val="0"/>
                                          </p:val>
                                        </p:tav>
                                        <p:tav tm="100000">
                                          <p:val>
                                            <p:strVal val="#ppt_w"/>
                                          </p:val>
                                        </p:tav>
                                      </p:tavLst>
                                    </p:anim>
                                    <p:anim calcmode="lin" valueType="num">
                                      <p:cBhvr>
                                        <p:cTn id="95" dur="500" fill="hold"/>
                                        <p:tgtEl>
                                          <p:spTgt spid="10"/>
                                        </p:tgtEl>
                                        <p:attrNameLst>
                                          <p:attrName>ppt_h</p:attrName>
                                        </p:attrNameLst>
                                      </p:cBhvr>
                                      <p:tavLst>
                                        <p:tav tm="0">
                                          <p:val>
                                            <p:fltVal val="0"/>
                                          </p:val>
                                        </p:tav>
                                        <p:tav tm="100000">
                                          <p:val>
                                            <p:strVal val="#ppt_h"/>
                                          </p:val>
                                        </p:tav>
                                      </p:tavLst>
                                    </p:anim>
                                    <p:animEffect transition="in" filter="fade">
                                      <p:cBhvr>
                                        <p:cTn id="9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9" grpId="0" animBg="1"/>
      <p:bldP spid="10" grpId="0" animBg="1"/>
      <p:bldP spid="13" grpId="0" animBg="1"/>
      <p:bldP spid="15" grpId="0"/>
      <p:bldP spid="16" grpId="0" animBg="1"/>
      <p:bldP spid="24" grpId="0"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2" descr="http://diepdoan.violet.vn/uploads/resources/blog/447/cong_nhan_mo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28600" y="61722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khai</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mỏ</a:t>
            </a:r>
            <a:endParaRPr lang="en-US" sz="2800" b="1" dirty="0">
              <a:latin typeface="Times New Roman" pitchFamily="18" charset="0"/>
              <a:cs typeface="Times New Roman" pitchFamily="18" charset="0"/>
            </a:endParaRPr>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5384470" y="6181106"/>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su</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019273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ight Arrow 24578"/>
          <p:cNvSpPr>
            <a:spLocks noChangeArrowheads="1"/>
          </p:cNvSpPr>
          <p:nvPr/>
        </p:nvSpPr>
        <p:spPr bwMode="auto">
          <a:xfrm>
            <a:off x="423553" y="3376535"/>
            <a:ext cx="4114800" cy="1263717"/>
          </a:xfrm>
          <a:prstGeom prst="rightArrow">
            <a:avLst>
              <a:gd name="adj1" fmla="val 50000"/>
              <a:gd name="adj2" fmla="val 45000"/>
            </a:avLst>
          </a:prstGeom>
          <a:solidFill>
            <a:srgbClr val="0033CC"/>
          </a:solidFill>
          <a:ln w="9525">
            <a:solidFill>
              <a:schemeClr val="tx1"/>
            </a:solidFill>
            <a:miter lim="800000"/>
            <a:headEnd/>
            <a:tailEnd/>
          </a:ln>
        </p:spPr>
        <p:txBody>
          <a:bodyPr wrap="none" anchor="ctr"/>
          <a:lstStyle/>
          <a:p>
            <a:pPr algn="ctr"/>
            <a:r>
              <a:rPr lang="en-US" altLang="en-US" sz="2400" b="1" dirty="0" err="1">
                <a:solidFill>
                  <a:srgbClr val="FFFF00"/>
                </a:solidFill>
                <a:latin typeface="Times New Roman" panose="02020603050405020304" pitchFamily="18" charset="0"/>
                <a:cs typeface="Times New Roman" panose="02020603050405020304" pitchFamily="18" charset="0"/>
              </a:rPr>
              <a:t>Dân</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tộc</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Việt</a:t>
            </a:r>
            <a:r>
              <a:rPr lang="en-US" altLang="en-US" sz="2400" b="1" dirty="0">
                <a:solidFill>
                  <a:srgbClr val="FFFF00"/>
                </a:solidFill>
                <a:latin typeface="Times New Roman" panose="02020603050405020304" pitchFamily="18" charset="0"/>
                <a:cs typeface="Times New Roman" panose="02020603050405020304" pitchFamily="18" charset="0"/>
              </a:rPr>
              <a:t> Nam</a:t>
            </a:r>
          </a:p>
        </p:txBody>
      </p:sp>
      <p:sp>
        <p:nvSpPr>
          <p:cNvPr id="24580" name="Left Arrow 24579"/>
          <p:cNvSpPr>
            <a:spLocks noChangeArrowheads="1"/>
          </p:cNvSpPr>
          <p:nvPr/>
        </p:nvSpPr>
        <p:spPr bwMode="auto">
          <a:xfrm>
            <a:off x="4724400" y="3346344"/>
            <a:ext cx="3928753" cy="1324098"/>
          </a:xfrm>
          <a:prstGeom prst="leftArrow">
            <a:avLst>
              <a:gd name="adj1" fmla="val 50000"/>
              <a:gd name="adj2" fmla="val 39297"/>
            </a:avLst>
          </a:prstGeom>
          <a:solidFill>
            <a:srgbClr val="0033CC"/>
          </a:solidFill>
          <a:ln w="9525">
            <a:solidFill>
              <a:schemeClr val="tx1"/>
            </a:solidFill>
            <a:miter lim="800000"/>
            <a:headEnd/>
            <a:tailEnd/>
          </a:ln>
        </p:spPr>
        <p:txBody>
          <a:bodyPr wrap="none" anchor="ctr"/>
          <a:lstStyle/>
          <a:p>
            <a:pPr algn="ctr"/>
            <a:r>
              <a:rPr lang="en-US" altLang="en-US" sz="2400" b="1" dirty="0" err="1">
                <a:solidFill>
                  <a:srgbClr val="FFFF00"/>
                </a:solidFill>
                <a:latin typeface="Times New Roman" panose="02020603050405020304" pitchFamily="18" charset="0"/>
                <a:cs typeface="Times New Roman" panose="02020603050405020304" pitchFamily="18" charset="0"/>
              </a:rPr>
              <a:t>Thực</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dân</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Pháp</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và</a:t>
            </a:r>
            <a:r>
              <a:rPr lang="en-US" altLang="en-US" sz="2400" b="1" dirty="0">
                <a:solidFill>
                  <a:srgbClr val="FFFF00"/>
                </a:solidFill>
                <a:latin typeface="Times New Roman" panose="02020603050405020304" pitchFamily="18" charset="0"/>
                <a:cs typeface="Times New Roman" panose="02020603050405020304" pitchFamily="18" charset="0"/>
              </a:rPr>
              <a:t> </a:t>
            </a:r>
          </a:p>
          <a:p>
            <a:pPr algn="ctr"/>
            <a:r>
              <a:rPr lang="en-US" altLang="en-US" sz="2400" b="1" dirty="0" err="1">
                <a:solidFill>
                  <a:srgbClr val="FFFF00"/>
                </a:solidFill>
                <a:latin typeface="Times New Roman" panose="02020603050405020304" pitchFamily="18" charset="0"/>
                <a:cs typeface="Times New Roman" panose="02020603050405020304" pitchFamily="18" charset="0"/>
              </a:rPr>
              <a:t>tay</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sai</a:t>
            </a:r>
            <a:r>
              <a:rPr lang="en-US" altLang="en-US" sz="2400" b="1" dirty="0">
                <a:solidFill>
                  <a:srgbClr val="FFFF00"/>
                </a:solidFill>
                <a:latin typeface="Times New Roman" panose="02020603050405020304" pitchFamily="18" charset="0"/>
                <a:cs typeface="Times New Roman" panose="02020603050405020304" pitchFamily="18" charset="0"/>
              </a:rPr>
              <a:t> </a:t>
            </a:r>
          </a:p>
        </p:txBody>
      </p:sp>
      <p:sp>
        <p:nvSpPr>
          <p:cNvPr id="24581" name="Right Arrow 24580"/>
          <p:cNvSpPr>
            <a:spLocks noChangeArrowheads="1"/>
          </p:cNvSpPr>
          <p:nvPr/>
        </p:nvSpPr>
        <p:spPr bwMode="auto">
          <a:xfrm>
            <a:off x="460169" y="4753099"/>
            <a:ext cx="4114800" cy="1371600"/>
          </a:xfrm>
          <a:prstGeom prst="rightArrow">
            <a:avLst>
              <a:gd name="adj1" fmla="val 50000"/>
              <a:gd name="adj2" fmla="val 45000"/>
            </a:avLst>
          </a:prstGeom>
          <a:solidFill>
            <a:srgbClr val="0033CC"/>
          </a:solidFill>
          <a:ln w="9525">
            <a:solidFill>
              <a:schemeClr val="tx1"/>
            </a:solidFill>
            <a:miter lim="800000"/>
            <a:headEnd/>
            <a:tailEnd/>
          </a:ln>
        </p:spPr>
        <p:txBody>
          <a:bodyPr wrap="none" anchor="ctr"/>
          <a:lstStyle/>
          <a:p>
            <a:pPr algn="ctr"/>
            <a:r>
              <a:rPr lang="en-US" altLang="en-US" sz="2400" b="1" dirty="0" err="1">
                <a:solidFill>
                  <a:srgbClr val="FFFF00"/>
                </a:solidFill>
                <a:latin typeface="Times New Roman" panose="02020603050405020304" pitchFamily="18" charset="0"/>
                <a:cs typeface="Times New Roman" panose="02020603050405020304" pitchFamily="18" charset="0"/>
              </a:rPr>
              <a:t>Giai</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cấp</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nông</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dân</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
        <p:nvSpPr>
          <p:cNvPr id="24582" name="Left Arrow 24581"/>
          <p:cNvSpPr>
            <a:spLocks noChangeArrowheads="1"/>
          </p:cNvSpPr>
          <p:nvPr/>
        </p:nvSpPr>
        <p:spPr bwMode="auto">
          <a:xfrm>
            <a:off x="4724400" y="4753098"/>
            <a:ext cx="3810000" cy="1342901"/>
          </a:xfrm>
          <a:prstGeom prst="leftArrow">
            <a:avLst>
              <a:gd name="adj1" fmla="val 50000"/>
              <a:gd name="adj2" fmla="val 40099"/>
            </a:avLst>
          </a:prstGeom>
          <a:solidFill>
            <a:srgbClr val="0033CC"/>
          </a:solidFill>
          <a:ln w="9525">
            <a:solidFill>
              <a:schemeClr val="tx1"/>
            </a:solidFill>
            <a:miter lim="800000"/>
            <a:headEnd/>
            <a:tailEnd/>
          </a:ln>
        </p:spPr>
        <p:txBody>
          <a:bodyPr wrap="none" anchor="ctr"/>
          <a:lstStyle/>
          <a:p>
            <a:pPr algn="ctr"/>
            <a:r>
              <a:rPr lang="en-US" altLang="en-US" sz="2400" b="1" dirty="0" err="1">
                <a:solidFill>
                  <a:srgbClr val="FFFF00"/>
                </a:solidFill>
                <a:latin typeface="Times New Roman" panose="02020603050405020304" pitchFamily="18" charset="0"/>
                <a:cs typeface="Times New Roman" panose="02020603050405020304" pitchFamily="18" charset="0"/>
              </a:rPr>
              <a:t>Địa</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chủ</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phong</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kiến</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
        <p:nvSpPr>
          <p:cNvPr id="24583" name="Text Box 24582"/>
          <p:cNvSpPr txBox="1">
            <a:spLocks noChangeArrowheads="1"/>
          </p:cNvSpPr>
          <p:nvPr/>
        </p:nvSpPr>
        <p:spPr bwMode="auto">
          <a:xfrm>
            <a:off x="990600" y="3177639"/>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eaLnBrk="1" hangingPunct="1">
              <a:spcBef>
                <a:spcPct val="50000"/>
              </a:spcBef>
            </a:pPr>
            <a:r>
              <a:rPr lang="en-US" altLang="en-US" sz="2400" b="1" dirty="0" err="1">
                <a:solidFill>
                  <a:srgbClr val="FF3300"/>
                </a:solidFill>
                <a:latin typeface="Times New Roman" panose="02020603050405020304" pitchFamily="18" charset="0"/>
                <a:cs typeface="Times New Roman" panose="02020603050405020304" pitchFamily="18" charset="0"/>
              </a:rPr>
              <a:t>Mâu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thuẫn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dân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tộc</a:t>
            </a:r>
            <a:endParaRPr lang="en-US" altLang="en-US" sz="2400" b="1" dirty="0">
              <a:solidFill>
                <a:srgbClr val="FF3300"/>
              </a:solidFill>
              <a:latin typeface="Times New Roman" panose="02020603050405020304" pitchFamily="18" charset="0"/>
              <a:cs typeface="Times New Roman" panose="02020603050405020304" pitchFamily="18" charset="0"/>
            </a:endParaRPr>
          </a:p>
        </p:txBody>
      </p:sp>
      <p:sp>
        <p:nvSpPr>
          <p:cNvPr id="24584" name="Text Box 24583"/>
          <p:cNvSpPr txBox="1">
            <a:spLocks noChangeArrowheads="1"/>
          </p:cNvSpPr>
          <p:nvPr/>
        </p:nvSpPr>
        <p:spPr bwMode="auto">
          <a:xfrm>
            <a:off x="762000" y="456306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eaLnBrk="1" hangingPunct="1">
              <a:spcBef>
                <a:spcPct val="50000"/>
              </a:spcBef>
            </a:pPr>
            <a:r>
              <a:rPr lang="en-US" altLang="en-US" sz="2400" b="1" dirty="0" err="1">
                <a:solidFill>
                  <a:srgbClr val="FF3300"/>
                </a:solidFill>
                <a:latin typeface="Times New Roman" panose="02020603050405020304" pitchFamily="18" charset="0"/>
                <a:cs typeface="Times New Roman" panose="02020603050405020304" pitchFamily="18" charset="0"/>
              </a:rPr>
              <a:t>Mâu</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thuẫn</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giai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cấp</a:t>
            </a:r>
            <a:endParaRPr lang="en-US" altLang="en-US" sz="2400" b="1" dirty="0">
              <a:solidFill>
                <a:srgbClr val="FF3300"/>
              </a:solidFill>
              <a:latin typeface="Times New Roman" panose="02020603050405020304" pitchFamily="18" charset="0"/>
              <a:cs typeface="Times New Roman" panose="02020603050405020304" pitchFamily="18" charset="0"/>
            </a:endParaRPr>
          </a:p>
        </p:txBody>
      </p:sp>
      <p:sp>
        <p:nvSpPr>
          <p:cNvPr id="8" name="AutoShape 7"/>
          <p:cNvSpPr>
            <a:spLocks noChangeArrowheads="1"/>
          </p:cNvSpPr>
          <p:nvPr/>
        </p:nvSpPr>
        <p:spPr bwMode="auto">
          <a:xfrm>
            <a:off x="2895600" y="961158"/>
            <a:ext cx="4648200" cy="2002477"/>
          </a:xfrm>
          <a:prstGeom prst="cloudCallout">
            <a:avLst>
              <a:gd name="adj1" fmla="val -56691"/>
              <a:gd name="adj2" fmla="val 57114"/>
            </a:avLst>
          </a:prstGeom>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Nêu</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những</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mâu</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thuẫn</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trong</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xã</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hội</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Việt</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Nam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sau</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chiến</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tranh</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thế</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giới</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thứ</a:t>
            </a:r>
            <a:r>
              <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rPr>
              <a:t> </a:t>
            </a:r>
            <a:r>
              <a:rPr lang="en-US" sz="2400" i="1" dirty="0" err="1" smtClean="0">
                <a:solidFill>
                  <a:srgbClr val="FFFF00"/>
                </a:solidFill>
                <a:effectLst>
                  <a:outerShdw blurRad="38100" dist="38100" dir="2700000" algn="tl">
                    <a:srgbClr val="000000"/>
                  </a:outerShdw>
                </a:effectLst>
                <a:latin typeface="Times New Roman" pitchFamily="16" charset="0"/>
                <a:cs typeface="Times New Roman" pitchFamily="16" charset="0"/>
              </a:rPr>
              <a:t>nhất</a:t>
            </a:r>
            <a:endParaRPr lang="en-US" sz="2400" i="1" dirty="0" smtClean="0">
              <a:solidFill>
                <a:srgbClr val="FFFF00"/>
              </a:solidFill>
              <a:effectLst>
                <a:outerShdw blurRad="38100" dist="38100" dir="2700000" algn="tl">
                  <a:srgbClr val="000000"/>
                </a:outerShdw>
              </a:effectLst>
              <a:latin typeface="Times New Roman" pitchFamily="16" charset="0"/>
              <a:cs typeface="Times New Roman" pitchFamily="16" charset="0"/>
            </a:endParaRPr>
          </a:p>
        </p:txBody>
      </p:sp>
      <p:sp>
        <p:nvSpPr>
          <p:cNvPr id="9" name="Rectangle 8"/>
          <p:cNvSpPr/>
          <p:nvPr/>
        </p:nvSpPr>
        <p:spPr>
          <a:xfrm>
            <a:off x="-76200" y="197395"/>
            <a:ext cx="9220200" cy="1303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0000"/>
                </a:solidFill>
                <a:latin typeface="Times New Roman" pitchFamily="18" charset="0"/>
                <a:cs typeface="Times New Roman" pitchFamily="18" charset="0"/>
              </a:rPr>
              <a:t>3. </a:t>
            </a:r>
            <a:r>
              <a:rPr lang="en-US" sz="2800" b="1" dirty="0" err="1" smtClean="0">
                <a:solidFill>
                  <a:srgbClr val="FF0000"/>
                </a:solidFill>
                <a:latin typeface="Times New Roman" pitchFamily="18" charset="0"/>
                <a:cs typeface="Times New Roman" pitchFamily="18" charset="0"/>
              </a:rPr>
              <a:t>Những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chuyển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biến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cấp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hội</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Việt</a:t>
            </a:r>
            <a:r>
              <a:rPr lang="en-US" sz="2800" b="1" dirty="0" smtClean="0">
                <a:solidFill>
                  <a:srgbClr val="FF0000"/>
                </a:solidFill>
                <a:latin typeface="Times New Roman" pitchFamily="18" charset="0"/>
                <a:cs typeface="Times New Roman" pitchFamily="18" charset="0"/>
              </a:rPr>
              <a:t> Nam</a:t>
            </a:r>
          </a:p>
          <a:p>
            <a:r>
              <a:rPr lang="en-US" sz="2800" b="1" dirty="0" smtClean="0">
                <a:solidFill>
                  <a:srgbClr val="000099"/>
                </a:solidFill>
                <a:latin typeface="Times New Roman" pitchFamily="18" charset="0"/>
                <a:cs typeface="Times New Roman" pitchFamily="18" charset="0"/>
              </a:rPr>
              <a:t> </a:t>
            </a:r>
            <a:endParaRPr lang="en-US" sz="2800" b="1" i="1" dirty="0" smtClean="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3798937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583"/>
                                        </p:tgtEl>
                                        <p:attrNameLst>
                                          <p:attrName>style.visibility</p:attrName>
                                        </p:attrNameLst>
                                      </p:cBhvr>
                                      <p:to>
                                        <p:strVal val="visible"/>
                                      </p:to>
                                    </p:set>
                                    <p:animEffect transition="in" filter="barn(inVertical)">
                                      <p:cBhvr>
                                        <p:cTn id="17" dur="500"/>
                                        <p:tgtEl>
                                          <p:spTgt spid="2458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579"/>
                                        </p:tgtEl>
                                        <p:attrNameLst>
                                          <p:attrName>style.visibility</p:attrName>
                                        </p:attrNameLst>
                                      </p:cBhvr>
                                      <p:to>
                                        <p:strVal val="visible"/>
                                      </p:to>
                                    </p:set>
                                    <p:animEffect transition="in" filter="barn(inVertical)">
                                      <p:cBhvr>
                                        <p:cTn id="22" dur="500"/>
                                        <p:tgtEl>
                                          <p:spTgt spid="2457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barn(inVertical)">
                                      <p:cBhvr>
                                        <p:cTn id="27" dur="500"/>
                                        <p:tgtEl>
                                          <p:spTgt spid="2458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584"/>
                                        </p:tgtEl>
                                        <p:attrNameLst>
                                          <p:attrName>style.visibility</p:attrName>
                                        </p:attrNameLst>
                                      </p:cBhvr>
                                      <p:to>
                                        <p:strVal val="visible"/>
                                      </p:to>
                                    </p:set>
                                    <p:animEffect transition="in" filter="barn(inVertical)">
                                      <p:cBhvr>
                                        <p:cTn id="32" dur="500"/>
                                        <p:tgtEl>
                                          <p:spTgt spid="2458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581"/>
                                        </p:tgtEl>
                                        <p:attrNameLst>
                                          <p:attrName>style.visibility</p:attrName>
                                        </p:attrNameLst>
                                      </p:cBhvr>
                                      <p:to>
                                        <p:strVal val="visible"/>
                                      </p:to>
                                    </p:set>
                                    <p:animEffect transition="in" filter="barn(inVertical)">
                                      <p:cBhvr>
                                        <p:cTn id="37" dur="500"/>
                                        <p:tgtEl>
                                          <p:spTgt spid="2458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582"/>
                                        </p:tgtEl>
                                        <p:attrNameLst>
                                          <p:attrName>style.visibility</p:attrName>
                                        </p:attrNameLst>
                                      </p:cBhvr>
                                      <p:to>
                                        <p:strVal val="visible"/>
                                      </p:to>
                                    </p:set>
                                    <p:animEffect transition="in" filter="barn(inVertical)">
                                      <p:cBhvr>
                                        <p:cTn id="42"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0" grpId="0" animBg="1"/>
      <p:bldP spid="24581" grpId="0" animBg="1"/>
      <p:bldP spid="24582" grpId="0" animBg="1"/>
      <p:bldP spid="24583" grpId="0"/>
      <p:bldP spid="24584"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863FDF36-3FDE-448A-BEC8-A947F9466D40}"/>
              </a:ext>
            </a:extLst>
          </p:cNvPr>
          <p:cNvSpPr/>
          <p:nvPr/>
        </p:nvSpPr>
        <p:spPr>
          <a:xfrm>
            <a:off x="77151" y="2285970"/>
            <a:ext cx="2248083" cy="2286061"/>
          </a:xfrm>
          <a:custGeom>
            <a:avLst/>
            <a:gdLst>
              <a:gd name="connsiteX0" fmla="*/ 0 w 2997444"/>
              <a:gd name="connsiteY0" fmla="*/ 228606 h 2286061"/>
              <a:gd name="connsiteX1" fmla="*/ 228606 w 2997444"/>
              <a:gd name="connsiteY1" fmla="*/ 0 h 2286061"/>
              <a:gd name="connsiteX2" fmla="*/ 2768838 w 2997444"/>
              <a:gd name="connsiteY2" fmla="*/ 0 h 2286061"/>
              <a:gd name="connsiteX3" fmla="*/ 2997444 w 2997444"/>
              <a:gd name="connsiteY3" fmla="*/ 228606 h 2286061"/>
              <a:gd name="connsiteX4" fmla="*/ 2997444 w 2997444"/>
              <a:gd name="connsiteY4" fmla="*/ 2057455 h 2286061"/>
              <a:gd name="connsiteX5" fmla="*/ 2768838 w 2997444"/>
              <a:gd name="connsiteY5" fmla="*/ 2286061 h 2286061"/>
              <a:gd name="connsiteX6" fmla="*/ 228606 w 2997444"/>
              <a:gd name="connsiteY6" fmla="*/ 2286061 h 2286061"/>
              <a:gd name="connsiteX7" fmla="*/ 0 w 2997444"/>
              <a:gd name="connsiteY7" fmla="*/ 2057455 h 2286061"/>
              <a:gd name="connsiteX8" fmla="*/ 0 w 2997444"/>
              <a:gd name="connsiteY8" fmla="*/ 228606 h 22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444" h="2286061">
                <a:moveTo>
                  <a:pt x="0" y="228606"/>
                </a:moveTo>
                <a:cubicBezTo>
                  <a:pt x="0" y="102350"/>
                  <a:pt x="102350" y="0"/>
                  <a:pt x="228606" y="0"/>
                </a:cubicBezTo>
                <a:lnTo>
                  <a:pt x="2768838" y="0"/>
                </a:lnTo>
                <a:cubicBezTo>
                  <a:pt x="2895094" y="0"/>
                  <a:pt x="2997444" y="102350"/>
                  <a:pt x="2997444" y="228606"/>
                </a:cubicBezTo>
                <a:lnTo>
                  <a:pt x="2997444" y="2057455"/>
                </a:lnTo>
                <a:cubicBezTo>
                  <a:pt x="2997444" y="2183711"/>
                  <a:pt x="2895094" y="2286061"/>
                  <a:pt x="2768838" y="2286061"/>
                </a:cubicBezTo>
                <a:lnTo>
                  <a:pt x="228606" y="2286061"/>
                </a:lnTo>
                <a:cubicBezTo>
                  <a:pt x="102350" y="2286061"/>
                  <a:pt x="0" y="2183711"/>
                  <a:pt x="0" y="2057455"/>
                </a:cubicBezTo>
                <a:lnTo>
                  <a:pt x="0" y="22860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006" tIns="86006" rIns="86006" bIns="86006"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bg1"/>
                </a:solidFill>
                <a:latin typeface="Cambria" panose="02040503050406030204" pitchFamily="18" charset="0"/>
              </a:rPr>
              <a:t>II. </a:t>
            </a:r>
            <a:r>
              <a:rPr lang="en-US" sz="3000" b="1" kern="1200" dirty="0" err="1">
                <a:solidFill>
                  <a:schemeClr val="bg1"/>
                </a:solidFill>
                <a:latin typeface="Cambria" panose="02040503050406030204" pitchFamily="18" charset="0"/>
              </a:rPr>
              <a:t>Phong</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trào</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dân</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tộc</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dân</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chủ</a:t>
            </a:r>
            <a:r>
              <a:rPr lang="en-US" sz="3000" b="1" kern="1200" dirty="0">
                <a:solidFill>
                  <a:schemeClr val="bg1"/>
                </a:solidFill>
                <a:latin typeface="Cambria" panose="02040503050406030204" pitchFamily="18" charset="0"/>
              </a:rPr>
              <a:t> 1919 -1925</a:t>
            </a:r>
          </a:p>
        </p:txBody>
      </p:sp>
      <p:sp>
        <p:nvSpPr>
          <p:cNvPr id="14" name="Freeform: Shape 13">
            <a:extLst>
              <a:ext uri="{FF2B5EF4-FFF2-40B4-BE49-F238E27FC236}">
                <a16:creationId xmlns="" xmlns:a16="http://schemas.microsoft.com/office/drawing/2014/main" id="{AE692FEC-0206-4586-9FDA-E6A67200DE6E}"/>
              </a:ext>
            </a:extLst>
          </p:cNvPr>
          <p:cNvSpPr/>
          <p:nvPr/>
        </p:nvSpPr>
        <p:spPr>
          <a:xfrm rot="17908149">
            <a:off x="1545674" y="2347622"/>
            <a:ext cx="2426703" cy="29502"/>
          </a:xfrm>
          <a:custGeom>
            <a:avLst/>
            <a:gdLst>
              <a:gd name="connsiteX0" fmla="*/ 0 w 2426703"/>
              <a:gd name="connsiteY0" fmla="*/ 19668 h 39336"/>
              <a:gd name="connsiteX1" fmla="*/ 2426703 w 2426703"/>
              <a:gd name="connsiteY1" fmla="*/ 19668 h 39336"/>
            </a:gdLst>
            <a:ahLst/>
            <a:cxnLst>
              <a:cxn ang="0">
                <a:pos x="connsiteX0" y="connsiteY0"/>
              </a:cxn>
              <a:cxn ang="0">
                <a:pos x="connsiteX1" y="connsiteY1"/>
              </a:cxn>
            </a:cxnLst>
            <a:rect l="l" t="t" r="r" b="b"/>
            <a:pathLst>
              <a:path w="2426703" h="39336">
                <a:moveTo>
                  <a:pt x="0" y="19668"/>
                </a:moveTo>
                <a:lnTo>
                  <a:pt x="2426703" y="1966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165383" tIns="-40999" rIns="1165384" bIns="-41001"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5" name="Freeform: Shape 14">
            <a:extLst>
              <a:ext uri="{FF2B5EF4-FFF2-40B4-BE49-F238E27FC236}">
                <a16:creationId xmlns="" xmlns:a16="http://schemas.microsoft.com/office/drawing/2014/main" id="{EC54C100-214E-430B-88C5-A4924F9FC1CB}"/>
              </a:ext>
            </a:extLst>
          </p:cNvPr>
          <p:cNvSpPr/>
          <p:nvPr/>
        </p:nvSpPr>
        <p:spPr>
          <a:xfrm>
            <a:off x="3192815" y="483906"/>
            <a:ext cx="2248083" cy="1623685"/>
          </a:xfrm>
          <a:custGeom>
            <a:avLst/>
            <a:gdLst>
              <a:gd name="connsiteX0" fmla="*/ 0 w 2997444"/>
              <a:gd name="connsiteY0" fmla="*/ 162369 h 1623685"/>
              <a:gd name="connsiteX1" fmla="*/ 162369 w 2997444"/>
              <a:gd name="connsiteY1" fmla="*/ 0 h 1623685"/>
              <a:gd name="connsiteX2" fmla="*/ 2835076 w 2997444"/>
              <a:gd name="connsiteY2" fmla="*/ 0 h 1623685"/>
              <a:gd name="connsiteX3" fmla="*/ 2997445 w 2997444"/>
              <a:gd name="connsiteY3" fmla="*/ 162369 h 1623685"/>
              <a:gd name="connsiteX4" fmla="*/ 2997444 w 2997444"/>
              <a:gd name="connsiteY4" fmla="*/ 1461317 h 1623685"/>
              <a:gd name="connsiteX5" fmla="*/ 2835075 w 2997444"/>
              <a:gd name="connsiteY5" fmla="*/ 1623686 h 1623685"/>
              <a:gd name="connsiteX6" fmla="*/ 162369 w 2997444"/>
              <a:gd name="connsiteY6" fmla="*/ 1623685 h 1623685"/>
              <a:gd name="connsiteX7" fmla="*/ 0 w 2997444"/>
              <a:gd name="connsiteY7" fmla="*/ 1461316 h 1623685"/>
              <a:gd name="connsiteX8" fmla="*/ 0 w 2997444"/>
              <a:gd name="connsiteY8" fmla="*/ 162369 h 162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444" h="1623685">
                <a:moveTo>
                  <a:pt x="0" y="162369"/>
                </a:moveTo>
                <a:cubicBezTo>
                  <a:pt x="0" y="72695"/>
                  <a:pt x="72695" y="0"/>
                  <a:pt x="162369" y="0"/>
                </a:cubicBezTo>
                <a:lnTo>
                  <a:pt x="2835076" y="0"/>
                </a:lnTo>
                <a:cubicBezTo>
                  <a:pt x="2924750" y="0"/>
                  <a:pt x="2997445" y="72695"/>
                  <a:pt x="2997445" y="162369"/>
                </a:cubicBezTo>
                <a:cubicBezTo>
                  <a:pt x="2997445" y="595352"/>
                  <a:pt x="2997444" y="1028334"/>
                  <a:pt x="2997444" y="1461317"/>
                </a:cubicBezTo>
                <a:cubicBezTo>
                  <a:pt x="2997444" y="1550991"/>
                  <a:pt x="2924749" y="1623686"/>
                  <a:pt x="2835075" y="1623686"/>
                </a:cubicBezTo>
                <a:lnTo>
                  <a:pt x="162369" y="1623685"/>
                </a:lnTo>
                <a:cubicBezTo>
                  <a:pt x="72695" y="1623685"/>
                  <a:pt x="0" y="1550990"/>
                  <a:pt x="0" y="1461316"/>
                </a:cubicBezTo>
                <a:lnTo>
                  <a:pt x="0" y="16236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1526" tIns="61526" rIns="61526" bIns="61526" numCol="1" spcCol="1270" anchor="ctr" anchorCtr="0">
            <a:noAutofit/>
          </a:bodyPr>
          <a:lstStyle/>
          <a:p>
            <a:pPr marL="0" lvl="0" indent="0" algn="ctr" defTabSz="977900">
              <a:lnSpc>
                <a:spcPct val="90000"/>
              </a:lnSpc>
              <a:spcBef>
                <a:spcPct val="0"/>
              </a:spcBef>
              <a:spcAft>
                <a:spcPct val="35000"/>
              </a:spcAft>
              <a:buNone/>
            </a:pPr>
            <a:r>
              <a:rPr lang="en-US" altLang="en-US" sz="2200" b="0" kern="1200" dirty="0">
                <a:solidFill>
                  <a:schemeClr val="bg1"/>
                </a:solidFill>
                <a:latin typeface="Cambria" panose="02040503050406030204" pitchFamily="18" charset="0"/>
              </a:rPr>
              <a:t>1.Hoạt </a:t>
            </a:r>
            <a:r>
              <a:rPr lang="en-US" altLang="en-US" sz="2200" b="0" kern="1200" dirty="0" err="1">
                <a:solidFill>
                  <a:schemeClr val="bg1"/>
                </a:solidFill>
                <a:latin typeface="Cambria" panose="02040503050406030204" pitchFamily="18" charset="0"/>
              </a:rPr>
              <a:t>động</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của</a:t>
            </a:r>
            <a:r>
              <a:rPr lang="en-US" altLang="en-US" sz="2200" b="0" kern="1200" dirty="0">
                <a:solidFill>
                  <a:schemeClr val="bg1"/>
                </a:solidFill>
                <a:latin typeface="Cambria" panose="02040503050406030204" pitchFamily="18" charset="0"/>
              </a:rPr>
              <a:t> Phan </a:t>
            </a:r>
            <a:r>
              <a:rPr lang="en-US" altLang="en-US" sz="2200" b="0" kern="1200" dirty="0" err="1">
                <a:solidFill>
                  <a:schemeClr val="bg1"/>
                </a:solidFill>
                <a:latin typeface="Cambria" panose="02040503050406030204" pitchFamily="18" charset="0"/>
              </a:rPr>
              <a:t>Bội</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Châu</a:t>
            </a:r>
            <a:r>
              <a:rPr lang="en-US" altLang="en-US" sz="2200" b="0" kern="1200" dirty="0">
                <a:solidFill>
                  <a:schemeClr val="bg1"/>
                </a:solidFill>
                <a:latin typeface="Cambria" panose="02040503050406030204" pitchFamily="18" charset="0"/>
              </a:rPr>
              <a:t>, Phan </a:t>
            </a:r>
            <a:r>
              <a:rPr lang="en-US" altLang="en-US" sz="2200" b="0" kern="1200" dirty="0" err="1">
                <a:solidFill>
                  <a:schemeClr val="bg1"/>
                </a:solidFill>
                <a:latin typeface="Cambria" panose="02040503050406030204" pitchFamily="18" charset="0"/>
              </a:rPr>
              <a:t>Châu</a:t>
            </a:r>
            <a:r>
              <a:rPr lang="en-US" altLang="en-US" sz="2200" b="0" kern="1200" dirty="0">
                <a:solidFill>
                  <a:schemeClr val="bg1"/>
                </a:solidFill>
                <a:latin typeface="Cambria" panose="02040503050406030204" pitchFamily="18" charset="0"/>
              </a:rPr>
              <a:t> Trinh </a:t>
            </a:r>
            <a:r>
              <a:rPr lang="en-US" altLang="en-US" sz="2200" b="0" kern="1200" dirty="0" err="1">
                <a:solidFill>
                  <a:schemeClr val="bg1"/>
                </a:solidFill>
                <a:latin typeface="Cambria" panose="02040503050406030204" pitchFamily="18" charset="0"/>
              </a:rPr>
              <a:t>và</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một</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số</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người</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Việt</a:t>
            </a:r>
            <a:r>
              <a:rPr lang="en-US" altLang="en-US" sz="2200" b="0" kern="1200" dirty="0">
                <a:solidFill>
                  <a:schemeClr val="bg1"/>
                </a:solidFill>
                <a:latin typeface="Cambria" panose="02040503050406030204" pitchFamily="18" charset="0"/>
              </a:rPr>
              <a:t> Nam </a:t>
            </a:r>
            <a:r>
              <a:rPr lang="en-US" altLang="en-US" sz="2200" b="0" kern="1200" dirty="0" err="1">
                <a:solidFill>
                  <a:schemeClr val="bg1"/>
                </a:solidFill>
                <a:latin typeface="Cambria" panose="02040503050406030204" pitchFamily="18" charset="0"/>
              </a:rPr>
              <a:t>sống</a:t>
            </a:r>
            <a:r>
              <a:rPr lang="en-US" altLang="en-US" sz="2200" b="0" kern="1200" dirty="0">
                <a:solidFill>
                  <a:schemeClr val="bg1"/>
                </a:solidFill>
                <a:latin typeface="Cambria" panose="02040503050406030204" pitchFamily="18" charset="0"/>
              </a:rPr>
              <a:t> ở nước </a:t>
            </a:r>
            <a:r>
              <a:rPr lang="en-US" altLang="en-US" sz="2200" b="0" kern="1200" dirty="0" err="1">
                <a:solidFill>
                  <a:schemeClr val="bg1"/>
                </a:solidFill>
                <a:latin typeface="Cambria" panose="02040503050406030204" pitchFamily="18" charset="0"/>
              </a:rPr>
              <a:t>ngoài</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giảm</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tải</a:t>
            </a:r>
            <a:r>
              <a:rPr lang="en-US" altLang="en-US" sz="2200" b="0" kern="1200" dirty="0">
                <a:solidFill>
                  <a:schemeClr val="bg1"/>
                </a:solidFill>
                <a:latin typeface="Cambria" panose="02040503050406030204" pitchFamily="18" charset="0"/>
              </a:rPr>
              <a:t>)</a:t>
            </a:r>
            <a:endParaRPr lang="en-US" sz="2200" b="0" kern="1200" dirty="0">
              <a:solidFill>
                <a:schemeClr val="bg1"/>
              </a:solidFill>
              <a:latin typeface="Cambria" panose="02040503050406030204" pitchFamily="18" charset="0"/>
            </a:endParaRPr>
          </a:p>
        </p:txBody>
      </p:sp>
      <p:sp>
        <p:nvSpPr>
          <p:cNvPr id="16" name="Freeform: Shape 15">
            <a:extLst>
              <a:ext uri="{FF2B5EF4-FFF2-40B4-BE49-F238E27FC236}">
                <a16:creationId xmlns="" xmlns:a16="http://schemas.microsoft.com/office/drawing/2014/main" id="{783A0CBA-CE04-45A6-B1B0-24472A843A65}"/>
              </a:ext>
            </a:extLst>
          </p:cNvPr>
          <p:cNvSpPr/>
          <p:nvPr/>
        </p:nvSpPr>
        <p:spPr>
          <a:xfrm rot="20353847">
            <a:off x="2295087" y="3189978"/>
            <a:ext cx="927877" cy="39336"/>
          </a:xfrm>
          <a:custGeom>
            <a:avLst/>
            <a:gdLst>
              <a:gd name="connsiteX0" fmla="*/ 0 w 1237169"/>
              <a:gd name="connsiteY0" fmla="*/ 19668 h 39336"/>
              <a:gd name="connsiteX1" fmla="*/ 1237169 w 1237169"/>
              <a:gd name="connsiteY1" fmla="*/ 19668 h 39336"/>
            </a:gdLst>
            <a:ahLst/>
            <a:cxnLst>
              <a:cxn ang="0">
                <a:pos x="connsiteX0" y="connsiteY0"/>
              </a:cxn>
              <a:cxn ang="0">
                <a:pos x="connsiteX1" y="connsiteY1"/>
              </a:cxn>
            </a:cxnLst>
            <a:rect l="l" t="t" r="r" b="b"/>
            <a:pathLst>
              <a:path w="1237169" h="39336">
                <a:moveTo>
                  <a:pt x="0" y="19668"/>
                </a:moveTo>
                <a:lnTo>
                  <a:pt x="1237169" y="1966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600355" tIns="-11261" rIns="600355" bIns="-1126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7" name="Freeform: Shape 16">
            <a:extLst>
              <a:ext uri="{FF2B5EF4-FFF2-40B4-BE49-F238E27FC236}">
                <a16:creationId xmlns="" xmlns:a16="http://schemas.microsoft.com/office/drawing/2014/main" id="{88CBCCDA-3FDA-4F05-8224-F00D87AA8B74}"/>
              </a:ext>
            </a:extLst>
          </p:cNvPr>
          <p:cNvSpPr/>
          <p:nvPr/>
        </p:nvSpPr>
        <p:spPr>
          <a:xfrm>
            <a:off x="3192815" y="2240932"/>
            <a:ext cx="2248083" cy="1498722"/>
          </a:xfrm>
          <a:custGeom>
            <a:avLst/>
            <a:gdLst>
              <a:gd name="connsiteX0" fmla="*/ 0 w 2997444"/>
              <a:gd name="connsiteY0" fmla="*/ 149872 h 1498722"/>
              <a:gd name="connsiteX1" fmla="*/ 149872 w 2997444"/>
              <a:gd name="connsiteY1" fmla="*/ 0 h 1498722"/>
              <a:gd name="connsiteX2" fmla="*/ 2847572 w 2997444"/>
              <a:gd name="connsiteY2" fmla="*/ 0 h 1498722"/>
              <a:gd name="connsiteX3" fmla="*/ 2997444 w 2997444"/>
              <a:gd name="connsiteY3" fmla="*/ 149872 h 1498722"/>
              <a:gd name="connsiteX4" fmla="*/ 2997444 w 2997444"/>
              <a:gd name="connsiteY4" fmla="*/ 1348850 h 1498722"/>
              <a:gd name="connsiteX5" fmla="*/ 2847572 w 2997444"/>
              <a:gd name="connsiteY5" fmla="*/ 1498722 h 1498722"/>
              <a:gd name="connsiteX6" fmla="*/ 149872 w 2997444"/>
              <a:gd name="connsiteY6" fmla="*/ 1498722 h 1498722"/>
              <a:gd name="connsiteX7" fmla="*/ 0 w 2997444"/>
              <a:gd name="connsiteY7" fmla="*/ 1348850 h 1498722"/>
              <a:gd name="connsiteX8" fmla="*/ 0 w 2997444"/>
              <a:gd name="connsiteY8" fmla="*/ 149872 h 14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444" h="1498722">
                <a:moveTo>
                  <a:pt x="0" y="149872"/>
                </a:moveTo>
                <a:cubicBezTo>
                  <a:pt x="0" y="67100"/>
                  <a:pt x="67100" y="0"/>
                  <a:pt x="149872" y="0"/>
                </a:cubicBezTo>
                <a:lnTo>
                  <a:pt x="2847572" y="0"/>
                </a:lnTo>
                <a:cubicBezTo>
                  <a:pt x="2930344" y="0"/>
                  <a:pt x="2997444" y="67100"/>
                  <a:pt x="2997444" y="149872"/>
                </a:cubicBezTo>
                <a:lnTo>
                  <a:pt x="2997444" y="1348850"/>
                </a:lnTo>
                <a:cubicBezTo>
                  <a:pt x="2997444" y="1431622"/>
                  <a:pt x="2930344" y="1498722"/>
                  <a:pt x="2847572" y="1498722"/>
                </a:cubicBezTo>
                <a:lnTo>
                  <a:pt x="149872" y="1498722"/>
                </a:lnTo>
                <a:cubicBezTo>
                  <a:pt x="67100" y="1498722"/>
                  <a:pt x="0" y="1431622"/>
                  <a:pt x="0" y="1348850"/>
                </a:cubicBezTo>
                <a:lnTo>
                  <a:pt x="0" y="14987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866" tIns="57866" rIns="57866" bIns="57866" numCol="1" spcCol="1270" anchor="ctr" anchorCtr="0">
            <a:noAutofit/>
          </a:bodyPr>
          <a:lstStyle/>
          <a:p>
            <a:pPr marL="0" lvl="0" indent="0" algn="ctr" defTabSz="977900">
              <a:lnSpc>
                <a:spcPct val="90000"/>
              </a:lnSpc>
              <a:spcBef>
                <a:spcPct val="0"/>
              </a:spcBef>
              <a:spcAft>
                <a:spcPct val="35000"/>
              </a:spcAft>
              <a:buFontTx/>
              <a:buNone/>
            </a:pPr>
            <a:r>
              <a:rPr lang="en-US" altLang="en-US" sz="2200" b="0" kern="1200" dirty="0">
                <a:solidFill>
                  <a:schemeClr val="bg1"/>
                </a:solidFill>
                <a:latin typeface="Cambria" panose="02040503050406030204" pitchFamily="18" charset="0"/>
              </a:rPr>
              <a:t>2.Hoạt </a:t>
            </a:r>
            <a:r>
              <a:rPr lang="en-US" altLang="en-US" sz="2200" b="0" kern="1200" dirty="0" err="1">
                <a:solidFill>
                  <a:schemeClr val="bg1"/>
                </a:solidFill>
                <a:latin typeface="Cambria" panose="02040503050406030204" pitchFamily="18" charset="0"/>
              </a:rPr>
              <a:t>động</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của</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tư</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sản</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tiểu</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tư</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sản</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và</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công</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nhân</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Việt</a:t>
            </a:r>
            <a:r>
              <a:rPr lang="en-US" altLang="en-US" sz="2200" b="0" kern="1200" dirty="0">
                <a:solidFill>
                  <a:schemeClr val="bg1"/>
                </a:solidFill>
                <a:latin typeface="Cambria" panose="02040503050406030204" pitchFamily="18" charset="0"/>
              </a:rPr>
              <a:t> Nam (</a:t>
            </a:r>
            <a:r>
              <a:rPr lang="en-US" altLang="en-US" sz="2200" b="0" kern="1200" dirty="0" err="1">
                <a:solidFill>
                  <a:schemeClr val="bg1"/>
                </a:solidFill>
                <a:latin typeface="Cambria" panose="02040503050406030204" pitchFamily="18" charset="0"/>
              </a:rPr>
              <a:t>giảm</a:t>
            </a:r>
            <a:r>
              <a:rPr lang="en-US" altLang="en-US" sz="2200" b="0" kern="1200" dirty="0">
                <a:solidFill>
                  <a:schemeClr val="bg1"/>
                </a:solidFill>
                <a:latin typeface="Cambria" panose="02040503050406030204" pitchFamily="18" charset="0"/>
              </a:rPr>
              <a:t> </a:t>
            </a:r>
            <a:r>
              <a:rPr lang="en-US" altLang="en-US" sz="2200" b="0" kern="1200" dirty="0" err="1">
                <a:solidFill>
                  <a:schemeClr val="bg1"/>
                </a:solidFill>
                <a:latin typeface="Cambria" panose="02040503050406030204" pitchFamily="18" charset="0"/>
              </a:rPr>
              <a:t>tải</a:t>
            </a:r>
            <a:r>
              <a:rPr lang="en-US" altLang="en-US" sz="2200" b="0" kern="1200" dirty="0">
                <a:solidFill>
                  <a:schemeClr val="bg1"/>
                </a:solidFill>
                <a:latin typeface="Cambria" panose="02040503050406030204" pitchFamily="18" charset="0"/>
              </a:rPr>
              <a:t>)</a:t>
            </a:r>
            <a:endParaRPr lang="en-US" sz="2200" b="0" kern="1200" dirty="0">
              <a:solidFill>
                <a:schemeClr val="bg1"/>
              </a:solidFill>
              <a:latin typeface="Cambria" panose="02040503050406030204" pitchFamily="18" charset="0"/>
            </a:endParaRPr>
          </a:p>
        </p:txBody>
      </p:sp>
      <p:sp>
        <p:nvSpPr>
          <p:cNvPr id="18" name="Freeform: Shape 17">
            <a:extLst>
              <a:ext uri="{FF2B5EF4-FFF2-40B4-BE49-F238E27FC236}">
                <a16:creationId xmlns="" xmlns:a16="http://schemas.microsoft.com/office/drawing/2014/main" id="{E05F7129-9F45-4850-A6AC-3751EF133943}"/>
              </a:ext>
            </a:extLst>
          </p:cNvPr>
          <p:cNvSpPr/>
          <p:nvPr/>
        </p:nvSpPr>
        <p:spPr>
          <a:xfrm rot="3114624">
            <a:off x="1801150" y="4181894"/>
            <a:ext cx="1950698" cy="29502"/>
          </a:xfrm>
          <a:custGeom>
            <a:avLst/>
            <a:gdLst>
              <a:gd name="connsiteX0" fmla="*/ 0 w 1950698"/>
              <a:gd name="connsiteY0" fmla="*/ 19668 h 39336"/>
              <a:gd name="connsiteX1" fmla="*/ 1950698 w 1950698"/>
              <a:gd name="connsiteY1" fmla="*/ 19668 h 39336"/>
            </a:gdLst>
            <a:ahLst/>
            <a:cxnLst>
              <a:cxn ang="0">
                <a:pos x="connsiteX0" y="connsiteY0"/>
              </a:cxn>
              <a:cxn ang="0">
                <a:pos x="connsiteX1" y="connsiteY1"/>
              </a:cxn>
            </a:cxnLst>
            <a:rect l="l" t="t" r="r" b="b"/>
            <a:pathLst>
              <a:path w="1950698" h="39336">
                <a:moveTo>
                  <a:pt x="0" y="19668"/>
                </a:moveTo>
                <a:lnTo>
                  <a:pt x="1950698" y="19668"/>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39282" tIns="-29099" rIns="939281" bIns="-29100"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9" name="Freeform: Shape 18">
            <a:extLst>
              <a:ext uri="{FF2B5EF4-FFF2-40B4-BE49-F238E27FC236}">
                <a16:creationId xmlns="" xmlns:a16="http://schemas.microsoft.com/office/drawing/2014/main" id="{B69BD493-756D-4A7C-B2CC-2545EF165DB5}"/>
              </a:ext>
            </a:extLst>
          </p:cNvPr>
          <p:cNvSpPr/>
          <p:nvPr/>
        </p:nvSpPr>
        <p:spPr>
          <a:xfrm>
            <a:off x="3227765" y="4214930"/>
            <a:ext cx="2248083" cy="1498722"/>
          </a:xfrm>
          <a:custGeom>
            <a:avLst/>
            <a:gdLst>
              <a:gd name="connsiteX0" fmla="*/ 0 w 2997444"/>
              <a:gd name="connsiteY0" fmla="*/ 149872 h 1498722"/>
              <a:gd name="connsiteX1" fmla="*/ 149872 w 2997444"/>
              <a:gd name="connsiteY1" fmla="*/ 0 h 1498722"/>
              <a:gd name="connsiteX2" fmla="*/ 2847572 w 2997444"/>
              <a:gd name="connsiteY2" fmla="*/ 0 h 1498722"/>
              <a:gd name="connsiteX3" fmla="*/ 2997444 w 2997444"/>
              <a:gd name="connsiteY3" fmla="*/ 149872 h 1498722"/>
              <a:gd name="connsiteX4" fmla="*/ 2997444 w 2997444"/>
              <a:gd name="connsiteY4" fmla="*/ 1348850 h 1498722"/>
              <a:gd name="connsiteX5" fmla="*/ 2847572 w 2997444"/>
              <a:gd name="connsiteY5" fmla="*/ 1498722 h 1498722"/>
              <a:gd name="connsiteX6" fmla="*/ 149872 w 2997444"/>
              <a:gd name="connsiteY6" fmla="*/ 1498722 h 1498722"/>
              <a:gd name="connsiteX7" fmla="*/ 0 w 2997444"/>
              <a:gd name="connsiteY7" fmla="*/ 1348850 h 1498722"/>
              <a:gd name="connsiteX8" fmla="*/ 0 w 2997444"/>
              <a:gd name="connsiteY8" fmla="*/ 149872 h 14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444" h="1498722">
                <a:moveTo>
                  <a:pt x="0" y="149872"/>
                </a:moveTo>
                <a:cubicBezTo>
                  <a:pt x="0" y="67100"/>
                  <a:pt x="67100" y="0"/>
                  <a:pt x="149872" y="0"/>
                </a:cubicBezTo>
                <a:lnTo>
                  <a:pt x="2847572" y="0"/>
                </a:lnTo>
                <a:cubicBezTo>
                  <a:pt x="2930344" y="0"/>
                  <a:pt x="2997444" y="67100"/>
                  <a:pt x="2997444" y="149872"/>
                </a:cubicBezTo>
                <a:lnTo>
                  <a:pt x="2997444" y="1348850"/>
                </a:lnTo>
                <a:cubicBezTo>
                  <a:pt x="2997444" y="1431622"/>
                  <a:pt x="2930344" y="1498722"/>
                  <a:pt x="2847572" y="1498722"/>
                </a:cubicBezTo>
                <a:lnTo>
                  <a:pt x="149872" y="1498722"/>
                </a:lnTo>
                <a:cubicBezTo>
                  <a:pt x="67100" y="1498722"/>
                  <a:pt x="0" y="1431622"/>
                  <a:pt x="0" y="1348850"/>
                </a:cubicBezTo>
                <a:lnTo>
                  <a:pt x="0" y="14987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866" tIns="57866" rIns="57866" bIns="57866" numCol="1" spcCol="1270" anchor="ctr" anchorCtr="0">
            <a:noAutofit/>
          </a:bodyPr>
          <a:lstStyle/>
          <a:p>
            <a:pPr marL="0" lvl="0" indent="0" algn="ctr" defTabSz="977900">
              <a:lnSpc>
                <a:spcPct val="90000"/>
              </a:lnSpc>
              <a:spcBef>
                <a:spcPct val="0"/>
              </a:spcBef>
              <a:spcAft>
                <a:spcPct val="35000"/>
              </a:spcAft>
              <a:buFontTx/>
              <a:buNone/>
            </a:pPr>
            <a:r>
              <a:rPr lang="en-US" altLang="en-US" sz="2200" b="1" kern="1200" dirty="0">
                <a:solidFill>
                  <a:schemeClr val="bg1"/>
                </a:solidFill>
                <a:latin typeface="Cambria" panose="02040503050406030204" pitchFamily="18" charset="0"/>
              </a:rPr>
              <a:t>3.Hoạt </a:t>
            </a:r>
            <a:r>
              <a:rPr lang="en-US" altLang="en-US" sz="2200" b="1" kern="1200" dirty="0" err="1">
                <a:solidFill>
                  <a:schemeClr val="bg1"/>
                </a:solidFill>
                <a:latin typeface="Cambria" panose="02040503050406030204" pitchFamily="18" charset="0"/>
              </a:rPr>
              <a:t>động</a:t>
            </a:r>
            <a:r>
              <a:rPr lang="en-US" altLang="en-US" sz="2200" b="1" kern="1200" dirty="0">
                <a:solidFill>
                  <a:schemeClr val="bg1"/>
                </a:solidFill>
                <a:latin typeface="Cambria" panose="02040503050406030204" pitchFamily="18" charset="0"/>
              </a:rPr>
              <a:t> </a:t>
            </a:r>
            <a:r>
              <a:rPr lang="en-US" altLang="en-US" sz="2200" b="1" kern="1200" dirty="0" err="1">
                <a:solidFill>
                  <a:schemeClr val="bg1"/>
                </a:solidFill>
                <a:latin typeface="Cambria" panose="02040503050406030204" pitchFamily="18" charset="0"/>
              </a:rPr>
              <a:t>của</a:t>
            </a:r>
            <a:r>
              <a:rPr lang="en-US" altLang="en-US" sz="2200" b="1" kern="1200" dirty="0">
                <a:solidFill>
                  <a:schemeClr val="bg1"/>
                </a:solidFill>
                <a:latin typeface="Cambria" panose="02040503050406030204" pitchFamily="18" charset="0"/>
              </a:rPr>
              <a:t> </a:t>
            </a:r>
            <a:r>
              <a:rPr lang="en-US" altLang="en-US" sz="2200" b="1" kern="1200" dirty="0" err="1">
                <a:solidFill>
                  <a:schemeClr val="bg1"/>
                </a:solidFill>
                <a:latin typeface="Cambria" panose="02040503050406030204" pitchFamily="18" charset="0"/>
              </a:rPr>
              <a:t>Nguyễn</a:t>
            </a:r>
            <a:r>
              <a:rPr lang="en-US" altLang="en-US" sz="2200" b="1" kern="1200" dirty="0">
                <a:solidFill>
                  <a:schemeClr val="bg1"/>
                </a:solidFill>
                <a:latin typeface="Cambria" panose="02040503050406030204" pitchFamily="18" charset="0"/>
              </a:rPr>
              <a:t> </a:t>
            </a:r>
            <a:r>
              <a:rPr lang="en-US" altLang="en-US" sz="2200" b="1" kern="1200" dirty="0" err="1">
                <a:solidFill>
                  <a:schemeClr val="bg1"/>
                </a:solidFill>
                <a:latin typeface="Cambria" panose="02040503050406030204" pitchFamily="18" charset="0"/>
              </a:rPr>
              <a:t>Ái</a:t>
            </a:r>
            <a:r>
              <a:rPr lang="en-US" altLang="en-US" sz="2200" b="1" kern="1200" dirty="0">
                <a:solidFill>
                  <a:schemeClr val="bg1"/>
                </a:solidFill>
                <a:latin typeface="Cambria" panose="02040503050406030204" pitchFamily="18" charset="0"/>
              </a:rPr>
              <a:t> </a:t>
            </a:r>
            <a:r>
              <a:rPr lang="en-US" altLang="en-US" sz="2200" b="1" kern="1200" dirty="0" err="1">
                <a:solidFill>
                  <a:schemeClr val="bg1"/>
                </a:solidFill>
                <a:latin typeface="Cambria" panose="02040503050406030204" pitchFamily="18" charset="0"/>
              </a:rPr>
              <a:t>Quốc</a:t>
            </a:r>
            <a:endParaRPr lang="en-US" sz="2200" b="1" kern="1200" dirty="0">
              <a:solidFill>
                <a:schemeClr val="bg1"/>
              </a:solidFill>
              <a:latin typeface="Cambria" panose="02040503050406030204" pitchFamily="18" charset="0"/>
            </a:endParaRPr>
          </a:p>
        </p:txBody>
      </p:sp>
      <p:grpSp>
        <p:nvGrpSpPr>
          <p:cNvPr id="5" name="Group 19">
            <a:extLst>
              <a:ext uri="{FF2B5EF4-FFF2-40B4-BE49-F238E27FC236}">
                <a16:creationId xmlns="" xmlns:a16="http://schemas.microsoft.com/office/drawing/2014/main" id="{4D278FDA-D295-48F2-8C1A-D76342A756A4}"/>
              </a:ext>
            </a:extLst>
          </p:cNvPr>
          <p:cNvGrpSpPr>
            <a:grpSpLocks/>
          </p:cNvGrpSpPr>
          <p:nvPr/>
        </p:nvGrpSpPr>
        <p:grpSpPr bwMode="auto">
          <a:xfrm>
            <a:off x="5795890" y="47526"/>
            <a:ext cx="1452489" cy="3088483"/>
            <a:chOff x="1776" y="354"/>
            <a:chExt cx="2496" cy="4289"/>
          </a:xfrm>
        </p:grpSpPr>
        <p:pic>
          <p:nvPicPr>
            <p:cNvPr id="6" name="Picture 20" descr="pbc">
              <a:extLst>
                <a:ext uri="{FF2B5EF4-FFF2-40B4-BE49-F238E27FC236}">
                  <a16:creationId xmlns="" xmlns:a16="http://schemas.microsoft.com/office/drawing/2014/main" id="{4C6DD536-60C7-4B1A-A51D-A99BB487E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354"/>
              <a:ext cx="2223" cy="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 xmlns:a16="http://schemas.microsoft.com/office/drawing/2014/main" id="{91292125-7933-4B54-99A2-CFB88A9A7526}"/>
                </a:ext>
              </a:extLst>
            </p:cNvPr>
            <p:cNvSpPr txBox="1">
              <a:spLocks noChangeArrowheads="1"/>
            </p:cNvSpPr>
            <p:nvPr/>
          </p:nvSpPr>
          <p:spPr bwMode="auto">
            <a:xfrm>
              <a:off x="1776" y="2976"/>
              <a:ext cx="2496" cy="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latin typeface="Cambria" panose="02040503050406030204" pitchFamily="18" charset="0"/>
                </a:rPr>
                <a:t>Phan </a:t>
              </a:r>
              <a:r>
                <a:rPr lang="en-US" altLang="en-US" sz="1800" b="1" dirty="0" err="1">
                  <a:latin typeface="Cambria" panose="02040503050406030204" pitchFamily="18" charset="0"/>
                </a:rPr>
                <a:t>Bội</a:t>
              </a:r>
              <a:r>
                <a:rPr lang="en-US" altLang="en-US" sz="1800" b="1" dirty="0">
                  <a:latin typeface="Cambria" panose="02040503050406030204" pitchFamily="18" charset="0"/>
                </a:rPr>
                <a:t> </a:t>
              </a:r>
              <a:r>
                <a:rPr lang="en-US" altLang="en-US" sz="1800" b="1" dirty="0" err="1">
                  <a:latin typeface="Cambria" panose="02040503050406030204" pitchFamily="18" charset="0"/>
                </a:rPr>
                <a:t>Châu</a:t>
              </a:r>
              <a:r>
                <a:rPr lang="en-US" altLang="en-US" sz="1800" b="1" dirty="0">
                  <a:latin typeface="Cambria" panose="02040503050406030204" pitchFamily="18" charset="0"/>
                </a:rPr>
                <a:t> (1867-1940)</a:t>
              </a:r>
            </a:p>
          </p:txBody>
        </p:sp>
      </p:grpSp>
      <p:grpSp>
        <p:nvGrpSpPr>
          <p:cNvPr id="8" name="Group 21">
            <a:extLst>
              <a:ext uri="{FF2B5EF4-FFF2-40B4-BE49-F238E27FC236}">
                <a16:creationId xmlns="" xmlns:a16="http://schemas.microsoft.com/office/drawing/2014/main" id="{5D71C719-5491-4579-9292-383455D143C5}"/>
              </a:ext>
            </a:extLst>
          </p:cNvPr>
          <p:cNvGrpSpPr>
            <a:grpSpLocks/>
          </p:cNvGrpSpPr>
          <p:nvPr/>
        </p:nvGrpSpPr>
        <p:grpSpPr bwMode="auto">
          <a:xfrm>
            <a:off x="7409554" y="0"/>
            <a:ext cx="1734446" cy="2837334"/>
            <a:chOff x="2092" y="1200"/>
            <a:chExt cx="1986" cy="2625"/>
          </a:xfrm>
        </p:grpSpPr>
        <p:pic>
          <p:nvPicPr>
            <p:cNvPr id="9" name="Picture 19" descr="pctrinh">
              <a:extLst>
                <a:ext uri="{FF2B5EF4-FFF2-40B4-BE49-F238E27FC236}">
                  <a16:creationId xmlns="" xmlns:a16="http://schemas.microsoft.com/office/drawing/2014/main" id="{EDCE10D4-315E-47E9-906E-4C19A9682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 y="1200"/>
              <a:ext cx="1788"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0">
              <a:extLst>
                <a:ext uri="{FF2B5EF4-FFF2-40B4-BE49-F238E27FC236}">
                  <a16:creationId xmlns="" xmlns:a16="http://schemas.microsoft.com/office/drawing/2014/main" id="{EF005C49-AE3D-49A1-B5EF-15A00A54DCC3}"/>
                </a:ext>
              </a:extLst>
            </p:cNvPr>
            <p:cNvSpPr txBox="1">
              <a:spLocks noChangeArrowheads="1"/>
            </p:cNvSpPr>
            <p:nvPr/>
          </p:nvSpPr>
          <p:spPr bwMode="auto">
            <a:xfrm>
              <a:off x="2092" y="2971"/>
              <a:ext cx="1986"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latin typeface="Cambria" panose="02040503050406030204" pitchFamily="18" charset="0"/>
                </a:rPr>
                <a:t>Phan </a:t>
              </a:r>
              <a:r>
                <a:rPr lang="en-US" altLang="en-US" sz="1800" b="1" dirty="0" err="1">
                  <a:latin typeface="Cambria" panose="02040503050406030204" pitchFamily="18" charset="0"/>
                </a:rPr>
                <a:t>Châu</a:t>
              </a:r>
              <a:r>
                <a:rPr lang="en-US" altLang="en-US" sz="1800" b="1" dirty="0">
                  <a:latin typeface="Cambria" panose="02040503050406030204" pitchFamily="18" charset="0"/>
                </a:rPr>
                <a:t> Trinh (1872- 1926)</a:t>
              </a:r>
            </a:p>
          </p:txBody>
        </p:sp>
      </p:grpSp>
      <p:pic>
        <p:nvPicPr>
          <p:cNvPr id="11" name="Picture 10">
            <a:extLst>
              <a:ext uri="{FF2B5EF4-FFF2-40B4-BE49-F238E27FC236}">
                <a16:creationId xmlns="" xmlns:a16="http://schemas.microsoft.com/office/drawing/2014/main" id="{E71C3F10-93BF-4C94-8D9B-8C8CA172BF7C}"/>
              </a:ext>
            </a:extLst>
          </p:cNvPr>
          <p:cNvPicPr>
            <a:picLocks noChangeAspect="1"/>
          </p:cNvPicPr>
          <p:nvPr/>
        </p:nvPicPr>
        <p:blipFill>
          <a:blip r:embed="rId5"/>
          <a:stretch>
            <a:fillRect/>
          </a:stretch>
        </p:blipFill>
        <p:spPr>
          <a:xfrm>
            <a:off x="5766492" y="3715070"/>
            <a:ext cx="3286125" cy="2414639"/>
          </a:xfrm>
          <a:prstGeom prst="rect">
            <a:avLst/>
          </a:prstGeom>
          <a:ln>
            <a:noFill/>
          </a:ln>
          <a:effectLst>
            <a:softEdge rad="112500"/>
          </a:effectLst>
        </p:spPr>
      </p:pic>
    </p:spTree>
    <p:extLst>
      <p:ext uri="{BB962C8B-B14F-4D97-AF65-F5344CB8AC3E}">
        <p14:creationId xmlns:p14="http://schemas.microsoft.com/office/powerpoint/2010/main" val="23696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11" descr="BH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41" y="753099"/>
            <a:ext cx="308975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Text Box 13"/>
          <p:cNvSpPr txBox="1">
            <a:spLocks noChangeArrowheads="1"/>
          </p:cNvSpPr>
          <p:nvPr/>
        </p:nvSpPr>
        <p:spPr bwMode="auto">
          <a:xfrm>
            <a:off x="381000" y="5562600"/>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en-US" sz="2400" b="1" dirty="0" err="1">
                <a:solidFill>
                  <a:schemeClr val="accent1">
                    <a:lumMod val="75000"/>
                  </a:schemeClr>
                </a:solidFill>
                <a:latin typeface="Times New Roman" pitchFamily="18" charset="0"/>
              </a:rPr>
              <a:t>Nguyễn</a:t>
            </a:r>
            <a:r>
              <a:rPr lang="en-US" sz="2400" b="1" dirty="0">
                <a:solidFill>
                  <a:schemeClr val="accent1">
                    <a:lumMod val="75000"/>
                  </a:schemeClr>
                </a:solidFill>
                <a:latin typeface="Times New Roman" pitchFamily="18" charset="0"/>
              </a:rPr>
              <a:t> </a:t>
            </a:r>
            <a:r>
              <a:rPr lang="en-US" sz="2400" b="1" dirty="0" err="1">
                <a:solidFill>
                  <a:schemeClr val="accent1">
                    <a:lumMod val="75000"/>
                  </a:schemeClr>
                </a:solidFill>
                <a:latin typeface="Times New Roman" pitchFamily="18" charset="0"/>
              </a:rPr>
              <a:t>Ái</a:t>
            </a:r>
            <a:r>
              <a:rPr lang="en-US" sz="2400" b="1" dirty="0">
                <a:solidFill>
                  <a:schemeClr val="accent1">
                    <a:lumMod val="75000"/>
                  </a:schemeClr>
                </a:solidFill>
                <a:latin typeface="Times New Roman" pitchFamily="18" charset="0"/>
              </a:rPr>
              <a:t> </a:t>
            </a:r>
            <a:r>
              <a:rPr lang="en-US" sz="2400" b="1" dirty="0" err="1">
                <a:solidFill>
                  <a:schemeClr val="accent1">
                    <a:lumMod val="75000"/>
                  </a:schemeClr>
                </a:solidFill>
                <a:latin typeface="Times New Roman" pitchFamily="18" charset="0"/>
              </a:rPr>
              <a:t>Quốc</a:t>
            </a:r>
            <a:r>
              <a:rPr lang="en-US" sz="2400" b="1" dirty="0">
                <a:solidFill>
                  <a:schemeClr val="accent1">
                    <a:lumMod val="75000"/>
                  </a:schemeClr>
                </a:solidFill>
                <a:latin typeface="Times New Roman" pitchFamily="18" charset="0"/>
              </a:rPr>
              <a:t> (19.5.1890 - 2.9.1969)</a:t>
            </a:r>
          </a:p>
        </p:txBody>
      </p:sp>
      <p:sp>
        <p:nvSpPr>
          <p:cNvPr id="51214" name="Text Box 14"/>
          <p:cNvSpPr txBox="1">
            <a:spLocks noChangeArrowheads="1"/>
          </p:cNvSpPr>
          <p:nvPr/>
        </p:nvSpPr>
        <p:spPr bwMode="auto">
          <a:xfrm>
            <a:off x="3657600" y="914400"/>
            <a:ext cx="533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2800" dirty="0">
                <a:latin typeface="Times New Roman" pitchFamily="18" charset="0"/>
              </a:rPr>
              <a:t>- </a:t>
            </a:r>
            <a:r>
              <a:rPr lang="en-US" sz="2800" dirty="0" err="1">
                <a:latin typeface="Times New Roman" pitchFamily="18" charset="0"/>
              </a:rPr>
              <a:t>Quê</a:t>
            </a:r>
            <a:r>
              <a:rPr lang="en-US" sz="2800" dirty="0">
                <a:latin typeface="Times New Roman" pitchFamily="18" charset="0"/>
              </a:rPr>
              <a:t> </a:t>
            </a:r>
            <a:r>
              <a:rPr lang="en-US" sz="2800" dirty="0" err="1" smtClean="0">
                <a:latin typeface="Times New Roman" pitchFamily="18" charset="0"/>
              </a:rPr>
              <a:t>hương</a:t>
            </a:r>
            <a:r>
              <a:rPr lang="en-US" sz="2800" dirty="0" smtClean="0">
                <a:latin typeface="Times New Roman" pitchFamily="18" charset="0"/>
              </a:rPr>
              <a:t>: </a:t>
            </a:r>
            <a:r>
              <a:rPr lang="en-US" sz="2800" dirty="0" err="1" smtClean="0">
                <a:latin typeface="Times New Roman" pitchFamily="18" charset="0"/>
              </a:rPr>
              <a:t>Làng</a:t>
            </a:r>
            <a:r>
              <a:rPr lang="en-US" sz="2800" dirty="0" smtClean="0">
                <a:latin typeface="Times New Roman" pitchFamily="18" charset="0"/>
              </a:rPr>
              <a:t> </a:t>
            </a:r>
            <a:r>
              <a:rPr lang="en-US" sz="2800" dirty="0" err="1">
                <a:latin typeface="Times New Roman" pitchFamily="18" charset="0"/>
              </a:rPr>
              <a:t>Sen</a:t>
            </a:r>
            <a:r>
              <a:rPr lang="en-US" sz="2800" dirty="0">
                <a:latin typeface="Times New Roman" pitchFamily="18" charset="0"/>
              </a:rPr>
              <a:t>, Kim </a:t>
            </a:r>
            <a:r>
              <a:rPr lang="en-US" sz="2800" dirty="0" err="1">
                <a:latin typeface="Times New Roman" pitchFamily="18" charset="0"/>
              </a:rPr>
              <a:t>Liên</a:t>
            </a:r>
            <a:r>
              <a:rPr lang="en-US" sz="2800" dirty="0">
                <a:latin typeface="Times New Roman" pitchFamily="18" charset="0"/>
              </a:rPr>
              <a:t>, Nam </a:t>
            </a:r>
            <a:r>
              <a:rPr lang="en-US" sz="2800" dirty="0" err="1">
                <a:latin typeface="Times New Roman" pitchFamily="18" charset="0"/>
              </a:rPr>
              <a:t>Đàn</a:t>
            </a:r>
            <a:r>
              <a:rPr lang="en-US" sz="2800" dirty="0">
                <a:latin typeface="Times New Roman" pitchFamily="18" charset="0"/>
              </a:rPr>
              <a:t>, </a:t>
            </a:r>
            <a:r>
              <a:rPr lang="en-US" sz="2800" dirty="0" err="1">
                <a:latin typeface="Times New Roman" pitchFamily="18" charset="0"/>
              </a:rPr>
              <a:t>Nghệ</a:t>
            </a:r>
            <a:r>
              <a:rPr lang="en-US" sz="2800" dirty="0">
                <a:latin typeface="Times New Roman" pitchFamily="18" charset="0"/>
              </a:rPr>
              <a:t> An</a:t>
            </a:r>
          </a:p>
        </p:txBody>
      </p:sp>
      <p:sp>
        <p:nvSpPr>
          <p:cNvPr id="51215" name="Text Box 15"/>
          <p:cNvSpPr txBox="1">
            <a:spLocks noChangeArrowheads="1"/>
          </p:cNvSpPr>
          <p:nvPr/>
        </p:nvSpPr>
        <p:spPr bwMode="auto">
          <a:xfrm>
            <a:off x="3657600" y="2057400"/>
            <a:ext cx="533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2800" dirty="0">
                <a:latin typeface="Times New Roman" pitchFamily="18" charset="0"/>
              </a:rPr>
              <a:t>- </a:t>
            </a:r>
            <a:r>
              <a:rPr lang="en-US" sz="2800" dirty="0" err="1">
                <a:latin typeface="Times New Roman" pitchFamily="18" charset="0"/>
              </a:rPr>
              <a:t>Sinh</a:t>
            </a:r>
            <a:r>
              <a:rPr lang="en-US" sz="2800" dirty="0">
                <a:latin typeface="Times New Roman" pitchFamily="18" charset="0"/>
              </a:rPr>
              <a:t> </a:t>
            </a:r>
            <a:r>
              <a:rPr lang="en-US" sz="2800" dirty="0" err="1">
                <a:latin typeface="Times New Roman" pitchFamily="18" charset="0"/>
              </a:rPr>
              <a:t>ra</a:t>
            </a:r>
            <a:r>
              <a:rPr lang="en-US" sz="2800" dirty="0">
                <a:latin typeface="Times New Roman" pitchFamily="18" charset="0"/>
              </a:rPr>
              <a:t> </a:t>
            </a:r>
            <a:r>
              <a:rPr lang="en-US" sz="2800" dirty="0" err="1">
                <a:latin typeface="Times New Roman" pitchFamily="18" charset="0"/>
              </a:rPr>
              <a:t>trong</a:t>
            </a:r>
            <a:r>
              <a:rPr lang="en-US" sz="2800" dirty="0">
                <a:latin typeface="Times New Roman" pitchFamily="18" charset="0"/>
              </a:rPr>
              <a:t> </a:t>
            </a:r>
            <a:r>
              <a:rPr lang="en-US" sz="2800" dirty="0" err="1">
                <a:latin typeface="Times New Roman" pitchFamily="18" charset="0"/>
              </a:rPr>
              <a:t>một</a:t>
            </a:r>
            <a:r>
              <a:rPr lang="en-US" sz="2800" dirty="0">
                <a:latin typeface="Times New Roman" pitchFamily="18" charset="0"/>
              </a:rPr>
              <a:t> </a:t>
            </a:r>
            <a:r>
              <a:rPr lang="en-US" sz="2800" dirty="0" err="1">
                <a:latin typeface="Times New Roman" pitchFamily="18" charset="0"/>
              </a:rPr>
              <a:t>gia</a:t>
            </a:r>
            <a:r>
              <a:rPr lang="en-US" sz="2800" dirty="0">
                <a:latin typeface="Times New Roman" pitchFamily="18" charset="0"/>
              </a:rPr>
              <a:t> </a:t>
            </a:r>
            <a:r>
              <a:rPr lang="en-US" sz="2800" dirty="0" err="1">
                <a:latin typeface="Times New Roman" pitchFamily="18" charset="0"/>
              </a:rPr>
              <a:t>đình</a:t>
            </a:r>
            <a:r>
              <a:rPr lang="en-US" sz="2800" dirty="0">
                <a:latin typeface="Times New Roman" pitchFamily="18" charset="0"/>
              </a:rPr>
              <a:t> </a:t>
            </a:r>
            <a:r>
              <a:rPr lang="en-US" sz="2800" dirty="0" err="1">
                <a:latin typeface="Times New Roman" pitchFamily="18" charset="0"/>
              </a:rPr>
              <a:t>nhà</a:t>
            </a:r>
            <a:r>
              <a:rPr lang="en-US" sz="2800" dirty="0">
                <a:latin typeface="Times New Roman" pitchFamily="18" charset="0"/>
              </a:rPr>
              <a:t> </a:t>
            </a:r>
            <a:r>
              <a:rPr lang="en-US" sz="2800" dirty="0" err="1">
                <a:latin typeface="Times New Roman" pitchFamily="18" charset="0"/>
              </a:rPr>
              <a:t>nho</a:t>
            </a:r>
            <a:r>
              <a:rPr lang="en-US" sz="2800" dirty="0">
                <a:latin typeface="Times New Roman" pitchFamily="18" charset="0"/>
              </a:rPr>
              <a:t> </a:t>
            </a:r>
            <a:r>
              <a:rPr lang="en-US" sz="2800" dirty="0" err="1">
                <a:latin typeface="Times New Roman" pitchFamily="18" charset="0"/>
              </a:rPr>
              <a:t>nghèo</a:t>
            </a:r>
            <a:r>
              <a:rPr lang="en-US" sz="2800" dirty="0">
                <a:latin typeface="Times New Roman" pitchFamily="18" charset="0"/>
              </a:rPr>
              <a:t> </a:t>
            </a:r>
            <a:r>
              <a:rPr lang="en-US" sz="2800" dirty="0" err="1">
                <a:latin typeface="Times New Roman" pitchFamily="18" charset="0"/>
              </a:rPr>
              <a:t>yêu</a:t>
            </a:r>
            <a:r>
              <a:rPr lang="en-US" sz="2800" dirty="0">
                <a:latin typeface="Times New Roman" pitchFamily="18" charset="0"/>
              </a:rPr>
              <a:t> </a:t>
            </a:r>
            <a:r>
              <a:rPr lang="en-US" sz="2800" dirty="0" err="1">
                <a:latin typeface="Times New Roman" pitchFamily="18" charset="0"/>
              </a:rPr>
              <a:t>nước</a:t>
            </a:r>
            <a:endParaRPr lang="en-US" sz="2800" dirty="0">
              <a:latin typeface="Times New Roman" pitchFamily="18" charset="0"/>
            </a:endParaRPr>
          </a:p>
        </p:txBody>
      </p:sp>
      <p:sp>
        <p:nvSpPr>
          <p:cNvPr id="51220" name="Text Box 20"/>
          <p:cNvSpPr txBox="1">
            <a:spLocks noChangeArrowheads="1"/>
          </p:cNvSpPr>
          <p:nvPr/>
        </p:nvSpPr>
        <p:spPr bwMode="auto">
          <a:xfrm>
            <a:off x="3733800" y="3200400"/>
            <a:ext cx="5257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spcBef>
                <a:spcPct val="50000"/>
              </a:spcBef>
            </a:pPr>
            <a:r>
              <a:rPr lang="en-US" sz="2800" dirty="0">
                <a:latin typeface="Times New Roman" pitchFamily="18" charset="0"/>
              </a:rPr>
              <a:t>- Cha </a:t>
            </a:r>
            <a:r>
              <a:rPr lang="en-US" sz="2800" dirty="0" err="1">
                <a:latin typeface="Times New Roman" pitchFamily="18" charset="0"/>
              </a:rPr>
              <a:t>là</a:t>
            </a:r>
            <a:r>
              <a:rPr lang="en-US" sz="2800" dirty="0">
                <a:latin typeface="Times New Roman" pitchFamily="18" charset="0"/>
              </a:rPr>
              <a:t> </a:t>
            </a:r>
            <a:r>
              <a:rPr lang="en-US" sz="2800" dirty="0" err="1">
                <a:latin typeface="Times New Roman" pitchFamily="18" charset="0"/>
              </a:rPr>
              <a:t>Nguyễn</a:t>
            </a:r>
            <a:r>
              <a:rPr lang="en-US" sz="2800" dirty="0">
                <a:latin typeface="Times New Roman" pitchFamily="18" charset="0"/>
              </a:rPr>
              <a:t> </a:t>
            </a:r>
            <a:r>
              <a:rPr lang="en-US" sz="2800" dirty="0" err="1">
                <a:latin typeface="Times New Roman" pitchFamily="18" charset="0"/>
              </a:rPr>
              <a:t>Sinh</a:t>
            </a:r>
            <a:r>
              <a:rPr lang="en-US" sz="2800" dirty="0">
                <a:latin typeface="Times New Roman" pitchFamily="18" charset="0"/>
              </a:rPr>
              <a:t> </a:t>
            </a:r>
            <a:r>
              <a:rPr lang="en-US" sz="2800" dirty="0" err="1">
                <a:latin typeface="Times New Roman" pitchFamily="18" charset="0"/>
              </a:rPr>
              <a:t>Sắc</a:t>
            </a:r>
            <a:r>
              <a:rPr lang="en-US" sz="2800" dirty="0">
                <a:latin typeface="Times New Roman" pitchFamily="18" charset="0"/>
              </a:rPr>
              <a:t>, </a:t>
            </a:r>
            <a:r>
              <a:rPr lang="en-US" sz="2800" dirty="0" err="1">
                <a:latin typeface="Times New Roman" pitchFamily="18" charset="0"/>
              </a:rPr>
              <a:t>mẹ</a:t>
            </a:r>
            <a:r>
              <a:rPr lang="en-US" sz="2800" dirty="0">
                <a:latin typeface="Times New Roman" pitchFamily="18" charset="0"/>
              </a:rPr>
              <a:t> </a:t>
            </a:r>
            <a:r>
              <a:rPr lang="en-US" sz="2800" dirty="0" err="1">
                <a:latin typeface="Times New Roman" pitchFamily="18" charset="0"/>
              </a:rPr>
              <a:t>là</a:t>
            </a:r>
            <a:r>
              <a:rPr lang="en-US" sz="2800" dirty="0">
                <a:latin typeface="Times New Roman" pitchFamily="18" charset="0"/>
              </a:rPr>
              <a:t> </a:t>
            </a:r>
            <a:r>
              <a:rPr lang="en-US" sz="2800" dirty="0" err="1">
                <a:latin typeface="Times New Roman" pitchFamily="18" charset="0"/>
              </a:rPr>
              <a:t>Hoàng</a:t>
            </a:r>
            <a:r>
              <a:rPr lang="en-US" sz="2800" dirty="0">
                <a:latin typeface="Times New Roman" pitchFamily="18" charset="0"/>
              </a:rPr>
              <a:t> </a:t>
            </a:r>
            <a:r>
              <a:rPr lang="en-US" sz="2800" dirty="0" err="1">
                <a:latin typeface="Times New Roman" pitchFamily="18" charset="0"/>
              </a:rPr>
              <a:t>Thị</a:t>
            </a:r>
            <a:r>
              <a:rPr lang="en-US" sz="2800" dirty="0">
                <a:latin typeface="Times New Roman" pitchFamily="18" charset="0"/>
              </a:rPr>
              <a:t> Loan</a:t>
            </a:r>
          </a:p>
        </p:txBody>
      </p:sp>
      <p:sp>
        <p:nvSpPr>
          <p:cNvPr id="8" name="Text Box 1106"/>
          <p:cNvSpPr txBox="1">
            <a:spLocks noChangeArrowheads="1"/>
          </p:cNvSpPr>
          <p:nvPr/>
        </p:nvSpPr>
        <p:spPr bwMode="auto">
          <a:xfrm>
            <a:off x="0" y="147976"/>
            <a:ext cx="5181600" cy="461665"/>
          </a:xfrm>
          <a:prstGeom prst="rect">
            <a:avLst/>
          </a:prstGeom>
          <a:noFill/>
          <a:ln w="9525">
            <a:noFill/>
            <a:miter lim="800000"/>
            <a:headEnd/>
            <a:tailEnd/>
          </a:ln>
          <a:effectLst/>
        </p:spPr>
        <p:txBody>
          <a:bodyPr>
            <a:spAutoFit/>
          </a:bodyPr>
          <a:lstStyle/>
          <a:p>
            <a:pPr algn="ctr" eaLnBrk="1" hangingPunct="1">
              <a:spcBef>
                <a:spcPct val="50000"/>
              </a:spcBef>
            </a:pPr>
            <a:r>
              <a:rPr lang="en-US" altLang="en-US" sz="2400" b="1" dirty="0" smtClean="0">
                <a:solidFill>
                  <a:srgbClr val="FF0000"/>
                </a:solidFill>
                <a:latin typeface=".VnArial" pitchFamily="34" charset="0"/>
                <a:cs typeface="Arial" pitchFamily="34" charset="0"/>
              </a:rPr>
              <a:t>3</a:t>
            </a:r>
            <a:r>
              <a:rPr lang="en-US" altLang="en-US" sz="2400" b="1" dirty="0" smtClean="0">
                <a:solidFill>
                  <a:srgbClr val="FF0000"/>
                </a:solidFill>
                <a:latin typeface="Times New Roman" pitchFamily="18" charset="0"/>
                <a:cs typeface="Times New Roman" pitchFamily="18" charset="0"/>
              </a:rPr>
              <a:t>. Hoạt </a:t>
            </a:r>
            <a:r>
              <a:rPr lang="en-US" altLang="en-US" sz="2400" b="1" dirty="0" err="1" smtClean="0">
                <a:solidFill>
                  <a:srgbClr val="FF0000"/>
                </a:solidFill>
                <a:latin typeface="Times New Roman" pitchFamily="18" charset="0"/>
                <a:cs typeface="Times New Roman" pitchFamily="18" charset="0"/>
              </a:rPr>
              <a:t>động</a:t>
            </a:r>
            <a:r>
              <a:rPr lang="en-US" altLang="en-US" sz="2400" b="1" dirty="0" smtClean="0">
                <a:solidFill>
                  <a:srgbClr val="FF0000"/>
                </a:solidFill>
                <a:latin typeface="Times New Roman" pitchFamily="18" charset="0"/>
                <a:cs typeface="Times New Roman" pitchFamily="18" charset="0"/>
              </a:rPr>
              <a:t> của </a:t>
            </a:r>
            <a:r>
              <a:rPr lang="en-US" altLang="en-US" sz="2400" b="1" dirty="0" err="1" smtClean="0">
                <a:solidFill>
                  <a:srgbClr val="FF0000"/>
                </a:solidFill>
                <a:latin typeface="Times New Roman" pitchFamily="18" charset="0"/>
                <a:cs typeface="Times New Roman" pitchFamily="18" charset="0"/>
              </a:rPr>
              <a:t>Nguyễn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Ái</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Quốc</a:t>
            </a:r>
            <a:r>
              <a:rPr lang="en-US" altLang="en-US" sz="2400" b="1" dirty="0" smtClean="0">
                <a:solidFill>
                  <a:srgbClr val="FF0000"/>
                </a:solidFill>
                <a:latin typeface="Times New Roman" pitchFamily="18" charset="0"/>
                <a:cs typeface="Times New Roman" pitchFamily="18" charset="0"/>
              </a:rPr>
              <a:t>  </a:t>
            </a:r>
            <a:endParaRPr lang="en-US" alt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8018056"/>
      </p:ext>
    </p:extLst>
  </p:cSld>
  <p:clrMapOvr>
    <a:masterClrMapping/>
  </p:clrMapOvr>
  <p:transition>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4" descr="QuengoaiBa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77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QuenoiBa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1534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ThansinhBa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924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wedge">
                                      <p:cBhvr>
                                        <p:cTn id="7" dur="2000"/>
                                        <p:tgtEl>
                                          <p:spTgt spid="95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95238"/>
                                        </p:tgtEl>
                                        <p:attrNameLst>
                                          <p:attrName>style.visibility</p:attrName>
                                        </p:attrNameLst>
                                      </p:cBhvr>
                                      <p:to>
                                        <p:strVal val="visible"/>
                                      </p:to>
                                    </p:set>
                                    <p:animEffect transition="in" filter="plus(in)">
                                      <p:cBhvr>
                                        <p:cTn id="12" dur="20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11" descr="BH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7467600" cy="43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19200" y="4419600"/>
            <a:ext cx="7239000" cy="1815882"/>
          </a:xfrm>
          <a:prstGeom prst="rect">
            <a:avLst/>
          </a:prstGeom>
        </p:spPr>
        <p:txBody>
          <a:bodyPr wrap="square">
            <a:spAutoFit/>
          </a:bodyPr>
          <a:lstStyle/>
          <a:p>
            <a:r>
              <a:rPr lang="en-US" sz="2800" dirty="0" smtClean="0"/>
              <a:t> </a:t>
            </a:r>
            <a:r>
              <a:rPr lang="vi-VN" sz="2800" dirty="0" smtClean="0"/>
              <a:t>Là </a:t>
            </a:r>
            <a:r>
              <a:rPr lang="vi-VN" sz="2800" dirty="0"/>
              <a:t>một thanh niên sớm có lòng yêu nước, nhận thấy những hạn chế trong chủ trương cứu nước của các vị tiền bối, nên ông quyết định ra đi tìm đường cứu nước (1911).</a:t>
            </a:r>
            <a:endParaRPr lang="en-US" sz="2800" dirty="0"/>
          </a:p>
        </p:txBody>
      </p:sp>
    </p:spTree>
    <p:extLst>
      <p:ext uri="{BB962C8B-B14F-4D97-AF65-F5344CB8AC3E}">
        <p14:creationId xmlns:p14="http://schemas.microsoft.com/office/powerpoint/2010/main" val="2775787784"/>
      </p:ext>
    </p:extLst>
  </p:cSld>
  <p:clrMapOvr>
    <a:masterClrMapping/>
  </p:clrMapOvr>
  <p:transition>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638" y="0"/>
            <a:ext cx="8742362" cy="584775"/>
          </a:xfrm>
          <a:prstGeom prst="rect">
            <a:avLst/>
          </a:prstGeom>
        </p:spPr>
        <p:txBody>
          <a:bodyPr wrap="square">
            <a:spAutoFit/>
          </a:bodyPr>
          <a:lstStyle/>
          <a:p>
            <a:pPr algn="ctr"/>
            <a:r>
              <a:rPr lang="nl-NL" sz="3200" b="1" dirty="0" smtClean="0">
                <a:solidFill>
                  <a:srgbClr val="000099"/>
                </a:solidFill>
                <a:latin typeface="Times New Roman" pitchFamily="18" charset="0"/>
                <a:cs typeface="Times New Roman" pitchFamily="18" charset="0"/>
              </a:rPr>
              <a:t>Chương I: VIỆT NAM TỪ 1919 ĐẾN 1930</a:t>
            </a:r>
            <a:endParaRPr lang="en-US" sz="3200" b="1" dirty="0" smtClean="0">
              <a:solidFill>
                <a:srgbClr val="000099"/>
              </a:solidFill>
              <a:latin typeface="Times New Roman" pitchFamily="18" charset="0"/>
              <a:cs typeface="Times New Roman" pitchFamily="18" charset="0"/>
            </a:endParaRPr>
          </a:p>
        </p:txBody>
      </p:sp>
      <p:sp>
        <p:nvSpPr>
          <p:cNvPr id="11" name="Rectangle 10"/>
          <p:cNvSpPr/>
          <p:nvPr/>
        </p:nvSpPr>
        <p:spPr>
          <a:xfrm>
            <a:off x="685800" y="2209800"/>
            <a:ext cx="8534400" cy="67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latin typeface="Times New Roman" pitchFamily="18" charset="0"/>
                <a:cs typeface="Times New Roman" pitchFamily="18" charset="0"/>
              </a:rPr>
              <a:t>3. Hoạt </a:t>
            </a:r>
            <a:r>
              <a:rPr lang="en-US" sz="2400" b="1" dirty="0" err="1" smtClean="0">
                <a:solidFill>
                  <a:schemeClr val="tx1"/>
                </a:solidFill>
                <a:latin typeface="Times New Roman" pitchFamily="18" charset="0"/>
                <a:cs typeface="Times New Roman" pitchFamily="18" charset="0"/>
              </a:rPr>
              <a:t>động</a:t>
            </a:r>
            <a:r>
              <a:rPr lang="en-US" sz="2400" b="1" dirty="0" smtClean="0">
                <a:solidFill>
                  <a:schemeClr val="tx1"/>
                </a:solidFill>
                <a:latin typeface="Times New Roman" pitchFamily="18" charset="0"/>
                <a:cs typeface="Times New Roman" pitchFamily="18" charset="0"/>
              </a:rPr>
              <a:t> của </a:t>
            </a:r>
            <a:r>
              <a:rPr lang="en-US" sz="2400" b="1" dirty="0" err="1" smtClean="0">
                <a:solidFill>
                  <a:schemeClr val="tx1"/>
                </a:solidFill>
                <a:latin typeface="Times New Roman" pitchFamily="18" charset="0"/>
                <a:cs typeface="Times New Roman" pitchFamily="18" charset="0"/>
              </a:rPr>
              <a:t>Nguyễn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Quốc</a:t>
            </a:r>
            <a:endParaRPr lang="en-US" sz="2400" b="1" dirty="0" smtClean="0">
              <a:solidFill>
                <a:schemeClr val="tx1"/>
              </a:solidFill>
              <a:latin typeface="Times New Roman" pitchFamily="18" charset="0"/>
              <a:cs typeface="Times New Roman" pitchFamily="18" charset="0"/>
            </a:endParaRPr>
          </a:p>
        </p:txBody>
      </p:sp>
      <p:sp>
        <p:nvSpPr>
          <p:cNvPr id="2" name="Rectangle 1"/>
          <p:cNvSpPr/>
          <p:nvPr/>
        </p:nvSpPr>
        <p:spPr>
          <a:xfrm>
            <a:off x="609600" y="1453377"/>
            <a:ext cx="8153400" cy="830997"/>
          </a:xfrm>
          <a:prstGeom prst="rect">
            <a:avLst/>
          </a:prstGeom>
        </p:spPr>
        <p:txBody>
          <a:bodyPr wrap="square">
            <a:spAutoFit/>
          </a:bodyPr>
          <a:lstStyle/>
          <a:p>
            <a:pPr algn="ctr">
              <a:defRPr/>
            </a:pPr>
            <a:r>
              <a:rPr lang="en-US" sz="2400" b="1" dirty="0">
                <a:latin typeface="Times New Roman" pitchFamily="18" charset="0"/>
              </a:rPr>
              <a:t>II. PHONG TRÀO DÂN TỘC DÂN CHỦ Ở VIỆT NAM TỪ </a:t>
            </a:r>
            <a:r>
              <a:rPr lang="en-US" sz="2400" b="1" dirty="0" smtClean="0">
                <a:latin typeface="Times New Roman" pitchFamily="18" charset="0"/>
              </a:rPr>
              <a:t>NĂM </a:t>
            </a:r>
            <a:r>
              <a:rPr lang="en-US" sz="2400" b="1" dirty="0">
                <a:latin typeface="Times New Roman" pitchFamily="18" charset="0"/>
              </a:rPr>
              <a:t>1919 </a:t>
            </a:r>
            <a:r>
              <a:rPr lang="en-US" sz="2400" b="1" dirty="0" smtClean="0">
                <a:latin typeface="Times New Roman" pitchFamily="18" charset="0"/>
              </a:rPr>
              <a:t>ĐẾN NĂM </a:t>
            </a:r>
            <a:r>
              <a:rPr lang="en-US" sz="2400" b="1" dirty="0">
                <a:latin typeface="Times New Roman" pitchFamily="18" charset="0"/>
              </a:rPr>
              <a:t>1925</a:t>
            </a:r>
          </a:p>
        </p:txBody>
      </p:sp>
      <p:sp>
        <p:nvSpPr>
          <p:cNvPr id="3" name="Rectangle 2"/>
          <p:cNvSpPr/>
          <p:nvPr/>
        </p:nvSpPr>
        <p:spPr>
          <a:xfrm>
            <a:off x="593766" y="622380"/>
            <a:ext cx="8153400" cy="830997"/>
          </a:xfrm>
          <a:prstGeom prst="rect">
            <a:avLst/>
          </a:prstGeom>
        </p:spPr>
        <p:txBody>
          <a:bodyPr wrap="square">
            <a:spAutoFit/>
          </a:bodyPr>
          <a:lstStyle/>
          <a:p>
            <a:pPr algn="ctr" eaLnBrk="0" hangingPunct="0"/>
            <a:r>
              <a:rPr lang="nl-NL" sz="2400" b="1" dirty="0">
                <a:solidFill>
                  <a:srgbClr val="000099"/>
                </a:solidFill>
                <a:latin typeface="Times New Roman" pitchFamily="18" charset="0"/>
                <a:cs typeface="Times New Roman" pitchFamily="18" charset="0"/>
              </a:rPr>
              <a:t>Bài </a:t>
            </a:r>
            <a:r>
              <a:rPr lang="nl-NL" sz="2400" b="1" dirty="0" smtClean="0">
                <a:solidFill>
                  <a:srgbClr val="000099"/>
                </a:solidFill>
                <a:latin typeface="Times New Roman" pitchFamily="18" charset="0"/>
                <a:cs typeface="Times New Roman" pitchFamily="18" charset="0"/>
              </a:rPr>
              <a:t>12. PHONG </a:t>
            </a:r>
            <a:r>
              <a:rPr lang="nl-NL" sz="2400" b="1" dirty="0">
                <a:solidFill>
                  <a:srgbClr val="000099"/>
                </a:solidFill>
                <a:latin typeface="Times New Roman" pitchFamily="18" charset="0"/>
                <a:cs typeface="Times New Roman" pitchFamily="18" charset="0"/>
              </a:rPr>
              <a:t>TRÀO DÂN TỘC DÂN </a:t>
            </a:r>
            <a:r>
              <a:rPr lang="nl-NL" sz="2400" b="1" dirty="0" smtClean="0">
                <a:solidFill>
                  <a:srgbClr val="000099"/>
                </a:solidFill>
                <a:latin typeface="Times New Roman" pitchFamily="18" charset="0"/>
                <a:cs typeface="Times New Roman" pitchFamily="18" charset="0"/>
              </a:rPr>
              <a:t>CHỦ</a:t>
            </a:r>
            <a:r>
              <a:rPr lang="en-US" sz="2400" dirty="0">
                <a:solidFill>
                  <a:srgbClr val="000099"/>
                </a:solidFill>
                <a:latin typeface="Times New Roman" pitchFamily="18" charset="0"/>
                <a:cs typeface="Times New Roman" pitchFamily="18" charset="0"/>
              </a:rPr>
              <a:t> </a:t>
            </a:r>
            <a:r>
              <a:rPr lang="nl-NL" sz="2400" b="1" dirty="0" smtClean="0">
                <a:solidFill>
                  <a:srgbClr val="000099"/>
                </a:solidFill>
                <a:latin typeface="Times New Roman" pitchFamily="18" charset="0"/>
                <a:cs typeface="Times New Roman" pitchFamily="18" charset="0"/>
              </a:rPr>
              <a:t>Ở VIỆT NAM TỪ 1919 ĐẾN 1925</a:t>
            </a:r>
            <a:endParaRPr lang="nl-NL" sz="2400" dirty="0">
              <a:solidFill>
                <a:srgbClr val="000099"/>
              </a:solidFill>
              <a:latin typeface="Times New Roman" pitchFamily="18" charset="0"/>
              <a:cs typeface="Times New Roman" pitchFamily="18" charset="0"/>
            </a:endParaRPr>
          </a:p>
        </p:txBody>
      </p:sp>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2882441"/>
            <a:ext cx="3830637" cy="397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5"/>
          <p:cNvSpPr txBox="1">
            <a:spLocks noChangeArrowheads="1"/>
          </p:cNvSpPr>
          <p:nvPr/>
        </p:nvSpPr>
        <p:spPr bwMode="auto">
          <a:xfrm>
            <a:off x="4876800" y="3149056"/>
            <a:ext cx="2825750" cy="584200"/>
          </a:xfrm>
          <a:prstGeom prst="rect">
            <a:avLst/>
          </a:prstGeom>
          <a:noFill/>
          <a:ln>
            <a:noFill/>
          </a:ln>
          <a:effectLst>
            <a:outerShdw dist="53882" dir="18900000" algn="ctr" rotWithShape="0">
              <a:schemeClr val="accent1">
                <a:alpha val="50000"/>
              </a:schemeClr>
            </a:outerShdw>
          </a:effectLst>
          <a:extLst/>
        </p:spPr>
        <p:txBody>
          <a:bodyPr>
            <a:spAutoFit/>
          </a:bodyPr>
          <a:lstStyle/>
          <a:p>
            <a:pPr algn="ctr" eaLnBrk="1" hangingPunct="1">
              <a:spcBef>
                <a:spcPct val="50000"/>
              </a:spcBef>
              <a:defRPr/>
            </a:pPr>
            <a:r>
              <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THẢO LUẬN</a:t>
            </a:r>
          </a:p>
        </p:txBody>
      </p:sp>
      <p:sp>
        <p:nvSpPr>
          <p:cNvPr id="9" name="AutoShape 76"/>
          <p:cNvSpPr>
            <a:spLocks noChangeArrowheads="1"/>
          </p:cNvSpPr>
          <p:nvPr/>
        </p:nvSpPr>
        <p:spPr bwMode="auto">
          <a:xfrm>
            <a:off x="4079875" y="3747111"/>
            <a:ext cx="4419600" cy="2362200"/>
          </a:xfrm>
          <a:prstGeom prst="flowChartAlternateProcess">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sz="2000" b="1" dirty="0">
                <a:latin typeface="Times New Roman" pitchFamily="16" charset="0"/>
                <a:cs typeface="Times New Roman" pitchFamily="16" charset="0"/>
              </a:rPr>
              <a:t>Tìm </a:t>
            </a:r>
            <a:r>
              <a:rPr lang="en-US" sz="2000" b="1" dirty="0" err="1">
                <a:latin typeface="Times New Roman" pitchFamily="16" charset="0"/>
                <a:cs typeface="Times New Roman" pitchFamily="16" charset="0"/>
              </a:rPr>
              <a:t>hiểu</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về</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những</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hoạt</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động</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cách</a:t>
            </a:r>
            <a:r>
              <a:rPr lang="en-US" sz="2000" b="1" dirty="0">
                <a:latin typeface="Times New Roman" pitchFamily="16" charset="0"/>
                <a:cs typeface="Times New Roman" pitchFamily="16" charset="0"/>
              </a:rPr>
              <a:t> </a:t>
            </a:r>
            <a:endParaRPr lang="en-US" sz="2000" b="1" dirty="0" smtClean="0">
              <a:latin typeface="Times New Roman" pitchFamily="16" charset="0"/>
              <a:cs typeface="Times New Roman" pitchFamily="16" charset="0"/>
            </a:endParaRPr>
          </a:p>
          <a:p>
            <a:pPr algn="ctr">
              <a:defRPr/>
            </a:pPr>
            <a:r>
              <a:rPr lang="en-US" sz="2000" b="1" dirty="0" err="1" smtClean="0">
                <a:latin typeface="Times New Roman" pitchFamily="16" charset="0"/>
                <a:cs typeface="Times New Roman" pitchFamily="16" charset="0"/>
              </a:rPr>
              <a:t>mạng</a:t>
            </a:r>
            <a:r>
              <a:rPr lang="en-US" sz="2000" b="1" dirty="0" smtClean="0">
                <a:latin typeface="Times New Roman" pitchFamily="16" charset="0"/>
                <a:cs typeface="Times New Roman" pitchFamily="16" charset="0"/>
              </a:rPr>
              <a:t> của </a:t>
            </a:r>
            <a:r>
              <a:rPr lang="en-US" sz="2000" b="1" dirty="0" err="1">
                <a:latin typeface="Times New Roman" pitchFamily="16" charset="0"/>
                <a:cs typeface="Times New Roman" pitchFamily="16" charset="0"/>
              </a:rPr>
              <a:t>Nguyễn</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Ái</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Quốc</a:t>
            </a:r>
            <a:r>
              <a:rPr lang="en-US" sz="2000" b="1" dirty="0">
                <a:latin typeface="Times New Roman" pitchFamily="16" charset="0"/>
                <a:cs typeface="Times New Roman" pitchFamily="16" charset="0"/>
              </a:rPr>
              <a:t> </a:t>
            </a:r>
            <a:r>
              <a:rPr lang="en-US" sz="2000" b="1" dirty="0" err="1">
                <a:latin typeface="Times New Roman" pitchFamily="16" charset="0"/>
                <a:cs typeface="Times New Roman" pitchFamily="16" charset="0"/>
              </a:rPr>
              <a:t>và</a:t>
            </a:r>
            <a:r>
              <a:rPr lang="en-US" sz="2000" b="1" dirty="0">
                <a:latin typeface="Times New Roman" pitchFamily="16" charset="0"/>
                <a:cs typeface="Times New Roman" pitchFamily="16" charset="0"/>
              </a:rPr>
              <a:t> ý </a:t>
            </a:r>
            <a:r>
              <a:rPr lang="en-US" sz="2000" b="1" dirty="0" err="1">
                <a:latin typeface="Times New Roman" pitchFamily="16" charset="0"/>
                <a:cs typeface="Times New Roman" pitchFamily="16" charset="0"/>
              </a:rPr>
              <a:t>nghĩa</a:t>
            </a:r>
            <a:r>
              <a:rPr lang="en-US" sz="2000" b="1" dirty="0">
                <a:latin typeface="Times New Roman" pitchFamily="16" charset="0"/>
                <a:cs typeface="Times New Roman" pitchFamily="16" charset="0"/>
              </a:rPr>
              <a:t> </a:t>
            </a:r>
            <a:endParaRPr lang="en-US" sz="2000" b="1" dirty="0" smtClean="0">
              <a:latin typeface="Times New Roman" pitchFamily="16" charset="0"/>
              <a:cs typeface="Times New Roman" pitchFamily="16" charset="0"/>
            </a:endParaRPr>
          </a:p>
          <a:p>
            <a:pPr algn="ctr">
              <a:defRPr/>
            </a:pPr>
            <a:r>
              <a:rPr lang="en-US" sz="2000" b="1" dirty="0" smtClean="0">
                <a:latin typeface="Times New Roman" pitchFamily="16" charset="0"/>
                <a:cs typeface="Times New Roman" pitchFamily="16" charset="0"/>
              </a:rPr>
              <a:t>của </a:t>
            </a:r>
            <a:r>
              <a:rPr lang="en-US" sz="2000" b="1" dirty="0" err="1" smtClean="0">
                <a:latin typeface="Times New Roman" pitchFamily="16" charset="0"/>
                <a:cs typeface="Times New Roman" pitchFamily="16" charset="0"/>
              </a:rPr>
              <a:t>những</a:t>
            </a:r>
            <a:r>
              <a:rPr lang="en-US" sz="2000" b="1" dirty="0" smtClean="0">
                <a:latin typeface="Times New Roman" pitchFamily="16" charset="0"/>
                <a:cs typeface="Times New Roman" pitchFamily="16" charset="0"/>
              </a:rPr>
              <a:t> </a:t>
            </a:r>
            <a:r>
              <a:rPr lang="en-US" sz="2000" b="1" dirty="0" err="1" smtClean="0">
                <a:latin typeface="Times New Roman" pitchFamily="16" charset="0"/>
                <a:cs typeface="Times New Roman" pitchFamily="16" charset="0"/>
              </a:rPr>
              <a:t>hoạt</a:t>
            </a:r>
            <a:r>
              <a:rPr lang="en-US" sz="2000" b="1" dirty="0" smtClean="0">
                <a:latin typeface="Times New Roman" pitchFamily="16" charset="0"/>
                <a:cs typeface="Times New Roman" pitchFamily="16" charset="0"/>
              </a:rPr>
              <a:t> </a:t>
            </a:r>
            <a:r>
              <a:rPr lang="en-US" sz="2000" b="1" dirty="0" err="1">
                <a:latin typeface="Times New Roman" pitchFamily="16" charset="0"/>
                <a:cs typeface="Times New Roman" pitchFamily="16" charset="0"/>
              </a:rPr>
              <a:t>động</a:t>
            </a:r>
            <a:r>
              <a:rPr lang="en-US" sz="2000" b="1" dirty="0">
                <a:latin typeface="Times New Roman" pitchFamily="16" charset="0"/>
                <a:cs typeface="Times New Roman" pitchFamily="16" charset="0"/>
              </a:rPr>
              <a:t> </a:t>
            </a:r>
            <a:r>
              <a:rPr lang="en-US" sz="2000" b="1" dirty="0" err="1" smtClean="0">
                <a:latin typeface="Times New Roman" pitchFamily="16" charset="0"/>
                <a:cs typeface="Times New Roman" pitchFamily="16" charset="0"/>
              </a:rPr>
              <a:t>đó</a:t>
            </a:r>
            <a:r>
              <a:rPr lang="en-US" sz="2000" b="1" dirty="0" smtClean="0">
                <a:latin typeface="Times New Roman" pitchFamily="16" charset="0"/>
                <a:cs typeface="Times New Roman" pitchFamily="16" charset="0"/>
              </a:rPr>
              <a:t>.</a:t>
            </a:r>
            <a:endParaRPr lang="en-US" sz="2000" b="1" dirty="0">
              <a:latin typeface="Times New Roman" pitchFamily="16" charset="0"/>
              <a:cs typeface="Times New Roman" pitchFamily="16" charset="0"/>
            </a:endParaRPr>
          </a:p>
        </p:txBody>
      </p:sp>
    </p:spTree>
    <p:custDataLst>
      <p:tags r:id="rId1"/>
    </p:custDataLst>
    <p:extLst>
      <p:ext uri="{BB962C8B-B14F-4D97-AF65-F5344CB8AC3E}">
        <p14:creationId xmlns:p14="http://schemas.microsoft.com/office/powerpoint/2010/main" val="1179473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2">
            <a:extLst>
              <a:ext uri="{FF2B5EF4-FFF2-40B4-BE49-F238E27FC236}">
                <a16:creationId xmlns="" xmlns:a16="http://schemas.microsoft.com/office/drawing/2014/main" id="{0C40B40B-CE3D-4075-BFBB-DD4F9C9C5672}"/>
              </a:ext>
            </a:extLst>
          </p:cNvPr>
          <p:cNvSpPr txBox="1">
            <a:spLocks/>
          </p:cNvSpPr>
          <p:nvPr/>
        </p:nvSpPr>
        <p:spPr>
          <a:xfrm>
            <a:off x="350409" y="252212"/>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a:latin typeface="Cambria" panose="02040503050406030204" pitchFamily="18" charset="0"/>
              </a:rPr>
              <a:t>3. </a:t>
            </a:r>
            <a:r>
              <a:rPr lang="en-US" sz="2400" b="1" dirty="0" err="1">
                <a:latin typeface="Cambria" panose="02040503050406030204" pitchFamily="18" charset="0"/>
              </a:rPr>
              <a:t>Hoạt</a:t>
            </a:r>
            <a:r>
              <a:rPr lang="en-US" sz="2400" b="1" dirty="0">
                <a:latin typeface="Cambria" panose="02040503050406030204" pitchFamily="18" charset="0"/>
              </a:rPr>
              <a:t> </a:t>
            </a:r>
            <a:r>
              <a:rPr lang="en-US" sz="2400" b="1" dirty="0" err="1">
                <a:latin typeface="Cambria" panose="02040503050406030204" pitchFamily="18" charset="0"/>
              </a:rPr>
              <a:t>động</a:t>
            </a:r>
            <a:r>
              <a:rPr lang="en-US" sz="2400" b="1" dirty="0">
                <a:latin typeface="Cambria" panose="02040503050406030204" pitchFamily="18" charset="0"/>
              </a:rPr>
              <a:t> </a:t>
            </a:r>
            <a:r>
              <a:rPr lang="en-US" sz="2400" b="1" dirty="0" err="1">
                <a:latin typeface="Cambria" panose="02040503050406030204" pitchFamily="18" charset="0"/>
              </a:rPr>
              <a:t>của</a:t>
            </a:r>
            <a:r>
              <a:rPr lang="en-US" sz="2400" b="1" dirty="0">
                <a:latin typeface="Cambria" panose="02040503050406030204" pitchFamily="18" charset="0"/>
              </a:rPr>
              <a:t> </a:t>
            </a:r>
            <a:r>
              <a:rPr lang="en-US" sz="2400" b="1" dirty="0" err="1">
                <a:latin typeface="Cambria" panose="02040503050406030204" pitchFamily="18" charset="0"/>
              </a:rPr>
              <a:t>Nguyễn</a:t>
            </a:r>
            <a:r>
              <a:rPr lang="en-US" sz="2400" b="1" dirty="0">
                <a:latin typeface="Cambria" panose="02040503050406030204" pitchFamily="18" charset="0"/>
              </a:rPr>
              <a:t> </a:t>
            </a:r>
            <a:r>
              <a:rPr lang="en-US" sz="2400" b="1" dirty="0" err="1">
                <a:latin typeface="Cambria" panose="02040503050406030204" pitchFamily="18" charset="0"/>
              </a:rPr>
              <a:t>Ái</a:t>
            </a:r>
            <a:r>
              <a:rPr lang="en-US" sz="2400" b="1" dirty="0">
                <a:latin typeface="Cambria" panose="02040503050406030204" pitchFamily="18" charset="0"/>
              </a:rPr>
              <a:t> </a:t>
            </a:r>
            <a:r>
              <a:rPr lang="en-US" sz="2400" b="1" dirty="0" err="1">
                <a:latin typeface="Cambria" panose="02040503050406030204" pitchFamily="18" charset="0"/>
              </a:rPr>
              <a:t>Quốc</a:t>
            </a:r>
            <a:endParaRPr lang="en-US" sz="2400" b="1" dirty="0">
              <a:latin typeface="Cambria" panose="02040503050406030204" pitchFamily="18" charset="0"/>
            </a:endParaRPr>
          </a:p>
        </p:txBody>
      </p:sp>
      <p:pic>
        <p:nvPicPr>
          <p:cNvPr id="1026" name="Picture 2" descr="Người Con Của Bác Hồ Là Ai T, Câu Chuyện Dòng Họ “Nguyễn Tất”">
            <a:extLst>
              <a:ext uri="{FF2B5EF4-FFF2-40B4-BE49-F238E27FC236}">
                <a16:creationId xmlns="" xmlns:a16="http://schemas.microsoft.com/office/drawing/2014/main" id="{E8D7BB4F-118D-4385-912D-E09C4E4DA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032" y="2661718"/>
            <a:ext cx="3664390" cy="4110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nh trình “Tất Thành – Nguyễn Ái Quốc”">
            <a:extLst>
              <a:ext uri="{FF2B5EF4-FFF2-40B4-BE49-F238E27FC236}">
                <a16:creationId xmlns="" xmlns:a16="http://schemas.microsoft.com/office/drawing/2014/main" id="{02B1632A-31FA-4AD0-AF4F-2F70BBE7E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020" y="513312"/>
            <a:ext cx="3313981" cy="2148407"/>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 xmlns:a16="http://schemas.microsoft.com/office/drawing/2014/main" id="{0FDF743A-B2F5-41A3-9242-184C53F94B39}"/>
              </a:ext>
            </a:extLst>
          </p:cNvPr>
          <p:cNvSpPr/>
          <p:nvPr/>
        </p:nvSpPr>
        <p:spPr>
          <a:xfrm>
            <a:off x="77151" y="2136618"/>
            <a:ext cx="1708645" cy="2290528"/>
          </a:xfrm>
          <a:custGeom>
            <a:avLst/>
            <a:gdLst>
              <a:gd name="connsiteX0" fmla="*/ 0 w 2997444"/>
              <a:gd name="connsiteY0" fmla="*/ 228606 h 2286061"/>
              <a:gd name="connsiteX1" fmla="*/ 228606 w 2997444"/>
              <a:gd name="connsiteY1" fmla="*/ 0 h 2286061"/>
              <a:gd name="connsiteX2" fmla="*/ 2768838 w 2997444"/>
              <a:gd name="connsiteY2" fmla="*/ 0 h 2286061"/>
              <a:gd name="connsiteX3" fmla="*/ 2997444 w 2997444"/>
              <a:gd name="connsiteY3" fmla="*/ 228606 h 2286061"/>
              <a:gd name="connsiteX4" fmla="*/ 2997444 w 2997444"/>
              <a:gd name="connsiteY4" fmla="*/ 2057455 h 2286061"/>
              <a:gd name="connsiteX5" fmla="*/ 2768838 w 2997444"/>
              <a:gd name="connsiteY5" fmla="*/ 2286061 h 2286061"/>
              <a:gd name="connsiteX6" fmla="*/ 228606 w 2997444"/>
              <a:gd name="connsiteY6" fmla="*/ 2286061 h 2286061"/>
              <a:gd name="connsiteX7" fmla="*/ 0 w 2997444"/>
              <a:gd name="connsiteY7" fmla="*/ 2057455 h 2286061"/>
              <a:gd name="connsiteX8" fmla="*/ 0 w 2997444"/>
              <a:gd name="connsiteY8" fmla="*/ 228606 h 22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7444" h="2286061">
                <a:moveTo>
                  <a:pt x="0" y="228606"/>
                </a:moveTo>
                <a:cubicBezTo>
                  <a:pt x="0" y="102350"/>
                  <a:pt x="102350" y="0"/>
                  <a:pt x="228606" y="0"/>
                </a:cubicBezTo>
                <a:lnTo>
                  <a:pt x="2768838" y="0"/>
                </a:lnTo>
                <a:cubicBezTo>
                  <a:pt x="2895094" y="0"/>
                  <a:pt x="2997444" y="102350"/>
                  <a:pt x="2997444" y="228606"/>
                </a:cubicBezTo>
                <a:lnTo>
                  <a:pt x="2997444" y="2057455"/>
                </a:lnTo>
                <a:cubicBezTo>
                  <a:pt x="2997444" y="2183711"/>
                  <a:pt x="2895094" y="2286061"/>
                  <a:pt x="2768838" y="2286061"/>
                </a:cubicBezTo>
                <a:lnTo>
                  <a:pt x="228606" y="2286061"/>
                </a:lnTo>
                <a:cubicBezTo>
                  <a:pt x="102350" y="2286061"/>
                  <a:pt x="0" y="2183711"/>
                  <a:pt x="0" y="2057455"/>
                </a:cubicBezTo>
                <a:lnTo>
                  <a:pt x="0" y="22860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006" tIns="86006" rIns="86006" bIns="86006"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chemeClr val="bg1"/>
                </a:solidFill>
                <a:latin typeface="Cambria" panose="02040503050406030204" pitchFamily="18" charset="0"/>
              </a:rPr>
              <a:t>Cơ</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sở</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hình</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thành</a:t>
            </a:r>
            <a:r>
              <a:rPr lang="en-US" sz="3000" b="1" kern="1200" dirty="0">
                <a:solidFill>
                  <a:schemeClr val="bg1"/>
                </a:solidFill>
                <a:latin typeface="Cambria" panose="02040503050406030204" pitchFamily="18" charset="0"/>
              </a:rPr>
              <a:t> </a:t>
            </a:r>
            <a:r>
              <a:rPr lang="en-US" sz="3000" b="1" dirty="0" err="1">
                <a:solidFill>
                  <a:schemeClr val="bg1"/>
                </a:solidFill>
                <a:latin typeface="Cambria" panose="02040503050406030204" pitchFamily="18" charset="0"/>
              </a:rPr>
              <a:t>lò</a:t>
            </a:r>
            <a:r>
              <a:rPr lang="en-US" sz="3000" b="1" kern="1200" dirty="0" err="1">
                <a:solidFill>
                  <a:schemeClr val="bg1"/>
                </a:solidFill>
                <a:latin typeface="Cambria" panose="02040503050406030204" pitchFamily="18" charset="0"/>
              </a:rPr>
              <a:t>ng</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yêu</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nước</a:t>
            </a:r>
            <a:r>
              <a:rPr lang="en-US" sz="3000" b="1" kern="1200" dirty="0">
                <a:solidFill>
                  <a:schemeClr val="bg1"/>
                </a:solidFill>
                <a:latin typeface="Cambria" panose="02040503050406030204" pitchFamily="18" charset="0"/>
              </a:rPr>
              <a:t> </a:t>
            </a:r>
            <a:r>
              <a:rPr lang="en-US" sz="3000" b="1" kern="1200" dirty="0" err="1">
                <a:solidFill>
                  <a:schemeClr val="bg1"/>
                </a:solidFill>
                <a:latin typeface="Cambria" panose="02040503050406030204" pitchFamily="18" charset="0"/>
              </a:rPr>
              <a:t>sớm</a:t>
            </a:r>
            <a:endParaRPr lang="en-US" sz="3000" b="1" kern="1200" dirty="0">
              <a:solidFill>
                <a:schemeClr val="bg1"/>
              </a:solidFill>
              <a:latin typeface="Cambria" panose="02040503050406030204" pitchFamily="18" charset="0"/>
            </a:endParaRPr>
          </a:p>
        </p:txBody>
      </p:sp>
      <p:cxnSp>
        <p:nvCxnSpPr>
          <p:cNvPr id="6" name="Straight Arrow Connector 5">
            <a:extLst>
              <a:ext uri="{FF2B5EF4-FFF2-40B4-BE49-F238E27FC236}">
                <a16:creationId xmlns="" xmlns:a16="http://schemas.microsoft.com/office/drawing/2014/main" id="{C6C3BFA4-B934-48F3-BF30-A86B1AF89815}"/>
              </a:ext>
            </a:extLst>
          </p:cNvPr>
          <p:cNvCxnSpPr>
            <a:cxnSpLocks/>
          </p:cNvCxnSpPr>
          <p:nvPr/>
        </p:nvCxnSpPr>
        <p:spPr>
          <a:xfrm flipV="1">
            <a:off x="1785796" y="2285972"/>
            <a:ext cx="746911" cy="53867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Rectangle: Rounded Corners 6">
            <a:extLst>
              <a:ext uri="{FF2B5EF4-FFF2-40B4-BE49-F238E27FC236}">
                <a16:creationId xmlns="" xmlns:a16="http://schemas.microsoft.com/office/drawing/2014/main" id="{ADE25E23-0263-4F23-BD48-53300D58F370}"/>
              </a:ext>
            </a:extLst>
          </p:cNvPr>
          <p:cNvSpPr/>
          <p:nvPr/>
        </p:nvSpPr>
        <p:spPr>
          <a:xfrm>
            <a:off x="2532706" y="1720159"/>
            <a:ext cx="2562131" cy="832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Gia </a:t>
            </a:r>
            <a:r>
              <a:rPr lang="en-US" dirty="0" err="1"/>
              <a:t>đình</a:t>
            </a:r>
            <a:endParaRPr lang="en-US" dirty="0"/>
          </a:p>
        </p:txBody>
      </p:sp>
      <p:cxnSp>
        <p:nvCxnSpPr>
          <p:cNvPr id="10" name="Straight Arrow Connector 9">
            <a:extLst>
              <a:ext uri="{FF2B5EF4-FFF2-40B4-BE49-F238E27FC236}">
                <a16:creationId xmlns="" xmlns:a16="http://schemas.microsoft.com/office/drawing/2014/main" id="{0F5B5428-288A-4A33-B589-14EBD535808D}"/>
              </a:ext>
            </a:extLst>
          </p:cNvPr>
          <p:cNvCxnSpPr>
            <a:cxnSpLocks/>
          </p:cNvCxnSpPr>
          <p:nvPr/>
        </p:nvCxnSpPr>
        <p:spPr>
          <a:xfrm>
            <a:off x="1785796" y="3392651"/>
            <a:ext cx="805346"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1" name="Rectangle: Rounded Corners 10">
            <a:extLst>
              <a:ext uri="{FF2B5EF4-FFF2-40B4-BE49-F238E27FC236}">
                <a16:creationId xmlns="" xmlns:a16="http://schemas.microsoft.com/office/drawing/2014/main" id="{8A99534A-9F90-46A5-A1BC-B2AAB51C4160}"/>
              </a:ext>
            </a:extLst>
          </p:cNvPr>
          <p:cNvSpPr/>
          <p:nvPr/>
        </p:nvSpPr>
        <p:spPr>
          <a:xfrm>
            <a:off x="2591142" y="2788786"/>
            <a:ext cx="2503696" cy="832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Quê</a:t>
            </a:r>
            <a:r>
              <a:rPr lang="en-US" dirty="0"/>
              <a:t> </a:t>
            </a:r>
            <a:r>
              <a:rPr lang="en-US" dirty="0" err="1"/>
              <a:t>hương</a:t>
            </a:r>
            <a:endParaRPr lang="en-US" dirty="0"/>
          </a:p>
        </p:txBody>
      </p:sp>
      <p:cxnSp>
        <p:nvCxnSpPr>
          <p:cNvPr id="13" name="Straight Arrow Connector 12">
            <a:extLst>
              <a:ext uri="{FF2B5EF4-FFF2-40B4-BE49-F238E27FC236}">
                <a16:creationId xmlns="" xmlns:a16="http://schemas.microsoft.com/office/drawing/2014/main" id="{7460957A-EFB6-424D-8C55-442C914C033C}"/>
              </a:ext>
            </a:extLst>
          </p:cNvPr>
          <p:cNvCxnSpPr>
            <a:cxnSpLocks/>
          </p:cNvCxnSpPr>
          <p:nvPr/>
        </p:nvCxnSpPr>
        <p:spPr>
          <a:xfrm>
            <a:off x="1815013" y="3942548"/>
            <a:ext cx="746911" cy="63057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4" name="Rectangle: Rounded Corners 13">
            <a:extLst>
              <a:ext uri="{FF2B5EF4-FFF2-40B4-BE49-F238E27FC236}">
                <a16:creationId xmlns="" xmlns:a16="http://schemas.microsoft.com/office/drawing/2014/main" id="{EFEF22CA-CAF0-405F-A4A5-F417ACD2E759}"/>
              </a:ext>
            </a:extLst>
          </p:cNvPr>
          <p:cNvSpPr/>
          <p:nvPr/>
        </p:nvSpPr>
        <p:spPr>
          <a:xfrm>
            <a:off x="2591142" y="3773018"/>
            <a:ext cx="2453902" cy="1604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Hoàn</a:t>
            </a:r>
            <a:r>
              <a:rPr lang="en-US" dirty="0"/>
              <a:t> </a:t>
            </a:r>
            <a:r>
              <a:rPr lang="en-US" dirty="0" err="1"/>
              <a:t>cảnh</a:t>
            </a:r>
            <a:r>
              <a:rPr lang="en-US" dirty="0"/>
              <a:t> </a:t>
            </a:r>
            <a:r>
              <a:rPr lang="en-US" dirty="0" err="1"/>
              <a:t>đất</a:t>
            </a:r>
            <a:r>
              <a:rPr lang="en-US" dirty="0"/>
              <a:t> </a:t>
            </a:r>
            <a:r>
              <a:rPr lang="en-US" dirty="0" err="1"/>
              <a:t>nước</a:t>
            </a:r>
            <a:r>
              <a:rPr lang="en-US" dirty="0"/>
              <a:t> (</a:t>
            </a:r>
            <a:r>
              <a:rPr lang="en-US" dirty="0" err="1"/>
              <a:t>bị</a:t>
            </a:r>
            <a:r>
              <a:rPr lang="en-US" dirty="0"/>
              <a:t> </a:t>
            </a:r>
            <a:r>
              <a:rPr lang="en-US" dirty="0" err="1"/>
              <a:t>mất</a:t>
            </a:r>
            <a:r>
              <a:rPr lang="en-US" dirty="0"/>
              <a:t> </a:t>
            </a:r>
            <a:r>
              <a:rPr lang="en-US" dirty="0" err="1"/>
              <a:t>nước</a:t>
            </a:r>
            <a:r>
              <a:rPr lang="en-US" dirty="0"/>
              <a:t>, </a:t>
            </a:r>
            <a:r>
              <a:rPr lang="en-US" dirty="0" err="1"/>
              <a:t>các</a:t>
            </a:r>
            <a:r>
              <a:rPr lang="en-US" dirty="0"/>
              <a:t> con </a:t>
            </a:r>
            <a:r>
              <a:rPr lang="en-US" dirty="0" err="1"/>
              <a:t>cứu</a:t>
            </a:r>
            <a:r>
              <a:rPr lang="en-US" dirty="0"/>
              <a:t> </a:t>
            </a:r>
            <a:r>
              <a:rPr lang="en-US" dirty="0" err="1"/>
              <a:t>nước</a:t>
            </a:r>
            <a:r>
              <a:rPr lang="en-US" dirty="0"/>
              <a:t> </a:t>
            </a:r>
            <a:r>
              <a:rPr lang="en-US" dirty="0" err="1"/>
              <a:t>trước</a:t>
            </a:r>
            <a:r>
              <a:rPr lang="en-US" dirty="0"/>
              <a:t> </a:t>
            </a:r>
            <a:r>
              <a:rPr lang="en-US" dirty="0" err="1"/>
              <a:t>đó</a:t>
            </a:r>
            <a:r>
              <a:rPr lang="en-US" dirty="0"/>
              <a:t> </a:t>
            </a:r>
            <a:r>
              <a:rPr lang="en-US" dirty="0" err="1"/>
              <a:t>không</a:t>
            </a:r>
            <a:r>
              <a:rPr lang="en-US" dirty="0"/>
              <a:t> </a:t>
            </a:r>
            <a:r>
              <a:rPr lang="en-US" dirty="0" err="1"/>
              <a:t>có</a:t>
            </a:r>
            <a:r>
              <a:rPr lang="en-US" dirty="0"/>
              <a:t> </a:t>
            </a:r>
            <a:r>
              <a:rPr lang="en-US" dirty="0" err="1"/>
              <a:t>kết</a:t>
            </a:r>
            <a:r>
              <a:rPr lang="en-US" dirty="0"/>
              <a:t> </a:t>
            </a:r>
            <a:r>
              <a:rPr lang="en-US" dirty="0" err="1"/>
              <a:t>quả</a:t>
            </a:r>
            <a:r>
              <a:rPr lang="en-US" dirty="0"/>
              <a:t>)</a:t>
            </a:r>
          </a:p>
        </p:txBody>
      </p:sp>
      <p:sp>
        <p:nvSpPr>
          <p:cNvPr id="20" name="Arrow: Right 19">
            <a:extLst>
              <a:ext uri="{FF2B5EF4-FFF2-40B4-BE49-F238E27FC236}">
                <a16:creationId xmlns="" xmlns:a16="http://schemas.microsoft.com/office/drawing/2014/main" id="{997F86C0-FF14-4750-8B34-ED397D5A68D0}"/>
              </a:ext>
            </a:extLst>
          </p:cNvPr>
          <p:cNvSpPr/>
          <p:nvPr/>
        </p:nvSpPr>
        <p:spPr>
          <a:xfrm>
            <a:off x="931473" y="5911743"/>
            <a:ext cx="1133946" cy="389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F200DC99-64D3-4BB6-9877-C569973D7AA8}"/>
              </a:ext>
            </a:extLst>
          </p:cNvPr>
          <p:cNvSpPr/>
          <p:nvPr/>
        </p:nvSpPr>
        <p:spPr>
          <a:xfrm>
            <a:off x="2176226" y="5635767"/>
            <a:ext cx="2702460" cy="905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highlight>
                  <a:srgbClr val="FFFF00"/>
                </a:highlight>
              </a:rPr>
              <a:t>Ra </a:t>
            </a:r>
            <a:r>
              <a:rPr lang="en-US" sz="2000" b="1" dirty="0" err="1">
                <a:solidFill>
                  <a:srgbClr val="FF0000"/>
                </a:solidFill>
                <a:highlight>
                  <a:srgbClr val="FFFF00"/>
                </a:highlight>
              </a:rPr>
              <a:t>đi</a:t>
            </a:r>
            <a:r>
              <a:rPr lang="en-US" sz="2000" b="1" dirty="0">
                <a:solidFill>
                  <a:srgbClr val="FF0000"/>
                </a:solidFill>
                <a:highlight>
                  <a:srgbClr val="FFFF00"/>
                </a:highlight>
              </a:rPr>
              <a:t> </a:t>
            </a:r>
            <a:r>
              <a:rPr lang="en-US" sz="2000" b="1" dirty="0" err="1">
                <a:solidFill>
                  <a:srgbClr val="FF0000"/>
                </a:solidFill>
                <a:highlight>
                  <a:srgbClr val="FFFF00"/>
                </a:highlight>
              </a:rPr>
              <a:t>tìm</a:t>
            </a:r>
            <a:r>
              <a:rPr lang="en-US" sz="2000" b="1" dirty="0">
                <a:solidFill>
                  <a:srgbClr val="FF0000"/>
                </a:solidFill>
                <a:highlight>
                  <a:srgbClr val="FFFF00"/>
                </a:highlight>
              </a:rPr>
              <a:t> </a:t>
            </a:r>
            <a:r>
              <a:rPr lang="en-US" sz="2000" b="1" dirty="0" err="1">
                <a:solidFill>
                  <a:srgbClr val="FF0000"/>
                </a:solidFill>
                <a:highlight>
                  <a:srgbClr val="FFFF00"/>
                </a:highlight>
              </a:rPr>
              <a:t>đường</a:t>
            </a:r>
            <a:r>
              <a:rPr lang="en-US" sz="2000" b="1" dirty="0">
                <a:solidFill>
                  <a:srgbClr val="FF0000"/>
                </a:solidFill>
                <a:highlight>
                  <a:srgbClr val="FFFF00"/>
                </a:highlight>
              </a:rPr>
              <a:t> </a:t>
            </a:r>
            <a:r>
              <a:rPr lang="en-US" sz="2000" b="1" dirty="0" err="1">
                <a:solidFill>
                  <a:srgbClr val="FF0000"/>
                </a:solidFill>
                <a:highlight>
                  <a:srgbClr val="FFFF00"/>
                </a:highlight>
              </a:rPr>
              <a:t>cứu</a:t>
            </a:r>
            <a:r>
              <a:rPr lang="en-US" sz="2000" b="1" dirty="0">
                <a:solidFill>
                  <a:srgbClr val="FF0000"/>
                </a:solidFill>
                <a:highlight>
                  <a:srgbClr val="FFFF00"/>
                </a:highlight>
              </a:rPr>
              <a:t> </a:t>
            </a:r>
            <a:r>
              <a:rPr lang="en-US" sz="2000" b="1" dirty="0" err="1">
                <a:solidFill>
                  <a:srgbClr val="FF0000"/>
                </a:solidFill>
                <a:highlight>
                  <a:srgbClr val="FFFF00"/>
                </a:highlight>
              </a:rPr>
              <a:t>nước</a:t>
            </a:r>
            <a:endParaRPr lang="en-US" sz="2000" b="1" dirty="0">
              <a:solidFill>
                <a:srgbClr val="FF0000"/>
              </a:solidFill>
              <a:highlight>
                <a:srgbClr val="FFFF00"/>
              </a:highlight>
            </a:endParaRPr>
          </a:p>
        </p:txBody>
      </p:sp>
      <p:sp>
        <p:nvSpPr>
          <p:cNvPr id="22" name="Speech Bubble: Oval 21">
            <a:extLst>
              <a:ext uri="{FF2B5EF4-FFF2-40B4-BE49-F238E27FC236}">
                <a16:creationId xmlns="" xmlns:a16="http://schemas.microsoft.com/office/drawing/2014/main" id="{8343AF2E-EEC5-49F0-8B57-A83859BC8387}"/>
              </a:ext>
            </a:extLst>
          </p:cNvPr>
          <p:cNvSpPr/>
          <p:nvPr/>
        </p:nvSpPr>
        <p:spPr>
          <a:xfrm>
            <a:off x="2342585" y="762000"/>
            <a:ext cx="3055544" cy="1875473"/>
          </a:xfrm>
          <a:prstGeom prst="wedgeEllipseCallout">
            <a:avLst>
              <a:gd name="adj1" fmla="val -42389"/>
              <a:gd name="adj2" fmla="val 64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lòng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sớm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26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par>
                                <p:cTn id="17" presetID="53" presetClass="entr" presetSubtype="1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7" grpId="0" animBg="1"/>
      <p:bldP spid="7" grpId="0" animBg="1"/>
      <p:bldP spid="11" grpId="0" animBg="1"/>
      <p:bldP spid="14" grpId="0" animBg="1"/>
      <p:bldP spid="20" grpId="0" animBg="1"/>
      <p:bldP spid="21" grpId="0"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2">
            <a:extLst>
              <a:ext uri="{FF2B5EF4-FFF2-40B4-BE49-F238E27FC236}">
                <a16:creationId xmlns="" xmlns:a16="http://schemas.microsoft.com/office/drawing/2014/main" id="{0C40B40B-CE3D-4075-BFBB-DD4F9C9C5672}"/>
              </a:ext>
            </a:extLst>
          </p:cNvPr>
          <p:cNvSpPr txBox="1">
            <a:spLocks/>
          </p:cNvSpPr>
          <p:nvPr/>
        </p:nvSpPr>
        <p:spPr>
          <a:xfrm>
            <a:off x="350409" y="252212"/>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a:latin typeface="Cambria" panose="02040503050406030204" pitchFamily="18" charset="0"/>
              </a:rPr>
              <a:t>3. </a:t>
            </a:r>
            <a:r>
              <a:rPr lang="en-US" sz="2400" b="1" dirty="0" err="1">
                <a:latin typeface="Cambria" panose="02040503050406030204" pitchFamily="18" charset="0"/>
              </a:rPr>
              <a:t>Hoạt</a:t>
            </a:r>
            <a:r>
              <a:rPr lang="en-US" sz="2400" b="1" dirty="0">
                <a:latin typeface="Cambria" panose="02040503050406030204" pitchFamily="18" charset="0"/>
              </a:rPr>
              <a:t> </a:t>
            </a:r>
            <a:r>
              <a:rPr lang="en-US" sz="2400" b="1" dirty="0" err="1">
                <a:latin typeface="Cambria" panose="02040503050406030204" pitchFamily="18" charset="0"/>
              </a:rPr>
              <a:t>động</a:t>
            </a:r>
            <a:r>
              <a:rPr lang="en-US" sz="2400" b="1" dirty="0">
                <a:latin typeface="Cambria" panose="02040503050406030204" pitchFamily="18" charset="0"/>
              </a:rPr>
              <a:t> </a:t>
            </a:r>
            <a:r>
              <a:rPr lang="en-US" sz="2400" b="1" dirty="0" err="1">
                <a:latin typeface="Cambria" panose="02040503050406030204" pitchFamily="18" charset="0"/>
              </a:rPr>
              <a:t>của</a:t>
            </a:r>
            <a:r>
              <a:rPr lang="en-US" sz="2400" b="1" dirty="0">
                <a:latin typeface="Cambria" panose="02040503050406030204" pitchFamily="18" charset="0"/>
              </a:rPr>
              <a:t> </a:t>
            </a:r>
            <a:r>
              <a:rPr lang="en-US" sz="2400" b="1" dirty="0" err="1">
                <a:latin typeface="Cambria" panose="02040503050406030204" pitchFamily="18" charset="0"/>
              </a:rPr>
              <a:t>Nguyễn</a:t>
            </a:r>
            <a:r>
              <a:rPr lang="en-US" sz="2400" b="1" dirty="0">
                <a:latin typeface="Cambria" panose="02040503050406030204" pitchFamily="18" charset="0"/>
              </a:rPr>
              <a:t> </a:t>
            </a:r>
            <a:r>
              <a:rPr lang="en-US" sz="2400" b="1" dirty="0" err="1">
                <a:latin typeface="Cambria" panose="02040503050406030204" pitchFamily="18" charset="0"/>
              </a:rPr>
              <a:t>Ái</a:t>
            </a:r>
            <a:r>
              <a:rPr lang="en-US" sz="2400" b="1" dirty="0">
                <a:latin typeface="Cambria" panose="02040503050406030204" pitchFamily="18" charset="0"/>
              </a:rPr>
              <a:t> </a:t>
            </a:r>
            <a:r>
              <a:rPr lang="en-US" sz="2400" b="1" dirty="0" err="1">
                <a:latin typeface="Cambria" panose="02040503050406030204" pitchFamily="18" charset="0"/>
              </a:rPr>
              <a:t>Quốc</a:t>
            </a:r>
            <a:endParaRPr lang="en-US" sz="2400" b="1" dirty="0">
              <a:latin typeface="Cambria" panose="02040503050406030204" pitchFamily="18" charset="0"/>
            </a:endParaRPr>
          </a:p>
        </p:txBody>
      </p:sp>
      <p:graphicFrame>
        <p:nvGraphicFramePr>
          <p:cNvPr id="90" name="Group 3">
            <a:extLst>
              <a:ext uri="{FF2B5EF4-FFF2-40B4-BE49-F238E27FC236}">
                <a16:creationId xmlns="" xmlns:a16="http://schemas.microsoft.com/office/drawing/2014/main" id="{2C6F5384-F5EC-4CE1-9999-0128D557D3EA}"/>
              </a:ext>
            </a:extLst>
          </p:cNvPr>
          <p:cNvGraphicFramePr>
            <a:graphicFrameLocks noGrp="1"/>
          </p:cNvGraphicFramePr>
          <p:nvPr>
            <p:extLst>
              <p:ext uri="{D42A27DB-BD31-4B8C-83A1-F6EECF244321}">
                <p14:modId xmlns:p14="http://schemas.microsoft.com/office/powerpoint/2010/main" val="2152912261"/>
              </p:ext>
            </p:extLst>
          </p:nvPr>
        </p:nvGraphicFramePr>
        <p:xfrm>
          <a:off x="139419" y="914401"/>
          <a:ext cx="5556922" cy="5504878"/>
        </p:xfrm>
        <a:graphic>
          <a:graphicData uri="http://schemas.openxmlformats.org/drawingml/2006/table">
            <a:tbl>
              <a:tblPr/>
              <a:tblGrid>
                <a:gridCol w="1182309">
                  <a:extLst>
                    <a:ext uri="{9D8B030D-6E8A-4147-A177-3AD203B41FA5}">
                      <a16:colId xmlns="" xmlns:a16="http://schemas.microsoft.com/office/drawing/2014/main" val="20000"/>
                    </a:ext>
                  </a:extLst>
                </a:gridCol>
                <a:gridCol w="4374613">
                  <a:extLst>
                    <a:ext uri="{9D8B030D-6E8A-4147-A177-3AD203B41FA5}">
                      <a16:colId xmlns="" xmlns:a16="http://schemas.microsoft.com/office/drawing/2014/main" val="20001"/>
                    </a:ext>
                  </a:extLst>
                </a:gridCol>
              </a:tblGrid>
              <a:tr h="12191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mbria" panose="02040503050406030204" pitchFamily="18" charset="0"/>
                        </a:rPr>
                        <a:t>THỜI GIAN</a:t>
                      </a: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mbria" panose="02040503050406030204" pitchFamily="18" charset="0"/>
                        </a:rPr>
                        <a:t>HOẠT ĐỘNG</a:t>
                      </a: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 xmlns:a16="http://schemas.microsoft.com/office/drawing/2014/main" val="10000"/>
                  </a:ext>
                </a:extLst>
              </a:tr>
              <a:tr h="8016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11550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8016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3"/>
                  </a:ext>
                </a:extLst>
              </a:tr>
              <a:tr h="15273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4"/>
                  </a:ext>
                </a:extLst>
              </a:tr>
            </a:tbl>
          </a:graphicData>
        </a:graphic>
      </p:graphicFrame>
      <p:sp>
        <p:nvSpPr>
          <p:cNvPr id="91" name="Text Box 41">
            <a:hlinkClick r:id="rId3" action="ppaction://hlinksldjump"/>
            <a:extLst>
              <a:ext uri="{FF2B5EF4-FFF2-40B4-BE49-F238E27FC236}">
                <a16:creationId xmlns="" xmlns:a16="http://schemas.microsoft.com/office/drawing/2014/main" id="{B4BC3D6D-FF0C-4FCC-832D-471ADDF623C7}"/>
              </a:ext>
            </a:extLst>
          </p:cNvPr>
          <p:cNvSpPr txBox="1">
            <a:spLocks noChangeArrowheads="1"/>
          </p:cNvSpPr>
          <p:nvPr/>
        </p:nvSpPr>
        <p:spPr bwMode="auto">
          <a:xfrm>
            <a:off x="-48751" y="2478620"/>
            <a:ext cx="137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000" b="1" dirty="0">
                <a:solidFill>
                  <a:srgbClr val="000000"/>
                </a:solidFill>
                <a:latin typeface="Cambria" panose="02040503050406030204" pitchFamily="18" charset="0"/>
              </a:rPr>
              <a:t>5/6/1911</a:t>
            </a:r>
          </a:p>
        </p:txBody>
      </p:sp>
      <p:sp>
        <p:nvSpPr>
          <p:cNvPr id="92" name="Text Box 42">
            <a:extLst>
              <a:ext uri="{FF2B5EF4-FFF2-40B4-BE49-F238E27FC236}">
                <a16:creationId xmlns="" xmlns:a16="http://schemas.microsoft.com/office/drawing/2014/main" id="{E0A28423-CEDA-4715-AE94-2A790A9EB02F}"/>
              </a:ext>
            </a:extLst>
          </p:cNvPr>
          <p:cNvSpPr txBox="1">
            <a:spLocks noChangeArrowheads="1"/>
          </p:cNvSpPr>
          <p:nvPr/>
        </p:nvSpPr>
        <p:spPr bwMode="auto">
          <a:xfrm>
            <a:off x="1316255" y="2089726"/>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dirty="0" err="1">
                <a:solidFill>
                  <a:srgbClr val="000000"/>
                </a:solidFill>
                <a:latin typeface="Cambria" panose="02040503050406030204" pitchFamily="18" charset="0"/>
              </a:rPr>
              <a:t>Người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bắt</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đầu</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hành</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trình</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cứu</a:t>
            </a:r>
            <a:r>
              <a:rPr lang="en-US" altLang="en-US" sz="2400" dirty="0">
                <a:solidFill>
                  <a:srgbClr val="000000"/>
                </a:solidFill>
                <a:latin typeface="Cambria" panose="02040503050406030204" pitchFamily="18" charset="0"/>
              </a:rPr>
              <a:t> nước</a:t>
            </a:r>
          </a:p>
        </p:txBody>
      </p:sp>
      <p:sp>
        <p:nvSpPr>
          <p:cNvPr id="97" name="Text Box 47">
            <a:extLst>
              <a:ext uri="{FF2B5EF4-FFF2-40B4-BE49-F238E27FC236}">
                <a16:creationId xmlns="" xmlns:a16="http://schemas.microsoft.com/office/drawing/2014/main" id="{78AB6A9C-FFE8-41F1-867F-2C8B89BE3088}"/>
              </a:ext>
            </a:extLst>
          </p:cNvPr>
          <p:cNvSpPr txBox="1">
            <a:spLocks noChangeArrowheads="1"/>
          </p:cNvSpPr>
          <p:nvPr/>
        </p:nvSpPr>
        <p:spPr bwMode="auto">
          <a:xfrm>
            <a:off x="64659" y="3356516"/>
            <a:ext cx="1428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b="1" dirty="0" err="1">
                <a:solidFill>
                  <a:srgbClr val="000000"/>
                </a:solidFill>
                <a:latin typeface="Cambria" panose="02040503050406030204" pitchFamily="18" charset="0"/>
              </a:rPr>
              <a:t>Cuối</a:t>
            </a:r>
            <a:r>
              <a:rPr lang="en-US" altLang="en-US" sz="2400" b="1" dirty="0">
                <a:solidFill>
                  <a:srgbClr val="000000"/>
                </a:solidFill>
                <a:latin typeface="Cambria" panose="02040503050406030204" pitchFamily="18" charset="0"/>
              </a:rPr>
              <a:t> 1917</a:t>
            </a:r>
          </a:p>
        </p:txBody>
      </p:sp>
      <p:sp>
        <p:nvSpPr>
          <p:cNvPr id="98" name="Text Box 48">
            <a:extLst>
              <a:ext uri="{FF2B5EF4-FFF2-40B4-BE49-F238E27FC236}">
                <a16:creationId xmlns="" xmlns:a16="http://schemas.microsoft.com/office/drawing/2014/main" id="{109E16B2-A396-4425-BF5A-09ABB7923F64}"/>
              </a:ext>
            </a:extLst>
          </p:cNvPr>
          <p:cNvSpPr txBox="1">
            <a:spLocks noChangeArrowheads="1"/>
          </p:cNvSpPr>
          <p:nvPr/>
        </p:nvSpPr>
        <p:spPr bwMode="auto">
          <a:xfrm>
            <a:off x="1254569" y="2920723"/>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dirty="0" err="1">
                <a:solidFill>
                  <a:srgbClr val="000000"/>
                </a:solidFill>
                <a:latin typeface="Cambria" panose="02040503050406030204" pitchFamily="18" charset="0"/>
              </a:rPr>
              <a:t>Nguyễn</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Ái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Quốc</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trở</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lại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Pháp</a:t>
            </a:r>
            <a:r>
              <a:rPr lang="en-US" altLang="en-US" sz="2400" i="1" dirty="0" err="1">
                <a:solidFill>
                  <a:srgbClr val="FF0000"/>
                </a:solidFill>
                <a:latin typeface="Cambria" panose="02040503050406030204" pitchFamily="18" charset="0"/>
                <a:sym typeface="Wingdings 3" panose="05040102010807070707" pitchFamily="18" charset="2"/>
              </a:rPr>
              <a:t>ở</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đâu</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cũng</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có</a:t>
            </a:r>
            <a:r>
              <a:rPr lang="en-US" altLang="en-US" sz="2400" i="1" dirty="0">
                <a:solidFill>
                  <a:srgbClr val="FF0000"/>
                </a:solidFill>
                <a:latin typeface="Cambria" panose="02040503050406030204" pitchFamily="18" charset="0"/>
                <a:sym typeface="Wingdings 3" panose="05040102010807070707" pitchFamily="18" charset="2"/>
              </a:rPr>
              <a:t> 2 </a:t>
            </a:r>
            <a:r>
              <a:rPr lang="en-US" altLang="en-US" sz="2400" i="1" dirty="0" err="1">
                <a:solidFill>
                  <a:srgbClr val="FF0000"/>
                </a:solidFill>
                <a:latin typeface="Cambria" panose="02040503050406030204" pitchFamily="18" charset="0"/>
                <a:sym typeface="Wingdings 3" panose="05040102010807070707" pitchFamily="18" charset="2"/>
              </a:rPr>
              <a:t>loại</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người</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bóc</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lột</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và</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bị</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bóc</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lột</a:t>
            </a:r>
            <a:endParaRPr lang="en-US" altLang="en-US" sz="2400" i="1" dirty="0">
              <a:solidFill>
                <a:srgbClr val="FF0000"/>
              </a:solidFill>
              <a:latin typeface="Cambria" panose="02040503050406030204" pitchFamily="18" charset="0"/>
            </a:endParaRPr>
          </a:p>
        </p:txBody>
      </p:sp>
      <p:sp>
        <p:nvSpPr>
          <p:cNvPr id="99" name="Text Box 49">
            <a:extLst>
              <a:ext uri="{FF2B5EF4-FFF2-40B4-BE49-F238E27FC236}">
                <a16:creationId xmlns="" xmlns:a16="http://schemas.microsoft.com/office/drawing/2014/main" id="{680439D8-437B-4C57-B41A-C7F20BEC1118}"/>
              </a:ext>
            </a:extLst>
          </p:cNvPr>
          <p:cNvSpPr txBox="1">
            <a:spLocks noChangeArrowheads="1"/>
          </p:cNvSpPr>
          <p:nvPr/>
        </p:nvSpPr>
        <p:spPr bwMode="auto">
          <a:xfrm>
            <a:off x="196321" y="4171995"/>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b="1" dirty="0">
                <a:solidFill>
                  <a:srgbClr val="000000"/>
                </a:solidFill>
                <a:latin typeface="Cambria" panose="02040503050406030204" pitchFamily="18" charset="0"/>
              </a:rPr>
              <a:t>1919</a:t>
            </a:r>
          </a:p>
        </p:txBody>
      </p:sp>
      <p:sp>
        <p:nvSpPr>
          <p:cNvPr id="101" name="Text Box 50">
            <a:extLst>
              <a:ext uri="{FF2B5EF4-FFF2-40B4-BE49-F238E27FC236}">
                <a16:creationId xmlns="" xmlns:a16="http://schemas.microsoft.com/office/drawing/2014/main" id="{3C9237EE-6C30-4573-A8E2-BE5A859EFC04}"/>
              </a:ext>
            </a:extLst>
          </p:cNvPr>
          <p:cNvSpPr txBox="1">
            <a:spLocks noChangeArrowheads="1"/>
          </p:cNvSpPr>
          <p:nvPr/>
        </p:nvSpPr>
        <p:spPr bwMode="auto">
          <a:xfrm>
            <a:off x="1339321" y="4095493"/>
            <a:ext cx="41082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dirty="0" err="1">
                <a:solidFill>
                  <a:srgbClr val="000000"/>
                </a:solidFill>
                <a:latin typeface="Cambria" panose="02040503050406030204" pitchFamily="18" charset="0"/>
              </a:rPr>
              <a:t>Người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gia</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nhập</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Đảng</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xã</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hội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Pháp</a:t>
            </a:r>
            <a:endParaRPr lang="en-US" altLang="en-US" sz="2400" dirty="0">
              <a:solidFill>
                <a:srgbClr val="000000"/>
              </a:solidFill>
              <a:latin typeface="Cambria" panose="02040503050406030204" pitchFamily="18" charset="0"/>
            </a:endParaRPr>
          </a:p>
        </p:txBody>
      </p:sp>
      <p:sp>
        <p:nvSpPr>
          <p:cNvPr id="102" name="Text Box 51">
            <a:extLst>
              <a:ext uri="{FF2B5EF4-FFF2-40B4-BE49-F238E27FC236}">
                <a16:creationId xmlns="" xmlns:a16="http://schemas.microsoft.com/office/drawing/2014/main" id="{A2BA910B-333C-46F2-995A-58A5820A9226}"/>
              </a:ext>
            </a:extLst>
          </p:cNvPr>
          <p:cNvSpPr txBox="1">
            <a:spLocks noChangeArrowheads="1"/>
          </p:cNvSpPr>
          <p:nvPr/>
        </p:nvSpPr>
        <p:spPr bwMode="auto">
          <a:xfrm>
            <a:off x="23182" y="5157129"/>
            <a:ext cx="13399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b="1">
                <a:solidFill>
                  <a:srgbClr val="000000"/>
                </a:solidFill>
                <a:latin typeface="Cambria" panose="02040503050406030204" pitchFamily="18" charset="0"/>
              </a:rPr>
              <a:t>18/6</a:t>
            </a:r>
            <a:r>
              <a:rPr lang="en-US" altLang="en-US" sz="2400" b="1" smtClean="0">
                <a:solidFill>
                  <a:srgbClr val="000000"/>
                </a:solidFill>
                <a:latin typeface="Cambria" panose="02040503050406030204" pitchFamily="18" charset="0"/>
              </a:rPr>
              <a:t>/</a:t>
            </a:r>
          </a:p>
          <a:p>
            <a:pPr defTabSz="914400" fontAlgn="base">
              <a:spcBef>
                <a:spcPct val="50000"/>
              </a:spcBef>
              <a:spcAft>
                <a:spcPct val="0"/>
              </a:spcAft>
              <a:buFontTx/>
              <a:buNone/>
            </a:pPr>
            <a:r>
              <a:rPr lang="en-US" altLang="en-US" sz="2400" b="1" smtClean="0">
                <a:solidFill>
                  <a:srgbClr val="000000"/>
                </a:solidFill>
                <a:latin typeface="Cambria" panose="02040503050406030204" pitchFamily="18" charset="0"/>
              </a:rPr>
              <a:t>1919</a:t>
            </a:r>
            <a:endParaRPr lang="en-US" altLang="en-US" sz="2400" b="1" dirty="0">
              <a:solidFill>
                <a:srgbClr val="000000"/>
              </a:solidFill>
              <a:latin typeface="Cambria" panose="02040503050406030204" pitchFamily="18" charset="0"/>
            </a:endParaRPr>
          </a:p>
        </p:txBody>
      </p:sp>
      <p:sp>
        <p:nvSpPr>
          <p:cNvPr id="103" name="Text Box 52">
            <a:extLst>
              <a:ext uri="{FF2B5EF4-FFF2-40B4-BE49-F238E27FC236}">
                <a16:creationId xmlns="" xmlns:a16="http://schemas.microsoft.com/office/drawing/2014/main" id="{3A00BBB8-3CD7-49D0-9C74-57C83AFB0AC2}"/>
              </a:ext>
            </a:extLst>
          </p:cNvPr>
          <p:cNvSpPr txBox="1">
            <a:spLocks noChangeArrowheads="1"/>
          </p:cNvSpPr>
          <p:nvPr/>
        </p:nvSpPr>
        <p:spPr bwMode="auto">
          <a:xfrm>
            <a:off x="1339321" y="4939799"/>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FontTx/>
              <a:buNone/>
            </a:pPr>
            <a:r>
              <a:rPr lang="en-US" altLang="en-US" sz="2400" dirty="0" err="1">
                <a:solidFill>
                  <a:srgbClr val="000000"/>
                </a:solidFill>
                <a:latin typeface="Cambria" panose="02040503050406030204" pitchFamily="18" charset="0"/>
              </a:rPr>
              <a:t>Người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gửi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tới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Hội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nghị</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Vecxai</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bản</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yêu</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sách</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của</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nhân</a:t>
            </a:r>
            <a:r>
              <a:rPr lang="en-US" altLang="en-US" sz="2400" dirty="0">
                <a:solidFill>
                  <a:srgbClr val="000000"/>
                </a:solidFill>
                <a:latin typeface="Cambria" panose="02040503050406030204" pitchFamily="18" charset="0"/>
              </a:rPr>
              <a:t> </a:t>
            </a:r>
            <a:r>
              <a:rPr lang="en-US" altLang="en-US" sz="2400" dirty="0" err="1">
                <a:solidFill>
                  <a:srgbClr val="000000"/>
                </a:solidFill>
                <a:latin typeface="Cambria" panose="02040503050406030204" pitchFamily="18" charset="0"/>
              </a:rPr>
              <a:t>dân</a:t>
            </a:r>
            <a:r>
              <a:rPr lang="en-US" altLang="en-US" sz="2400" dirty="0">
                <a:solidFill>
                  <a:srgbClr val="000000"/>
                </a:solidFill>
                <a:latin typeface="Cambria" panose="02040503050406030204" pitchFamily="18" charset="0"/>
              </a:rPr>
              <a:t> An Nam </a:t>
            </a:r>
            <a:r>
              <a:rPr lang="en-US" altLang="en-US" sz="2400" b="1" dirty="0">
                <a:solidFill>
                  <a:srgbClr val="FF0000"/>
                </a:solidFill>
                <a:latin typeface="Cambria" panose="02040503050406030204" pitchFamily="18" charset="0"/>
              </a:rPr>
              <a:t> </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gây</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được</a:t>
            </a:r>
            <a:r>
              <a:rPr lang="en-US" altLang="en-US" sz="2400" i="1" dirty="0">
                <a:solidFill>
                  <a:srgbClr val="FF0000"/>
                </a:solidFill>
                <a:latin typeface="Cambria" panose="02040503050406030204" pitchFamily="18" charset="0"/>
                <a:sym typeface="Wingdings 3" panose="05040102010807070707" pitchFamily="18" charset="2"/>
              </a:rPr>
              <a:t> </a:t>
            </a:r>
            <a:r>
              <a:rPr lang="en-US" altLang="en-US" sz="2400" i="1" dirty="0" err="1">
                <a:solidFill>
                  <a:srgbClr val="FF0000"/>
                </a:solidFill>
                <a:latin typeface="Cambria" panose="02040503050406030204" pitchFamily="18" charset="0"/>
                <a:sym typeface="Wingdings 3" panose="05040102010807070707" pitchFamily="18" charset="2"/>
              </a:rPr>
              <a:t>tiếng</a:t>
            </a:r>
            <a:r>
              <a:rPr lang="en-US" altLang="en-US" sz="2400" i="1" dirty="0">
                <a:solidFill>
                  <a:srgbClr val="FF0000"/>
                </a:solidFill>
                <a:latin typeface="Cambria" panose="02040503050406030204" pitchFamily="18" charset="0"/>
                <a:sym typeface="Wingdings 3" panose="05040102010807070707" pitchFamily="18" charset="2"/>
              </a:rPr>
              <a:t> vang </a:t>
            </a:r>
            <a:r>
              <a:rPr lang="en-US" altLang="en-US" sz="2400" i="1" dirty="0" err="1">
                <a:solidFill>
                  <a:srgbClr val="FF0000"/>
                </a:solidFill>
                <a:latin typeface="Cambria" panose="02040503050406030204" pitchFamily="18" charset="0"/>
                <a:sym typeface="Wingdings 3" panose="05040102010807070707" pitchFamily="18" charset="2"/>
              </a:rPr>
              <a:t>lớn</a:t>
            </a:r>
            <a:endParaRPr lang="en-US" altLang="en-US" sz="2400" i="1" dirty="0">
              <a:solidFill>
                <a:srgbClr val="FF0000"/>
              </a:solidFill>
              <a:latin typeface="Cambria" panose="02040503050406030204" pitchFamily="18" charset="0"/>
            </a:endParaRPr>
          </a:p>
        </p:txBody>
      </p:sp>
      <p:pic>
        <p:nvPicPr>
          <p:cNvPr id="2" name="Picture 1">
            <a:extLst>
              <a:ext uri="{FF2B5EF4-FFF2-40B4-BE49-F238E27FC236}">
                <a16:creationId xmlns="" xmlns:a16="http://schemas.microsoft.com/office/drawing/2014/main" id="{3FB88A6A-C766-49CB-9B38-098912524759}"/>
              </a:ext>
            </a:extLst>
          </p:cNvPr>
          <p:cNvPicPr>
            <a:picLocks noChangeAspect="1"/>
          </p:cNvPicPr>
          <p:nvPr/>
        </p:nvPicPr>
        <p:blipFill>
          <a:blip r:embed="rId4"/>
          <a:stretch>
            <a:fillRect/>
          </a:stretch>
        </p:blipFill>
        <p:spPr>
          <a:xfrm>
            <a:off x="5307037" y="1215589"/>
            <a:ext cx="3836963" cy="3710901"/>
          </a:xfrm>
          <a:prstGeom prst="rect">
            <a:avLst/>
          </a:prstGeom>
          <a:ln>
            <a:noFill/>
          </a:ln>
          <a:effectLst>
            <a:softEdge rad="112500"/>
          </a:effectLst>
        </p:spPr>
      </p:pic>
      <p:pic>
        <p:nvPicPr>
          <p:cNvPr id="4" name="Picture 3">
            <a:extLst>
              <a:ext uri="{FF2B5EF4-FFF2-40B4-BE49-F238E27FC236}">
                <a16:creationId xmlns="" xmlns:a16="http://schemas.microsoft.com/office/drawing/2014/main" id="{E999450B-1327-4D5B-BE07-4EBBDC1E5F66}"/>
              </a:ext>
            </a:extLst>
          </p:cNvPr>
          <p:cNvPicPr>
            <a:picLocks noChangeAspect="1"/>
          </p:cNvPicPr>
          <p:nvPr/>
        </p:nvPicPr>
        <p:blipFill>
          <a:blip r:embed="rId5"/>
          <a:stretch>
            <a:fillRect/>
          </a:stretch>
        </p:blipFill>
        <p:spPr>
          <a:xfrm>
            <a:off x="5466682" y="940954"/>
            <a:ext cx="3969776" cy="5288324"/>
          </a:xfrm>
          <a:prstGeom prst="rect">
            <a:avLst/>
          </a:prstGeom>
          <a:ln>
            <a:noFill/>
          </a:ln>
          <a:effectLst>
            <a:softEdge rad="112500"/>
          </a:effectLst>
        </p:spPr>
      </p:pic>
      <p:pic>
        <p:nvPicPr>
          <p:cNvPr id="5" name="Picture 4">
            <a:extLst>
              <a:ext uri="{FF2B5EF4-FFF2-40B4-BE49-F238E27FC236}">
                <a16:creationId xmlns="" xmlns:a16="http://schemas.microsoft.com/office/drawing/2014/main" id="{EC81A972-5C4F-4B47-B79A-550CF284AE8C}"/>
              </a:ext>
            </a:extLst>
          </p:cNvPr>
          <p:cNvPicPr>
            <a:picLocks noChangeAspect="1"/>
          </p:cNvPicPr>
          <p:nvPr/>
        </p:nvPicPr>
        <p:blipFill>
          <a:blip r:embed="rId6"/>
          <a:stretch>
            <a:fillRect/>
          </a:stretch>
        </p:blipFill>
        <p:spPr>
          <a:xfrm>
            <a:off x="5696341" y="1515794"/>
            <a:ext cx="3725496" cy="3641335"/>
          </a:xfrm>
          <a:prstGeom prst="rect">
            <a:avLst/>
          </a:prstGeom>
          <a:ln>
            <a:noFill/>
          </a:ln>
          <a:effectLst>
            <a:softEdge rad="112500"/>
          </a:effectLst>
        </p:spPr>
      </p:pic>
    </p:spTree>
    <p:extLst>
      <p:ext uri="{BB962C8B-B14F-4D97-AF65-F5344CB8AC3E}">
        <p14:creationId xmlns:p14="http://schemas.microsoft.com/office/powerpoint/2010/main" val="23904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barn(inVertical)">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barn(inVertical)">
                                      <p:cBhvr>
                                        <p:cTn id="27" dur="5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barn(inVertical)">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barn(inVertical)">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barn(inVertical)">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barn(inVertical)">
                                      <p:cBhvr>
                                        <p:cTn id="47" dur="500"/>
                                        <p:tgtEl>
                                          <p:spTgt spid="10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barn(inVertical)">
                                      <p:cBhvr>
                                        <p:cTn id="57" dur="500"/>
                                        <p:tgtEl>
                                          <p:spTgt spid="10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7" grpId="0"/>
      <p:bldP spid="98" grpId="0"/>
      <p:bldP spid="99" grpId="0"/>
      <p:bldP spid="101" grpId="0"/>
      <p:bldP spid="102" grpId="0"/>
      <p:bldP spid="1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2">
            <a:extLst>
              <a:ext uri="{FF2B5EF4-FFF2-40B4-BE49-F238E27FC236}">
                <a16:creationId xmlns="" xmlns:a16="http://schemas.microsoft.com/office/drawing/2014/main" id="{0C40B40B-CE3D-4075-BFBB-DD4F9C9C5672}"/>
              </a:ext>
            </a:extLst>
          </p:cNvPr>
          <p:cNvSpPr txBox="1">
            <a:spLocks/>
          </p:cNvSpPr>
          <p:nvPr/>
        </p:nvSpPr>
        <p:spPr>
          <a:xfrm>
            <a:off x="350409" y="252212"/>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a:latin typeface="Cambria" panose="02040503050406030204" pitchFamily="18" charset="0"/>
              </a:rPr>
              <a:t>3. </a:t>
            </a:r>
            <a:r>
              <a:rPr lang="en-US" sz="2400" b="1" dirty="0" err="1">
                <a:latin typeface="Cambria" panose="02040503050406030204" pitchFamily="18" charset="0"/>
              </a:rPr>
              <a:t>Hoạt</a:t>
            </a:r>
            <a:r>
              <a:rPr lang="en-US" sz="2400" b="1" dirty="0">
                <a:latin typeface="Cambria" panose="02040503050406030204" pitchFamily="18" charset="0"/>
              </a:rPr>
              <a:t> </a:t>
            </a:r>
            <a:r>
              <a:rPr lang="en-US" sz="2400" b="1" dirty="0" err="1">
                <a:latin typeface="Cambria" panose="02040503050406030204" pitchFamily="18" charset="0"/>
              </a:rPr>
              <a:t>động</a:t>
            </a:r>
            <a:r>
              <a:rPr lang="en-US" sz="2400" b="1" dirty="0">
                <a:latin typeface="Cambria" panose="02040503050406030204" pitchFamily="18" charset="0"/>
              </a:rPr>
              <a:t> </a:t>
            </a:r>
            <a:r>
              <a:rPr lang="en-US" sz="2400" b="1" dirty="0" err="1">
                <a:latin typeface="Cambria" panose="02040503050406030204" pitchFamily="18" charset="0"/>
              </a:rPr>
              <a:t>của</a:t>
            </a:r>
            <a:r>
              <a:rPr lang="en-US" sz="2400" b="1" dirty="0">
                <a:latin typeface="Cambria" panose="02040503050406030204" pitchFamily="18" charset="0"/>
              </a:rPr>
              <a:t> </a:t>
            </a:r>
            <a:r>
              <a:rPr lang="en-US" sz="2400" b="1" dirty="0" err="1">
                <a:latin typeface="Cambria" panose="02040503050406030204" pitchFamily="18" charset="0"/>
              </a:rPr>
              <a:t>Nguyễn</a:t>
            </a:r>
            <a:r>
              <a:rPr lang="en-US" sz="2400" b="1" dirty="0">
                <a:latin typeface="Cambria" panose="02040503050406030204" pitchFamily="18" charset="0"/>
              </a:rPr>
              <a:t> </a:t>
            </a:r>
            <a:r>
              <a:rPr lang="en-US" sz="2400" b="1" dirty="0" err="1">
                <a:latin typeface="Cambria" panose="02040503050406030204" pitchFamily="18" charset="0"/>
              </a:rPr>
              <a:t>Ái</a:t>
            </a:r>
            <a:r>
              <a:rPr lang="en-US" sz="2400" b="1" dirty="0">
                <a:latin typeface="Cambria" panose="02040503050406030204" pitchFamily="18" charset="0"/>
              </a:rPr>
              <a:t> </a:t>
            </a:r>
            <a:r>
              <a:rPr lang="en-US" sz="2400" b="1" dirty="0" err="1">
                <a:latin typeface="Cambria" panose="02040503050406030204" pitchFamily="18" charset="0"/>
              </a:rPr>
              <a:t>Quốc</a:t>
            </a:r>
            <a:endParaRPr lang="en-US" sz="2400" b="1" dirty="0">
              <a:latin typeface="Cambria" panose="02040503050406030204" pitchFamily="18" charset="0"/>
            </a:endParaRPr>
          </a:p>
        </p:txBody>
      </p:sp>
      <p:graphicFrame>
        <p:nvGraphicFramePr>
          <p:cNvPr id="32" name="Group 3">
            <a:extLst>
              <a:ext uri="{FF2B5EF4-FFF2-40B4-BE49-F238E27FC236}">
                <a16:creationId xmlns="" xmlns:a16="http://schemas.microsoft.com/office/drawing/2014/main" id="{5D73EDE8-321A-44D4-B7C1-EA15AD8FCF0D}"/>
              </a:ext>
            </a:extLst>
          </p:cNvPr>
          <p:cNvGraphicFramePr>
            <a:graphicFrameLocks noGrp="1"/>
          </p:cNvGraphicFramePr>
          <p:nvPr>
            <p:extLst>
              <p:ext uri="{D42A27DB-BD31-4B8C-83A1-F6EECF244321}">
                <p14:modId xmlns:p14="http://schemas.microsoft.com/office/powerpoint/2010/main" val="3636859441"/>
              </p:ext>
            </p:extLst>
          </p:nvPr>
        </p:nvGraphicFramePr>
        <p:xfrm>
          <a:off x="86280" y="1017596"/>
          <a:ext cx="8371919" cy="5457716"/>
        </p:xfrm>
        <a:graphic>
          <a:graphicData uri="http://schemas.openxmlformats.org/drawingml/2006/table">
            <a:tbl>
              <a:tblPr/>
              <a:tblGrid>
                <a:gridCol w="1883682">
                  <a:extLst>
                    <a:ext uri="{9D8B030D-6E8A-4147-A177-3AD203B41FA5}">
                      <a16:colId xmlns="" xmlns:a16="http://schemas.microsoft.com/office/drawing/2014/main" val="20000"/>
                    </a:ext>
                  </a:extLst>
                </a:gridCol>
                <a:gridCol w="6488237">
                  <a:extLst>
                    <a:ext uri="{9D8B030D-6E8A-4147-A177-3AD203B41FA5}">
                      <a16:colId xmlns="" xmlns:a16="http://schemas.microsoft.com/office/drawing/2014/main" val="20001"/>
                    </a:ext>
                  </a:extLst>
                </a:gridCol>
              </a:tblGrid>
              <a:tr h="7245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mbria" panose="02040503050406030204" pitchFamily="18" charset="0"/>
                        </a:rPr>
                        <a:t>THỜI GIAN</a:t>
                      </a: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Cambria" panose="02040503050406030204" pitchFamily="18" charset="0"/>
                        </a:rPr>
                        <a:t>HOẠT ĐỘNG</a:t>
                      </a: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 xmlns:a16="http://schemas.microsoft.com/office/drawing/2014/main" val="10000"/>
                  </a:ext>
                </a:extLst>
              </a:tr>
              <a:tr h="13974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9130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12086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3"/>
                  </a:ext>
                </a:extLst>
              </a:tr>
              <a:tr h="10876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ambria" panose="02040503050406030204" pitchFamily="18" charset="0"/>
                      </a:endParaRPr>
                    </a:p>
                  </a:txBody>
                  <a:tcPr marL="68580" marR="6858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4"/>
                  </a:ext>
                </a:extLst>
              </a:tr>
            </a:tbl>
          </a:graphicData>
        </a:graphic>
      </p:graphicFrame>
      <p:sp>
        <p:nvSpPr>
          <p:cNvPr id="42" name="TextBox 41">
            <a:extLst>
              <a:ext uri="{FF2B5EF4-FFF2-40B4-BE49-F238E27FC236}">
                <a16:creationId xmlns="" xmlns:a16="http://schemas.microsoft.com/office/drawing/2014/main" id="{A891032C-C27F-449E-8C6B-5DD4906CEF24}"/>
              </a:ext>
            </a:extLst>
          </p:cNvPr>
          <p:cNvSpPr txBox="1"/>
          <p:nvPr/>
        </p:nvSpPr>
        <p:spPr>
          <a:xfrm>
            <a:off x="350409" y="2043750"/>
            <a:ext cx="1263455" cy="461665"/>
          </a:xfrm>
          <a:prstGeom prst="rect">
            <a:avLst/>
          </a:prstGeom>
          <a:noFill/>
        </p:spPr>
        <p:txBody>
          <a:bodyPr wrap="square">
            <a:spAutoFit/>
          </a:bodyPr>
          <a:lstStyle/>
          <a:p>
            <a:r>
              <a:rPr lang="en-US" sz="2400" b="1" smtClean="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7 -1920 </a:t>
            </a:r>
            <a:endParaRPr lang="en-US" sz="2400" b="1" dirty="0"/>
          </a:p>
        </p:txBody>
      </p:sp>
      <p:sp>
        <p:nvSpPr>
          <p:cNvPr id="44" name="TextBox 43">
            <a:extLst>
              <a:ext uri="{FF2B5EF4-FFF2-40B4-BE49-F238E27FC236}">
                <a16:creationId xmlns="" xmlns:a16="http://schemas.microsoft.com/office/drawing/2014/main" id="{F72F1EB6-57B7-47E9-9EF3-1D885E3FEF87}"/>
              </a:ext>
            </a:extLst>
          </p:cNvPr>
          <p:cNvSpPr txBox="1"/>
          <p:nvPr/>
        </p:nvSpPr>
        <p:spPr>
          <a:xfrm>
            <a:off x="2514600" y="1674419"/>
            <a:ext cx="4684541" cy="1569660"/>
          </a:xfrm>
          <a:prstGeom prst="rect">
            <a:avLst/>
          </a:prstGeom>
          <a:noFill/>
        </p:spPr>
        <p:txBody>
          <a:bodyPr wrap="square">
            <a:spAutoFit/>
          </a:bodyPr>
          <a:lstStyle/>
          <a:p>
            <a:r>
              <a:rPr lang="en-US" sz="2400" dirty="0" err="1">
                <a:solidFill>
                  <a:srgbClr val="FF0000"/>
                </a:solidFill>
                <a:latin typeface="Cambria" panose="02040503050406030204" pitchFamily="18" charset="0"/>
                <a:ea typeface="Times New Roman" panose="02020603050405020304" pitchFamily="18" charset="0"/>
                <a:cs typeface="Arial" panose="020B0604020202020204" pitchFamily="34" charset="0"/>
              </a:rPr>
              <a:t>Người</a:t>
            </a:r>
            <a:r>
              <a:rPr lang="en-US" sz="2400" dirty="0">
                <a:solidFill>
                  <a:srgbClr val="FF0000"/>
                </a:solidFill>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latin typeface="Cambria" panose="02040503050406030204" pitchFamily="18" charset="0"/>
                <a:ea typeface="Times New Roman" panose="02020603050405020304" pitchFamily="18" charset="0"/>
                <a:cs typeface="Arial" panose="020B0604020202020204" pitchFamily="34" charset="0"/>
              </a:rPr>
              <a:t>đ</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ọc</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luận</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cương</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về</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vấn</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đề</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dân</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tộc</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thuộc</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địa</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của</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V.I </a:t>
            </a:r>
            <a:r>
              <a:rPr lang="en-US" sz="2400"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Lênin</a:t>
            </a:r>
            <a:r>
              <a:rPr lang="en-US" sz="2400"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p>
          <a:p>
            <a:r>
              <a:rPr lang="en-US" sz="2400" b="1" i="1" dirty="0">
                <a:solidFill>
                  <a:srgbClr val="FF0000"/>
                </a:solidFill>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a:t>
            </a:r>
            <a:r>
              <a:rPr lang="en-US" sz="2400" b="1"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Tìm</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ra con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đường</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cứu</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nước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cho</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dân</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tộc</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 con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đường</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CM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vô</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rPr>
              <a:t>sản</a:t>
            </a:r>
            <a:endParaRPr lang="en-US" sz="2400" i="1" dirty="0">
              <a:solidFill>
                <a:srgbClr val="FF0000"/>
              </a:solidFill>
            </a:endParaRPr>
          </a:p>
        </p:txBody>
      </p:sp>
      <p:sp>
        <p:nvSpPr>
          <p:cNvPr id="46" name="TextBox 45">
            <a:extLst>
              <a:ext uri="{FF2B5EF4-FFF2-40B4-BE49-F238E27FC236}">
                <a16:creationId xmlns="" xmlns:a16="http://schemas.microsoft.com/office/drawing/2014/main" id="{CD3B67DE-925E-4E93-B19E-48779AA4D24D}"/>
              </a:ext>
            </a:extLst>
          </p:cNvPr>
          <p:cNvSpPr txBox="1"/>
          <p:nvPr/>
        </p:nvSpPr>
        <p:spPr>
          <a:xfrm>
            <a:off x="281905" y="3203846"/>
            <a:ext cx="1400461" cy="461665"/>
          </a:xfrm>
          <a:prstGeom prst="rect">
            <a:avLst/>
          </a:prstGeom>
          <a:noFill/>
        </p:spPr>
        <p:txBody>
          <a:bodyPr wrap="square">
            <a:spAutoFit/>
          </a:bodyPr>
          <a:lstStyle/>
          <a:p>
            <a:r>
              <a:rPr lang="en-US" sz="2400" b="1" smtClean="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12 1920 </a:t>
            </a:r>
            <a:endParaRPr lang="en-US" sz="2400" b="1" dirty="0"/>
          </a:p>
        </p:txBody>
      </p:sp>
      <p:sp>
        <p:nvSpPr>
          <p:cNvPr id="48" name="TextBox 47">
            <a:extLst>
              <a:ext uri="{FF2B5EF4-FFF2-40B4-BE49-F238E27FC236}">
                <a16:creationId xmlns="" xmlns:a16="http://schemas.microsoft.com/office/drawing/2014/main" id="{861793B6-DEE3-4CE9-AD3D-19306D9C0AED}"/>
              </a:ext>
            </a:extLst>
          </p:cNvPr>
          <p:cNvSpPr txBox="1"/>
          <p:nvPr/>
        </p:nvSpPr>
        <p:spPr>
          <a:xfrm>
            <a:off x="2581022" y="3244078"/>
            <a:ext cx="4621748" cy="830997"/>
          </a:xfrm>
          <a:prstGeom prst="rect">
            <a:avLst/>
          </a:prstGeom>
          <a:noFill/>
        </p:spPr>
        <p:txBody>
          <a:bodyPr wrap="square">
            <a:spAutoFit/>
          </a:bodyPr>
          <a:lstStyle/>
          <a:p>
            <a:pPr marL="30480" marR="30480">
              <a:spcAft>
                <a:spcPts val="1200"/>
              </a:spcAft>
            </a:pP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Người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tham</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dự</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đại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hội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Tua</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trở</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thành</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người</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cộng</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sản</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VN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đầu</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 </a:t>
            </a:r>
            <a:r>
              <a:rPr lang="en-US" sz="2400" i="1" dirty="0" err="1">
                <a:solidFill>
                  <a:srgbClr val="FF0000"/>
                </a:solidFill>
                <a:effectLst/>
                <a:latin typeface="Cambria" panose="02040503050406030204" pitchFamily="18" charset="0"/>
                <a:ea typeface="Times New Roman" panose="02020603050405020304" pitchFamily="18" charset="0"/>
                <a:cs typeface="Arial" panose="020B0604020202020204" pitchFamily="34" charset="0"/>
                <a:sym typeface="Wingdings 3" panose="05040102010807070707" pitchFamily="18" charset="2"/>
              </a:rPr>
              <a:t>tiên</a:t>
            </a:r>
            <a:r>
              <a:rPr lang="en-US" sz="2400" i="1" dirty="0">
                <a:solidFill>
                  <a:srgbClr val="FF0000"/>
                </a:solidFill>
                <a:effectLst/>
                <a:latin typeface="Cambria" panose="02040503050406030204" pitchFamily="18" charset="0"/>
                <a:ea typeface="Times New Roman" panose="02020603050405020304" pitchFamily="18" charset="0"/>
                <a:cs typeface="Arial" panose="020B0604020202020204" pitchFamily="34" charset="0"/>
              </a:rPr>
              <a:t> </a:t>
            </a:r>
            <a:endParaRPr lang="en-US" sz="2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 xmlns:a16="http://schemas.microsoft.com/office/drawing/2014/main" id="{6F760B03-2E46-4270-8291-CA46AA0D2931}"/>
              </a:ext>
            </a:extLst>
          </p:cNvPr>
          <p:cNvSpPr txBox="1"/>
          <p:nvPr/>
        </p:nvSpPr>
        <p:spPr>
          <a:xfrm>
            <a:off x="228600" y="4349609"/>
            <a:ext cx="1185560" cy="461665"/>
          </a:xfrm>
          <a:prstGeom prst="rect">
            <a:avLst/>
          </a:prstGeom>
          <a:noFill/>
        </p:spPr>
        <p:txBody>
          <a:bodyPr wrap="square">
            <a:spAutoFit/>
          </a:bodyPr>
          <a:lstStyle/>
          <a:p>
            <a:r>
              <a:rPr lang="en-US" sz="2400" b="1"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1921 </a:t>
            </a:r>
            <a:endParaRPr lang="en-US" sz="2400" b="1" dirty="0"/>
          </a:p>
        </p:txBody>
      </p:sp>
      <p:sp>
        <p:nvSpPr>
          <p:cNvPr id="52" name="TextBox 51">
            <a:extLst>
              <a:ext uri="{FF2B5EF4-FFF2-40B4-BE49-F238E27FC236}">
                <a16:creationId xmlns="" xmlns:a16="http://schemas.microsoft.com/office/drawing/2014/main" id="{71456E0A-3613-4B1E-84F7-0BE62B06B66F}"/>
              </a:ext>
            </a:extLst>
          </p:cNvPr>
          <p:cNvSpPr txBox="1"/>
          <p:nvPr/>
        </p:nvSpPr>
        <p:spPr>
          <a:xfrm>
            <a:off x="2547257" y="4034843"/>
            <a:ext cx="4610685" cy="1446550"/>
          </a:xfrm>
          <a:prstGeom prst="rect">
            <a:avLst/>
          </a:prstGeom>
          <a:noFill/>
        </p:spPr>
        <p:txBody>
          <a:bodyPr wrap="square">
            <a:spAutoFit/>
          </a:bodyPr>
          <a:lstStyle/>
          <a:p>
            <a:r>
              <a:rPr lang="en-US" sz="2200" dirty="0" err="1">
                <a:solidFill>
                  <a:srgbClr val="000000"/>
                </a:solidFill>
                <a:latin typeface="Cambria" panose="02040503050406030204" pitchFamily="18" charset="0"/>
                <a:ea typeface="Times New Roman" panose="02020603050405020304" pitchFamily="18" charset="0"/>
                <a:cs typeface="Arial" panose="020B0604020202020204" pitchFamily="34" charset="0"/>
              </a:rPr>
              <a:t>Người</a:t>
            </a:r>
            <a:r>
              <a:rPr lang="en-US" sz="2200" dirty="0">
                <a:solidFill>
                  <a:srgbClr val="000000"/>
                </a:solidFill>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latin typeface="Cambria" panose="02040503050406030204" pitchFamily="18" charset="0"/>
                <a:ea typeface="Times New Roman" panose="02020603050405020304" pitchFamily="18" charset="0"/>
                <a:cs typeface="Arial" panose="020B0604020202020204" pitchFamily="34" charset="0"/>
              </a:rPr>
              <a:t>s</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áng</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lập</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Hội</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liên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hiệp</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thuộc</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địa</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ở Pari.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Xuất</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bản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báo</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latin typeface="Cambria" panose="02040503050406030204" pitchFamily="18" charset="0"/>
                <a:ea typeface="Times New Roman" panose="02020603050405020304" pitchFamily="18" charset="0"/>
                <a:cs typeface="Arial" panose="020B0604020202020204" pitchFamily="34" charset="0"/>
              </a:rPr>
              <a:t>N</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gười</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cùng</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khổ</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viết</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bài</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cho</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báo</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Nhân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đạo</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viết</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Bản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án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chế</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độ</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thực</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dân</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2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Pháp</a:t>
            </a:r>
            <a:r>
              <a:rPr lang="en-US" sz="22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a:t>
            </a:r>
            <a:endParaRPr lang="en-US" sz="2200" dirty="0"/>
          </a:p>
        </p:txBody>
      </p:sp>
      <p:sp>
        <p:nvSpPr>
          <p:cNvPr id="58" name="TextBox 57">
            <a:extLst>
              <a:ext uri="{FF2B5EF4-FFF2-40B4-BE49-F238E27FC236}">
                <a16:creationId xmlns="" xmlns:a16="http://schemas.microsoft.com/office/drawing/2014/main" id="{4F11DF47-7176-4B8A-9DF3-9BA943658DEF}"/>
              </a:ext>
            </a:extLst>
          </p:cNvPr>
          <p:cNvSpPr txBox="1"/>
          <p:nvPr/>
        </p:nvSpPr>
        <p:spPr>
          <a:xfrm>
            <a:off x="350409" y="5548051"/>
            <a:ext cx="1501251" cy="830997"/>
          </a:xfrm>
          <a:prstGeom prst="rect">
            <a:avLst/>
          </a:prstGeom>
          <a:noFill/>
        </p:spPr>
        <p:txBody>
          <a:bodyPr wrap="square">
            <a:spAutoFit/>
          </a:bodyPr>
          <a:lstStyle/>
          <a:p>
            <a:r>
              <a:rPr lang="en-US" sz="2400" b="1"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1923 -1924</a:t>
            </a:r>
            <a:endParaRPr lang="en-US" sz="2400" b="1" dirty="0"/>
          </a:p>
        </p:txBody>
      </p:sp>
      <p:sp>
        <p:nvSpPr>
          <p:cNvPr id="60" name="TextBox 59">
            <a:extLst>
              <a:ext uri="{FF2B5EF4-FFF2-40B4-BE49-F238E27FC236}">
                <a16:creationId xmlns="" xmlns:a16="http://schemas.microsoft.com/office/drawing/2014/main" id="{B83D53AA-CCB7-4DAE-9C27-A8E657F2953B}"/>
              </a:ext>
            </a:extLst>
          </p:cNvPr>
          <p:cNvSpPr txBox="1"/>
          <p:nvPr/>
        </p:nvSpPr>
        <p:spPr>
          <a:xfrm>
            <a:off x="2485571" y="5363386"/>
            <a:ext cx="4610685" cy="1200329"/>
          </a:xfrm>
          <a:prstGeom prst="rect">
            <a:avLst/>
          </a:prstGeom>
          <a:noFill/>
        </p:spPr>
        <p:txBody>
          <a:bodyPr wrap="square">
            <a:spAutoFit/>
          </a:bodyPr>
          <a:lstStyle/>
          <a:p>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Người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đến</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Liên</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Xô</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dự</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hội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nghị</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quốc</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tế</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nông</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dân</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Đại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hội</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V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quốc</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tế</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cộng</a:t>
            </a:r>
            <a:r>
              <a:rPr lang="en-US" sz="24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en-US" sz="24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sản</a:t>
            </a:r>
            <a:endParaRPr lang="en-US" sz="2400" dirty="0"/>
          </a:p>
        </p:txBody>
      </p:sp>
    </p:spTree>
    <p:extLst>
      <p:ext uri="{BB962C8B-B14F-4D97-AF65-F5344CB8AC3E}">
        <p14:creationId xmlns:p14="http://schemas.microsoft.com/office/powerpoint/2010/main" val="10317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arn(inVertic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arn(inVertical)">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inVertical)">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P spid="48" grpId="0"/>
      <p:bldP spid="50" grpId="0"/>
      <p:bldP spid="52" grpId="0"/>
      <p:bldP spid="58"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8898E967-AB21-4613-AC52-31B962BEABD5}"/>
              </a:ext>
            </a:extLst>
          </p:cNvPr>
          <p:cNvSpPr/>
          <p:nvPr/>
        </p:nvSpPr>
        <p:spPr>
          <a:xfrm>
            <a:off x="4421713" y="3677533"/>
            <a:ext cx="68580" cy="429272"/>
          </a:xfrm>
          <a:custGeom>
            <a:avLst/>
            <a:gdLst/>
            <a:ahLst/>
            <a:cxnLst/>
            <a:rect l="0" t="0" r="0" b="0"/>
            <a:pathLst>
              <a:path>
                <a:moveTo>
                  <a:pt x="45720" y="0"/>
                </a:moveTo>
                <a:lnTo>
                  <a:pt x="45720" y="292536"/>
                </a:lnTo>
                <a:lnTo>
                  <a:pt x="62074" y="292536"/>
                </a:lnTo>
                <a:lnTo>
                  <a:pt x="62074" y="42927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 xmlns:a16="http://schemas.microsoft.com/office/drawing/2014/main" id="{4DEEF1B3-2994-41BB-A128-D20477E228D5}"/>
              </a:ext>
            </a:extLst>
          </p:cNvPr>
          <p:cNvSpPr/>
          <p:nvPr/>
        </p:nvSpPr>
        <p:spPr>
          <a:xfrm>
            <a:off x="2217312" y="2334413"/>
            <a:ext cx="2278487" cy="429272"/>
          </a:xfrm>
          <a:custGeom>
            <a:avLst/>
            <a:gdLst/>
            <a:ahLst/>
            <a:cxnLst/>
            <a:rect l="0" t="0" r="0" b="0"/>
            <a:pathLst>
              <a:path>
                <a:moveTo>
                  <a:pt x="0" y="0"/>
                </a:moveTo>
                <a:lnTo>
                  <a:pt x="0" y="292536"/>
                </a:lnTo>
                <a:lnTo>
                  <a:pt x="1829530" y="292536"/>
                </a:lnTo>
                <a:lnTo>
                  <a:pt x="1829530" y="429272"/>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 xmlns:a16="http://schemas.microsoft.com/office/drawing/2014/main" id="{29FA2170-8EAA-454C-9EC7-0DDC836C9B57}"/>
              </a:ext>
            </a:extLst>
          </p:cNvPr>
          <p:cNvSpPr/>
          <p:nvPr/>
        </p:nvSpPr>
        <p:spPr>
          <a:xfrm>
            <a:off x="2270057" y="3700949"/>
            <a:ext cx="79826" cy="429272"/>
          </a:xfrm>
          <a:custGeom>
            <a:avLst/>
            <a:gdLst/>
            <a:ahLst/>
            <a:cxnLst/>
            <a:rect l="0" t="0" r="0" b="0"/>
            <a:pathLst>
              <a:path>
                <a:moveTo>
                  <a:pt x="0" y="0"/>
                </a:moveTo>
                <a:lnTo>
                  <a:pt x="0" y="292536"/>
                </a:lnTo>
                <a:lnTo>
                  <a:pt x="106434" y="292536"/>
                </a:lnTo>
                <a:lnTo>
                  <a:pt x="106434" y="429272"/>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 xmlns:a16="http://schemas.microsoft.com/office/drawing/2014/main" id="{0C71DD76-0484-4ED6-B910-3ED69FF785A2}"/>
              </a:ext>
            </a:extLst>
          </p:cNvPr>
          <p:cNvSpPr/>
          <p:nvPr/>
        </p:nvSpPr>
        <p:spPr>
          <a:xfrm>
            <a:off x="2216627" y="2334411"/>
            <a:ext cx="68580" cy="429272"/>
          </a:xfrm>
          <a:custGeom>
            <a:avLst/>
            <a:gdLst/>
            <a:ahLst/>
            <a:cxnLst/>
            <a:rect l="0" t="0" r="0" b="0"/>
            <a:pathLst>
              <a:path>
                <a:moveTo>
                  <a:pt x="45720" y="0"/>
                </a:moveTo>
                <a:lnTo>
                  <a:pt x="45720" y="292536"/>
                </a:lnTo>
                <a:lnTo>
                  <a:pt x="71240" y="292536"/>
                </a:lnTo>
                <a:lnTo>
                  <a:pt x="71240" y="429272"/>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 xmlns:a16="http://schemas.microsoft.com/office/drawing/2014/main" id="{1C4243F8-4485-4BE8-A33A-635F9A775664}"/>
              </a:ext>
            </a:extLst>
          </p:cNvPr>
          <p:cNvSpPr/>
          <p:nvPr/>
        </p:nvSpPr>
        <p:spPr>
          <a:xfrm>
            <a:off x="882760" y="3700950"/>
            <a:ext cx="68580" cy="442141"/>
          </a:xfrm>
          <a:custGeom>
            <a:avLst/>
            <a:gdLst/>
            <a:ahLst/>
            <a:cxnLst/>
            <a:rect l="0" t="0" r="0" b="0"/>
            <a:pathLst>
              <a:path>
                <a:moveTo>
                  <a:pt x="45720" y="0"/>
                </a:moveTo>
                <a:lnTo>
                  <a:pt x="45720" y="305405"/>
                </a:lnTo>
                <a:lnTo>
                  <a:pt x="136199" y="305405"/>
                </a:lnTo>
                <a:lnTo>
                  <a:pt x="136199" y="442141"/>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 xmlns:a16="http://schemas.microsoft.com/office/drawing/2014/main" id="{A29E86CA-176F-412F-8873-4BB9080F60C7}"/>
              </a:ext>
            </a:extLst>
          </p:cNvPr>
          <p:cNvSpPr/>
          <p:nvPr/>
        </p:nvSpPr>
        <p:spPr>
          <a:xfrm>
            <a:off x="917050" y="2334411"/>
            <a:ext cx="1333868" cy="429272"/>
          </a:xfrm>
          <a:custGeom>
            <a:avLst/>
            <a:gdLst/>
            <a:ahLst/>
            <a:cxnLst/>
            <a:rect l="0" t="0" r="0" b="0"/>
            <a:pathLst>
              <a:path>
                <a:moveTo>
                  <a:pt x="1778490" y="0"/>
                </a:moveTo>
                <a:lnTo>
                  <a:pt x="1778490" y="292536"/>
                </a:lnTo>
                <a:lnTo>
                  <a:pt x="0" y="292536"/>
                </a:lnTo>
                <a:lnTo>
                  <a:pt x="0" y="429272"/>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Rectangle: Rounded Corners 15">
            <a:extLst>
              <a:ext uri="{FF2B5EF4-FFF2-40B4-BE49-F238E27FC236}">
                <a16:creationId xmlns="" xmlns:a16="http://schemas.microsoft.com/office/drawing/2014/main" id="{1A613D76-ACD1-4A73-BFBE-6848CBEFC96E}"/>
              </a:ext>
            </a:extLst>
          </p:cNvPr>
          <p:cNvSpPr/>
          <p:nvPr/>
        </p:nvSpPr>
        <p:spPr>
          <a:xfrm>
            <a:off x="1697414" y="1397147"/>
            <a:ext cx="1107006" cy="93726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 xmlns:a16="http://schemas.microsoft.com/office/drawing/2014/main" id="{EAC2CD6A-12DB-4216-BD42-4423DC4D4016}"/>
              </a:ext>
            </a:extLst>
          </p:cNvPr>
          <p:cNvSpPr/>
          <p:nvPr/>
        </p:nvSpPr>
        <p:spPr>
          <a:xfrm>
            <a:off x="1702200" y="1397146"/>
            <a:ext cx="1802999" cy="937265"/>
          </a:xfrm>
          <a:custGeom>
            <a:avLst/>
            <a:gdLst>
              <a:gd name="connsiteX0" fmla="*/ 0 w 1476008"/>
              <a:gd name="connsiteY0" fmla="*/ 93727 h 937265"/>
              <a:gd name="connsiteX1" fmla="*/ 93727 w 1476008"/>
              <a:gd name="connsiteY1" fmla="*/ 0 h 937265"/>
              <a:gd name="connsiteX2" fmla="*/ 1382282 w 1476008"/>
              <a:gd name="connsiteY2" fmla="*/ 0 h 937265"/>
              <a:gd name="connsiteX3" fmla="*/ 1476009 w 1476008"/>
              <a:gd name="connsiteY3" fmla="*/ 93727 h 937265"/>
              <a:gd name="connsiteX4" fmla="*/ 1476008 w 1476008"/>
              <a:gd name="connsiteY4" fmla="*/ 843539 h 937265"/>
              <a:gd name="connsiteX5" fmla="*/ 1382281 w 1476008"/>
              <a:gd name="connsiteY5" fmla="*/ 937266 h 937265"/>
              <a:gd name="connsiteX6" fmla="*/ 93727 w 1476008"/>
              <a:gd name="connsiteY6" fmla="*/ 937265 h 937265"/>
              <a:gd name="connsiteX7" fmla="*/ 0 w 1476008"/>
              <a:gd name="connsiteY7" fmla="*/ 843538 h 937265"/>
              <a:gd name="connsiteX8" fmla="*/ 0 w 1476008"/>
              <a:gd name="connsiteY8" fmla="*/ 93727 h 9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937265">
                <a:moveTo>
                  <a:pt x="0" y="93727"/>
                </a:moveTo>
                <a:cubicBezTo>
                  <a:pt x="0" y="41963"/>
                  <a:pt x="41963" y="0"/>
                  <a:pt x="93727" y="0"/>
                </a:cubicBezTo>
                <a:lnTo>
                  <a:pt x="1382282" y="0"/>
                </a:lnTo>
                <a:cubicBezTo>
                  <a:pt x="1434046" y="0"/>
                  <a:pt x="1476009" y="41963"/>
                  <a:pt x="1476009" y="93727"/>
                </a:cubicBezTo>
                <a:cubicBezTo>
                  <a:pt x="1476009" y="343664"/>
                  <a:pt x="1476008" y="593602"/>
                  <a:pt x="1476008" y="843539"/>
                </a:cubicBezTo>
                <a:cubicBezTo>
                  <a:pt x="1476008" y="895303"/>
                  <a:pt x="1434045" y="937266"/>
                  <a:pt x="1382281" y="937266"/>
                </a:cubicBezTo>
                <a:lnTo>
                  <a:pt x="93727" y="937265"/>
                </a:lnTo>
                <a:cubicBezTo>
                  <a:pt x="41963" y="937265"/>
                  <a:pt x="0" y="895302"/>
                  <a:pt x="0" y="843538"/>
                </a:cubicBezTo>
                <a:lnTo>
                  <a:pt x="0" y="9372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892" tIns="118892" rIns="118892" bIns="118892"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Kinh</a:t>
            </a:r>
            <a:r>
              <a:rPr lang="en-US" sz="2400" b="1" kern="1200" dirty="0">
                <a:latin typeface="Cambria" panose="02040503050406030204" pitchFamily="18" charset="0"/>
              </a:rPr>
              <a:t> </a:t>
            </a:r>
            <a:r>
              <a:rPr lang="en-US" sz="2400" b="1" kern="1200" dirty="0" err="1">
                <a:latin typeface="Cambria" panose="02040503050406030204" pitchFamily="18" charset="0"/>
              </a:rPr>
              <a:t>tế</a:t>
            </a:r>
            <a:endParaRPr lang="en-US" sz="2400" b="1" kern="1200" dirty="0">
              <a:latin typeface="Cambria" panose="02040503050406030204" pitchFamily="18" charset="0"/>
            </a:endParaRPr>
          </a:p>
        </p:txBody>
      </p:sp>
      <p:sp>
        <p:nvSpPr>
          <p:cNvPr id="20" name="Rectangle: Rounded Corners 19">
            <a:extLst>
              <a:ext uri="{FF2B5EF4-FFF2-40B4-BE49-F238E27FC236}">
                <a16:creationId xmlns="" xmlns:a16="http://schemas.microsoft.com/office/drawing/2014/main" id="{F8DF24D5-FF27-4550-9D23-ED0BF4AE9779}"/>
              </a:ext>
            </a:extLst>
          </p:cNvPr>
          <p:cNvSpPr/>
          <p:nvPr/>
        </p:nvSpPr>
        <p:spPr>
          <a:xfrm>
            <a:off x="363547" y="2763684"/>
            <a:ext cx="1107006" cy="9372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Freeform: Shape 21">
            <a:extLst>
              <a:ext uri="{FF2B5EF4-FFF2-40B4-BE49-F238E27FC236}">
                <a16:creationId xmlns="" xmlns:a16="http://schemas.microsoft.com/office/drawing/2014/main" id="{58979B40-4A76-4530-B7C2-F13A7537F2D1}"/>
              </a:ext>
            </a:extLst>
          </p:cNvPr>
          <p:cNvSpPr/>
          <p:nvPr/>
        </p:nvSpPr>
        <p:spPr>
          <a:xfrm>
            <a:off x="329257" y="2763685"/>
            <a:ext cx="1107006" cy="937265"/>
          </a:xfrm>
          <a:custGeom>
            <a:avLst/>
            <a:gdLst>
              <a:gd name="connsiteX0" fmla="*/ 0 w 1476008"/>
              <a:gd name="connsiteY0" fmla="*/ 93727 h 937265"/>
              <a:gd name="connsiteX1" fmla="*/ 93727 w 1476008"/>
              <a:gd name="connsiteY1" fmla="*/ 0 h 937265"/>
              <a:gd name="connsiteX2" fmla="*/ 1382282 w 1476008"/>
              <a:gd name="connsiteY2" fmla="*/ 0 h 937265"/>
              <a:gd name="connsiteX3" fmla="*/ 1476009 w 1476008"/>
              <a:gd name="connsiteY3" fmla="*/ 93727 h 937265"/>
              <a:gd name="connsiteX4" fmla="*/ 1476008 w 1476008"/>
              <a:gd name="connsiteY4" fmla="*/ 843539 h 937265"/>
              <a:gd name="connsiteX5" fmla="*/ 1382281 w 1476008"/>
              <a:gd name="connsiteY5" fmla="*/ 937266 h 937265"/>
              <a:gd name="connsiteX6" fmla="*/ 93727 w 1476008"/>
              <a:gd name="connsiteY6" fmla="*/ 937265 h 937265"/>
              <a:gd name="connsiteX7" fmla="*/ 0 w 1476008"/>
              <a:gd name="connsiteY7" fmla="*/ 843538 h 937265"/>
              <a:gd name="connsiteX8" fmla="*/ 0 w 1476008"/>
              <a:gd name="connsiteY8" fmla="*/ 93727 h 9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937265">
                <a:moveTo>
                  <a:pt x="0" y="93727"/>
                </a:moveTo>
                <a:cubicBezTo>
                  <a:pt x="0" y="41963"/>
                  <a:pt x="41963" y="0"/>
                  <a:pt x="93727" y="0"/>
                </a:cubicBezTo>
                <a:lnTo>
                  <a:pt x="1382282" y="0"/>
                </a:lnTo>
                <a:cubicBezTo>
                  <a:pt x="1434046" y="0"/>
                  <a:pt x="1476009" y="41963"/>
                  <a:pt x="1476009" y="93727"/>
                </a:cubicBezTo>
                <a:cubicBezTo>
                  <a:pt x="1476009" y="343664"/>
                  <a:pt x="1476008" y="593602"/>
                  <a:pt x="1476008" y="843539"/>
                </a:cubicBezTo>
                <a:cubicBezTo>
                  <a:pt x="1476008" y="895303"/>
                  <a:pt x="1434045" y="937266"/>
                  <a:pt x="1382281" y="937266"/>
                </a:cubicBezTo>
                <a:lnTo>
                  <a:pt x="93727" y="937265"/>
                </a:lnTo>
                <a:cubicBezTo>
                  <a:pt x="41963" y="937265"/>
                  <a:pt x="0" y="895302"/>
                  <a:pt x="0" y="843538"/>
                </a:cubicBezTo>
                <a:lnTo>
                  <a:pt x="0" y="9372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892" tIns="118892" rIns="118892" bIns="118892"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Vốn</a:t>
            </a:r>
            <a:endParaRPr lang="en-US" sz="2400" b="1" kern="1200" dirty="0">
              <a:latin typeface="Cambria" panose="02040503050406030204" pitchFamily="18" charset="0"/>
            </a:endParaRPr>
          </a:p>
        </p:txBody>
      </p:sp>
      <p:sp>
        <p:nvSpPr>
          <p:cNvPr id="24" name="Rectangle: Rounded Corners 23">
            <a:extLst>
              <a:ext uri="{FF2B5EF4-FFF2-40B4-BE49-F238E27FC236}">
                <a16:creationId xmlns="" xmlns:a16="http://schemas.microsoft.com/office/drawing/2014/main" id="{72F2C375-C2BA-4DB1-97BD-CEEE2E6144D4}"/>
              </a:ext>
            </a:extLst>
          </p:cNvPr>
          <p:cNvSpPr/>
          <p:nvPr/>
        </p:nvSpPr>
        <p:spPr>
          <a:xfrm>
            <a:off x="431406" y="4143091"/>
            <a:ext cx="1107006" cy="255910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6" name="Freeform: Shape 25">
            <a:extLst>
              <a:ext uri="{FF2B5EF4-FFF2-40B4-BE49-F238E27FC236}">
                <a16:creationId xmlns="" xmlns:a16="http://schemas.microsoft.com/office/drawing/2014/main" id="{7B1FAF20-F970-43BC-B61E-A693B65539B0}"/>
              </a:ext>
            </a:extLst>
          </p:cNvPr>
          <p:cNvSpPr/>
          <p:nvPr/>
        </p:nvSpPr>
        <p:spPr>
          <a:xfrm>
            <a:off x="329257" y="4106805"/>
            <a:ext cx="1198269" cy="2559109"/>
          </a:xfrm>
          <a:custGeom>
            <a:avLst/>
            <a:gdLst>
              <a:gd name="connsiteX0" fmla="*/ 0 w 1476008"/>
              <a:gd name="connsiteY0" fmla="*/ 147601 h 2559109"/>
              <a:gd name="connsiteX1" fmla="*/ 147601 w 1476008"/>
              <a:gd name="connsiteY1" fmla="*/ 0 h 2559109"/>
              <a:gd name="connsiteX2" fmla="*/ 1328407 w 1476008"/>
              <a:gd name="connsiteY2" fmla="*/ 0 h 2559109"/>
              <a:gd name="connsiteX3" fmla="*/ 1476008 w 1476008"/>
              <a:gd name="connsiteY3" fmla="*/ 147601 h 2559109"/>
              <a:gd name="connsiteX4" fmla="*/ 1476008 w 1476008"/>
              <a:gd name="connsiteY4" fmla="*/ 2411508 h 2559109"/>
              <a:gd name="connsiteX5" fmla="*/ 1328407 w 1476008"/>
              <a:gd name="connsiteY5" fmla="*/ 2559109 h 2559109"/>
              <a:gd name="connsiteX6" fmla="*/ 147601 w 1476008"/>
              <a:gd name="connsiteY6" fmla="*/ 2559109 h 2559109"/>
              <a:gd name="connsiteX7" fmla="*/ 0 w 1476008"/>
              <a:gd name="connsiteY7" fmla="*/ 2411508 h 2559109"/>
              <a:gd name="connsiteX8" fmla="*/ 0 w 1476008"/>
              <a:gd name="connsiteY8" fmla="*/ 147601 h 255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2559109">
                <a:moveTo>
                  <a:pt x="0" y="147601"/>
                </a:moveTo>
                <a:cubicBezTo>
                  <a:pt x="0" y="66083"/>
                  <a:pt x="66083" y="0"/>
                  <a:pt x="147601" y="0"/>
                </a:cubicBezTo>
                <a:lnTo>
                  <a:pt x="1328407" y="0"/>
                </a:lnTo>
                <a:cubicBezTo>
                  <a:pt x="1409925" y="0"/>
                  <a:pt x="1476008" y="66083"/>
                  <a:pt x="1476008" y="147601"/>
                </a:cubicBezTo>
                <a:lnTo>
                  <a:pt x="1476008" y="2411508"/>
                </a:lnTo>
                <a:cubicBezTo>
                  <a:pt x="1476008" y="2493026"/>
                  <a:pt x="1409925" y="2559109"/>
                  <a:pt x="1328407" y="2559109"/>
                </a:cubicBezTo>
                <a:lnTo>
                  <a:pt x="147601" y="2559109"/>
                </a:lnTo>
                <a:cubicBezTo>
                  <a:pt x="66083" y="2559109"/>
                  <a:pt x="0" y="2493026"/>
                  <a:pt x="0" y="2411508"/>
                </a:cubicBezTo>
                <a:lnTo>
                  <a:pt x="0" y="147601"/>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91" tIns="142291" rIns="142291" bIns="142291"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Cambria" panose="02040503050406030204" pitchFamily="18" charset="0"/>
              </a:rPr>
              <a:t>Tốc</a:t>
            </a:r>
            <a:r>
              <a:rPr lang="en-US" sz="2600" kern="1200" dirty="0">
                <a:latin typeface="Cambria" panose="02040503050406030204" pitchFamily="18" charset="0"/>
              </a:rPr>
              <a:t> </a:t>
            </a:r>
            <a:r>
              <a:rPr lang="en-US" sz="2600" kern="1200" dirty="0" err="1">
                <a:latin typeface="Cambria" panose="02040503050406030204" pitchFamily="18" charset="0"/>
              </a:rPr>
              <a:t>độ</a:t>
            </a:r>
            <a:r>
              <a:rPr lang="en-US" sz="2600" kern="1200" dirty="0">
                <a:latin typeface="Cambria" panose="02040503050406030204" pitchFamily="18" charset="0"/>
              </a:rPr>
              <a:t> </a:t>
            </a:r>
            <a:r>
              <a:rPr lang="en-US" sz="2600" kern="1200" dirty="0" err="1">
                <a:latin typeface="Cambria" panose="02040503050406030204" pitchFamily="18" charset="0"/>
              </a:rPr>
              <a:t>nhanh</a:t>
            </a:r>
            <a:r>
              <a:rPr lang="en-US" sz="2600" kern="1200" dirty="0">
                <a:latin typeface="Cambria" panose="02040503050406030204" pitchFamily="18" charset="0"/>
              </a:rPr>
              <a:t>, </a:t>
            </a:r>
            <a:r>
              <a:rPr lang="en-US" sz="2600" kern="1200" dirty="0" err="1">
                <a:latin typeface="Cambria" panose="02040503050406030204" pitchFamily="18" charset="0"/>
              </a:rPr>
              <a:t>quy</a:t>
            </a:r>
            <a:r>
              <a:rPr lang="en-US" sz="2600" kern="1200" dirty="0">
                <a:latin typeface="Cambria" panose="02040503050406030204" pitchFamily="18" charset="0"/>
              </a:rPr>
              <a:t> </a:t>
            </a:r>
            <a:r>
              <a:rPr lang="en-US" sz="2600" kern="1200" dirty="0" err="1">
                <a:latin typeface="Cambria" panose="02040503050406030204" pitchFamily="18" charset="0"/>
              </a:rPr>
              <a:t>mô</a:t>
            </a:r>
            <a:r>
              <a:rPr lang="en-US" sz="2600" kern="1200" dirty="0">
                <a:latin typeface="Cambria" panose="02040503050406030204" pitchFamily="18" charset="0"/>
              </a:rPr>
              <a:t> </a:t>
            </a:r>
            <a:r>
              <a:rPr lang="en-US" sz="2600" kern="1200" dirty="0" err="1">
                <a:latin typeface="Cambria" panose="02040503050406030204" pitchFamily="18" charset="0"/>
              </a:rPr>
              <a:t>lớn</a:t>
            </a:r>
            <a:endParaRPr lang="en-US" sz="2600" kern="1200" dirty="0">
              <a:latin typeface="Cambria" panose="02040503050406030204" pitchFamily="18" charset="0"/>
            </a:endParaRPr>
          </a:p>
        </p:txBody>
      </p:sp>
      <p:sp>
        <p:nvSpPr>
          <p:cNvPr id="27" name="Rectangle: Rounded Corners 26">
            <a:extLst>
              <a:ext uri="{FF2B5EF4-FFF2-40B4-BE49-F238E27FC236}">
                <a16:creationId xmlns="" xmlns:a16="http://schemas.microsoft.com/office/drawing/2014/main" id="{DA48A7AC-46EF-4474-8162-B673A8F5625E}"/>
              </a:ext>
            </a:extLst>
          </p:cNvPr>
          <p:cNvSpPr/>
          <p:nvPr/>
        </p:nvSpPr>
        <p:spPr>
          <a:xfrm>
            <a:off x="1716554" y="2763684"/>
            <a:ext cx="1107006" cy="9372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Freeform: Shape 27">
            <a:extLst>
              <a:ext uri="{FF2B5EF4-FFF2-40B4-BE49-F238E27FC236}">
                <a16:creationId xmlns="" xmlns:a16="http://schemas.microsoft.com/office/drawing/2014/main" id="{91568C9E-0146-43C5-BD5B-07A038D3E79C}"/>
              </a:ext>
            </a:extLst>
          </p:cNvPr>
          <p:cNvSpPr/>
          <p:nvPr/>
        </p:nvSpPr>
        <p:spPr>
          <a:xfrm>
            <a:off x="1716554" y="2763683"/>
            <a:ext cx="1353008" cy="937265"/>
          </a:xfrm>
          <a:custGeom>
            <a:avLst/>
            <a:gdLst>
              <a:gd name="connsiteX0" fmla="*/ 0 w 1476008"/>
              <a:gd name="connsiteY0" fmla="*/ 93727 h 937265"/>
              <a:gd name="connsiteX1" fmla="*/ 93727 w 1476008"/>
              <a:gd name="connsiteY1" fmla="*/ 0 h 937265"/>
              <a:gd name="connsiteX2" fmla="*/ 1382282 w 1476008"/>
              <a:gd name="connsiteY2" fmla="*/ 0 h 937265"/>
              <a:gd name="connsiteX3" fmla="*/ 1476009 w 1476008"/>
              <a:gd name="connsiteY3" fmla="*/ 93727 h 937265"/>
              <a:gd name="connsiteX4" fmla="*/ 1476008 w 1476008"/>
              <a:gd name="connsiteY4" fmla="*/ 843539 h 937265"/>
              <a:gd name="connsiteX5" fmla="*/ 1382281 w 1476008"/>
              <a:gd name="connsiteY5" fmla="*/ 937266 h 937265"/>
              <a:gd name="connsiteX6" fmla="*/ 93727 w 1476008"/>
              <a:gd name="connsiteY6" fmla="*/ 937265 h 937265"/>
              <a:gd name="connsiteX7" fmla="*/ 0 w 1476008"/>
              <a:gd name="connsiteY7" fmla="*/ 843538 h 937265"/>
              <a:gd name="connsiteX8" fmla="*/ 0 w 1476008"/>
              <a:gd name="connsiteY8" fmla="*/ 93727 h 9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937265">
                <a:moveTo>
                  <a:pt x="0" y="93727"/>
                </a:moveTo>
                <a:cubicBezTo>
                  <a:pt x="0" y="41963"/>
                  <a:pt x="41963" y="0"/>
                  <a:pt x="93727" y="0"/>
                </a:cubicBezTo>
                <a:lnTo>
                  <a:pt x="1382282" y="0"/>
                </a:lnTo>
                <a:cubicBezTo>
                  <a:pt x="1434046" y="0"/>
                  <a:pt x="1476009" y="41963"/>
                  <a:pt x="1476009" y="93727"/>
                </a:cubicBezTo>
                <a:cubicBezTo>
                  <a:pt x="1476009" y="343664"/>
                  <a:pt x="1476008" y="593602"/>
                  <a:pt x="1476008" y="843539"/>
                </a:cubicBezTo>
                <a:cubicBezTo>
                  <a:pt x="1476008" y="895303"/>
                  <a:pt x="1434045" y="937266"/>
                  <a:pt x="1382281" y="937266"/>
                </a:cubicBezTo>
                <a:lnTo>
                  <a:pt x="93727" y="937265"/>
                </a:lnTo>
                <a:cubicBezTo>
                  <a:pt x="41963" y="937265"/>
                  <a:pt x="0" y="895302"/>
                  <a:pt x="0" y="843538"/>
                </a:cubicBezTo>
                <a:lnTo>
                  <a:pt x="0" y="9372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892" tIns="118892" rIns="118892" bIns="118892"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Nông</a:t>
            </a:r>
            <a:r>
              <a:rPr lang="en-US" sz="2400" b="1" kern="1200" dirty="0">
                <a:latin typeface="Cambria" panose="02040503050406030204" pitchFamily="18" charset="0"/>
              </a:rPr>
              <a:t> </a:t>
            </a:r>
            <a:r>
              <a:rPr lang="en-US" sz="2400" b="1" kern="1200" dirty="0" err="1">
                <a:latin typeface="Cambria" panose="02040503050406030204" pitchFamily="18" charset="0"/>
              </a:rPr>
              <a:t>nghiệp</a:t>
            </a:r>
            <a:endParaRPr lang="en-US" sz="2400" b="1" kern="1200" dirty="0">
              <a:latin typeface="Cambria" panose="02040503050406030204" pitchFamily="18" charset="0"/>
            </a:endParaRPr>
          </a:p>
        </p:txBody>
      </p:sp>
      <p:sp>
        <p:nvSpPr>
          <p:cNvPr id="29" name="Rectangle: Rounded Corners 28">
            <a:extLst>
              <a:ext uri="{FF2B5EF4-FFF2-40B4-BE49-F238E27FC236}">
                <a16:creationId xmlns="" xmlns:a16="http://schemas.microsoft.com/office/drawing/2014/main" id="{83B461DC-FA97-4782-8F22-136737D09FB5}"/>
              </a:ext>
            </a:extLst>
          </p:cNvPr>
          <p:cNvSpPr/>
          <p:nvPr/>
        </p:nvSpPr>
        <p:spPr>
          <a:xfrm>
            <a:off x="1796381" y="4130222"/>
            <a:ext cx="1107006" cy="255910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Freeform: Shape 29">
            <a:extLst>
              <a:ext uri="{FF2B5EF4-FFF2-40B4-BE49-F238E27FC236}">
                <a16:creationId xmlns="" xmlns:a16="http://schemas.microsoft.com/office/drawing/2014/main" id="{BDEF3F97-DF8F-4863-B35E-015EE44C22B8}"/>
              </a:ext>
            </a:extLst>
          </p:cNvPr>
          <p:cNvSpPr/>
          <p:nvPr/>
        </p:nvSpPr>
        <p:spPr>
          <a:xfrm>
            <a:off x="1697414" y="4143091"/>
            <a:ext cx="1372148" cy="2559109"/>
          </a:xfrm>
          <a:custGeom>
            <a:avLst/>
            <a:gdLst>
              <a:gd name="connsiteX0" fmla="*/ 0 w 1476008"/>
              <a:gd name="connsiteY0" fmla="*/ 147601 h 2559109"/>
              <a:gd name="connsiteX1" fmla="*/ 147601 w 1476008"/>
              <a:gd name="connsiteY1" fmla="*/ 0 h 2559109"/>
              <a:gd name="connsiteX2" fmla="*/ 1328407 w 1476008"/>
              <a:gd name="connsiteY2" fmla="*/ 0 h 2559109"/>
              <a:gd name="connsiteX3" fmla="*/ 1476008 w 1476008"/>
              <a:gd name="connsiteY3" fmla="*/ 147601 h 2559109"/>
              <a:gd name="connsiteX4" fmla="*/ 1476008 w 1476008"/>
              <a:gd name="connsiteY4" fmla="*/ 2411508 h 2559109"/>
              <a:gd name="connsiteX5" fmla="*/ 1328407 w 1476008"/>
              <a:gd name="connsiteY5" fmla="*/ 2559109 h 2559109"/>
              <a:gd name="connsiteX6" fmla="*/ 147601 w 1476008"/>
              <a:gd name="connsiteY6" fmla="*/ 2559109 h 2559109"/>
              <a:gd name="connsiteX7" fmla="*/ 0 w 1476008"/>
              <a:gd name="connsiteY7" fmla="*/ 2411508 h 2559109"/>
              <a:gd name="connsiteX8" fmla="*/ 0 w 1476008"/>
              <a:gd name="connsiteY8" fmla="*/ 147601 h 255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2559109">
                <a:moveTo>
                  <a:pt x="0" y="147601"/>
                </a:moveTo>
                <a:cubicBezTo>
                  <a:pt x="0" y="66083"/>
                  <a:pt x="66083" y="0"/>
                  <a:pt x="147601" y="0"/>
                </a:cubicBezTo>
                <a:lnTo>
                  <a:pt x="1328407" y="0"/>
                </a:lnTo>
                <a:cubicBezTo>
                  <a:pt x="1409925" y="0"/>
                  <a:pt x="1476008" y="66083"/>
                  <a:pt x="1476008" y="147601"/>
                </a:cubicBezTo>
                <a:lnTo>
                  <a:pt x="1476008" y="2411508"/>
                </a:lnTo>
                <a:cubicBezTo>
                  <a:pt x="1476008" y="2493026"/>
                  <a:pt x="1409925" y="2559109"/>
                  <a:pt x="1328407" y="2559109"/>
                </a:cubicBezTo>
                <a:lnTo>
                  <a:pt x="147601" y="2559109"/>
                </a:lnTo>
                <a:cubicBezTo>
                  <a:pt x="66083" y="2559109"/>
                  <a:pt x="0" y="2493026"/>
                  <a:pt x="0" y="2411508"/>
                </a:cubicBezTo>
                <a:lnTo>
                  <a:pt x="0" y="147601"/>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91" tIns="142291" rIns="142291" bIns="142291" numCol="1" spcCol="1270" anchor="ctr" anchorCtr="0">
            <a:noAutofit/>
          </a:bodyPr>
          <a:lstStyle/>
          <a:p>
            <a:pPr marL="0" lvl="0" indent="0" algn="ctr" defTabSz="1155700">
              <a:lnSpc>
                <a:spcPct val="90000"/>
              </a:lnSpc>
              <a:spcBef>
                <a:spcPct val="0"/>
              </a:spcBef>
              <a:spcAft>
                <a:spcPct val="35000"/>
              </a:spcAft>
              <a:buNone/>
            </a:pPr>
            <a:r>
              <a:rPr lang="en-US" sz="2600" b="1" u="sng" kern="1200" dirty="0" err="1">
                <a:solidFill>
                  <a:srgbClr val="FF0000"/>
                </a:solidFill>
                <a:latin typeface="Cambria" panose="02040503050406030204" pitchFamily="18" charset="0"/>
              </a:rPr>
              <a:t>Chủ</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yếu</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là</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các</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đồn</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điền</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cao</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su</a:t>
            </a:r>
            <a:r>
              <a:rPr lang="en-US" sz="2600" b="1" u="sng" kern="1200" dirty="0">
                <a:solidFill>
                  <a:srgbClr val="FF0000"/>
                </a:solidFill>
                <a:latin typeface="Cambria" panose="02040503050406030204" pitchFamily="18" charset="0"/>
              </a:rPr>
              <a:t>, </a:t>
            </a:r>
            <a:r>
              <a:rPr lang="en-US" sz="2600" kern="1200" dirty="0" err="1">
                <a:latin typeface="Cambria" panose="02040503050406030204" pitchFamily="18" charset="0"/>
              </a:rPr>
              <a:t>cà</a:t>
            </a:r>
            <a:r>
              <a:rPr lang="en-US" sz="2600" kern="1200" dirty="0">
                <a:latin typeface="Cambria" panose="02040503050406030204" pitchFamily="18" charset="0"/>
              </a:rPr>
              <a:t> </a:t>
            </a:r>
            <a:r>
              <a:rPr lang="en-US" sz="2600" kern="1200" dirty="0" err="1">
                <a:latin typeface="Cambria" panose="02040503050406030204" pitchFamily="18" charset="0"/>
              </a:rPr>
              <a:t>phê</a:t>
            </a:r>
            <a:r>
              <a:rPr lang="en-US" sz="2600" kern="1200" dirty="0">
                <a:latin typeface="Cambria" panose="02040503050406030204" pitchFamily="18" charset="0"/>
              </a:rPr>
              <a:t>, </a:t>
            </a:r>
            <a:r>
              <a:rPr lang="en-US" sz="2600" kern="1200" dirty="0" err="1">
                <a:latin typeface="Cambria" panose="02040503050406030204" pitchFamily="18" charset="0"/>
              </a:rPr>
              <a:t>chè</a:t>
            </a:r>
            <a:endParaRPr lang="en-US" sz="2600" kern="1200" dirty="0">
              <a:latin typeface="Cambria" panose="02040503050406030204" pitchFamily="18" charset="0"/>
            </a:endParaRPr>
          </a:p>
        </p:txBody>
      </p:sp>
      <p:sp>
        <p:nvSpPr>
          <p:cNvPr id="31" name="Rectangle: Rounded Corners 30">
            <a:extLst>
              <a:ext uri="{FF2B5EF4-FFF2-40B4-BE49-F238E27FC236}">
                <a16:creationId xmlns="" xmlns:a16="http://schemas.microsoft.com/office/drawing/2014/main" id="{23FAE989-1B73-4605-ACBE-79340AD42B4D}"/>
              </a:ext>
            </a:extLst>
          </p:cNvPr>
          <p:cNvSpPr/>
          <p:nvPr/>
        </p:nvSpPr>
        <p:spPr>
          <a:xfrm>
            <a:off x="3699391" y="2763684"/>
            <a:ext cx="1107006" cy="9372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Freeform: Shape 31">
            <a:extLst>
              <a:ext uri="{FF2B5EF4-FFF2-40B4-BE49-F238E27FC236}">
                <a16:creationId xmlns="" xmlns:a16="http://schemas.microsoft.com/office/drawing/2014/main" id="{0FFFA59F-3A56-47CB-AC33-A8491E1FED8D}"/>
              </a:ext>
            </a:extLst>
          </p:cNvPr>
          <p:cNvSpPr/>
          <p:nvPr/>
        </p:nvSpPr>
        <p:spPr>
          <a:xfrm>
            <a:off x="3505199" y="2763682"/>
            <a:ext cx="1371600" cy="937265"/>
          </a:xfrm>
          <a:custGeom>
            <a:avLst/>
            <a:gdLst>
              <a:gd name="connsiteX0" fmla="*/ 0 w 1476008"/>
              <a:gd name="connsiteY0" fmla="*/ 93727 h 937265"/>
              <a:gd name="connsiteX1" fmla="*/ 93727 w 1476008"/>
              <a:gd name="connsiteY1" fmla="*/ 0 h 937265"/>
              <a:gd name="connsiteX2" fmla="*/ 1382282 w 1476008"/>
              <a:gd name="connsiteY2" fmla="*/ 0 h 937265"/>
              <a:gd name="connsiteX3" fmla="*/ 1476009 w 1476008"/>
              <a:gd name="connsiteY3" fmla="*/ 93727 h 937265"/>
              <a:gd name="connsiteX4" fmla="*/ 1476008 w 1476008"/>
              <a:gd name="connsiteY4" fmla="*/ 843539 h 937265"/>
              <a:gd name="connsiteX5" fmla="*/ 1382281 w 1476008"/>
              <a:gd name="connsiteY5" fmla="*/ 937266 h 937265"/>
              <a:gd name="connsiteX6" fmla="*/ 93727 w 1476008"/>
              <a:gd name="connsiteY6" fmla="*/ 937265 h 937265"/>
              <a:gd name="connsiteX7" fmla="*/ 0 w 1476008"/>
              <a:gd name="connsiteY7" fmla="*/ 843538 h 937265"/>
              <a:gd name="connsiteX8" fmla="*/ 0 w 1476008"/>
              <a:gd name="connsiteY8" fmla="*/ 93727 h 9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937265">
                <a:moveTo>
                  <a:pt x="0" y="93727"/>
                </a:moveTo>
                <a:cubicBezTo>
                  <a:pt x="0" y="41963"/>
                  <a:pt x="41963" y="0"/>
                  <a:pt x="93727" y="0"/>
                </a:cubicBezTo>
                <a:lnTo>
                  <a:pt x="1382282" y="0"/>
                </a:lnTo>
                <a:cubicBezTo>
                  <a:pt x="1434046" y="0"/>
                  <a:pt x="1476009" y="41963"/>
                  <a:pt x="1476009" y="93727"/>
                </a:cubicBezTo>
                <a:cubicBezTo>
                  <a:pt x="1476009" y="343664"/>
                  <a:pt x="1476008" y="593602"/>
                  <a:pt x="1476008" y="843539"/>
                </a:cubicBezTo>
                <a:cubicBezTo>
                  <a:pt x="1476008" y="895303"/>
                  <a:pt x="1434045" y="937266"/>
                  <a:pt x="1382281" y="937266"/>
                </a:cubicBezTo>
                <a:lnTo>
                  <a:pt x="93727" y="937265"/>
                </a:lnTo>
                <a:cubicBezTo>
                  <a:pt x="41963" y="937265"/>
                  <a:pt x="0" y="895302"/>
                  <a:pt x="0" y="843538"/>
                </a:cubicBezTo>
                <a:lnTo>
                  <a:pt x="0" y="9372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892" tIns="118892" rIns="118892" bIns="118892"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Công</a:t>
            </a:r>
            <a:r>
              <a:rPr lang="en-US" sz="2400" b="1" kern="1200" dirty="0">
                <a:latin typeface="Cambria" panose="02040503050406030204" pitchFamily="18" charset="0"/>
              </a:rPr>
              <a:t> </a:t>
            </a:r>
            <a:r>
              <a:rPr lang="en-US" sz="2400" b="1" kern="1200" dirty="0" err="1">
                <a:latin typeface="Cambria" panose="02040503050406030204" pitchFamily="18" charset="0"/>
              </a:rPr>
              <a:t>nghiệp</a:t>
            </a:r>
            <a:endParaRPr lang="en-US" sz="2400" b="1" kern="1200" dirty="0">
              <a:latin typeface="Cambria" panose="02040503050406030204" pitchFamily="18" charset="0"/>
            </a:endParaRPr>
          </a:p>
        </p:txBody>
      </p:sp>
      <p:sp>
        <p:nvSpPr>
          <p:cNvPr id="33" name="Rectangle: Rounded Corners 32">
            <a:extLst>
              <a:ext uri="{FF2B5EF4-FFF2-40B4-BE49-F238E27FC236}">
                <a16:creationId xmlns="" xmlns:a16="http://schemas.microsoft.com/office/drawing/2014/main" id="{8BA24DD7-5C37-43E6-B88C-0B4975BDC54A}"/>
              </a:ext>
            </a:extLst>
          </p:cNvPr>
          <p:cNvSpPr/>
          <p:nvPr/>
        </p:nvSpPr>
        <p:spPr>
          <a:xfrm>
            <a:off x="3979312" y="4187542"/>
            <a:ext cx="1107006" cy="2559109"/>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Freeform: Shape 33">
            <a:extLst>
              <a:ext uri="{FF2B5EF4-FFF2-40B4-BE49-F238E27FC236}">
                <a16:creationId xmlns="" xmlns:a16="http://schemas.microsoft.com/office/drawing/2014/main" id="{3369A7C7-D233-4BD3-B720-DCE445352D61}"/>
              </a:ext>
            </a:extLst>
          </p:cNvPr>
          <p:cNvSpPr/>
          <p:nvPr/>
        </p:nvSpPr>
        <p:spPr>
          <a:xfrm>
            <a:off x="3979312" y="4187542"/>
            <a:ext cx="1285447" cy="2522822"/>
          </a:xfrm>
          <a:custGeom>
            <a:avLst/>
            <a:gdLst>
              <a:gd name="connsiteX0" fmla="*/ 0 w 1476008"/>
              <a:gd name="connsiteY0" fmla="*/ 147601 h 2559109"/>
              <a:gd name="connsiteX1" fmla="*/ 147601 w 1476008"/>
              <a:gd name="connsiteY1" fmla="*/ 0 h 2559109"/>
              <a:gd name="connsiteX2" fmla="*/ 1328407 w 1476008"/>
              <a:gd name="connsiteY2" fmla="*/ 0 h 2559109"/>
              <a:gd name="connsiteX3" fmla="*/ 1476008 w 1476008"/>
              <a:gd name="connsiteY3" fmla="*/ 147601 h 2559109"/>
              <a:gd name="connsiteX4" fmla="*/ 1476008 w 1476008"/>
              <a:gd name="connsiteY4" fmla="*/ 2411508 h 2559109"/>
              <a:gd name="connsiteX5" fmla="*/ 1328407 w 1476008"/>
              <a:gd name="connsiteY5" fmla="*/ 2559109 h 2559109"/>
              <a:gd name="connsiteX6" fmla="*/ 147601 w 1476008"/>
              <a:gd name="connsiteY6" fmla="*/ 2559109 h 2559109"/>
              <a:gd name="connsiteX7" fmla="*/ 0 w 1476008"/>
              <a:gd name="connsiteY7" fmla="*/ 2411508 h 2559109"/>
              <a:gd name="connsiteX8" fmla="*/ 0 w 1476008"/>
              <a:gd name="connsiteY8" fmla="*/ 147601 h 255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008" h="2559109">
                <a:moveTo>
                  <a:pt x="0" y="147601"/>
                </a:moveTo>
                <a:cubicBezTo>
                  <a:pt x="0" y="66083"/>
                  <a:pt x="66083" y="0"/>
                  <a:pt x="147601" y="0"/>
                </a:cubicBezTo>
                <a:lnTo>
                  <a:pt x="1328407" y="0"/>
                </a:lnTo>
                <a:cubicBezTo>
                  <a:pt x="1409925" y="0"/>
                  <a:pt x="1476008" y="66083"/>
                  <a:pt x="1476008" y="147601"/>
                </a:cubicBezTo>
                <a:lnTo>
                  <a:pt x="1476008" y="2411508"/>
                </a:lnTo>
                <a:cubicBezTo>
                  <a:pt x="1476008" y="2493026"/>
                  <a:pt x="1409925" y="2559109"/>
                  <a:pt x="1328407" y="2559109"/>
                </a:cubicBezTo>
                <a:lnTo>
                  <a:pt x="147601" y="2559109"/>
                </a:lnTo>
                <a:cubicBezTo>
                  <a:pt x="66083" y="2559109"/>
                  <a:pt x="0" y="2493026"/>
                  <a:pt x="0" y="2411508"/>
                </a:cubicBezTo>
                <a:lnTo>
                  <a:pt x="0" y="147601"/>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91" tIns="142291" rIns="142291" bIns="142291" numCol="1" spcCol="1270" anchor="ctr" anchorCtr="0">
            <a:noAutofit/>
          </a:bodyPr>
          <a:lstStyle/>
          <a:p>
            <a:pPr marL="0" lvl="0" indent="0" algn="ctr" defTabSz="1155700">
              <a:lnSpc>
                <a:spcPct val="90000"/>
              </a:lnSpc>
              <a:spcBef>
                <a:spcPct val="0"/>
              </a:spcBef>
              <a:spcAft>
                <a:spcPct val="35000"/>
              </a:spcAft>
              <a:buNone/>
            </a:pPr>
            <a:r>
              <a:rPr lang="en-US" sz="2600" b="1" u="sng" kern="1200" dirty="0" err="1">
                <a:solidFill>
                  <a:srgbClr val="FF0000"/>
                </a:solidFill>
                <a:latin typeface="Cambria" panose="02040503050406030204" pitchFamily="18" charset="0"/>
              </a:rPr>
              <a:t>Khai</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thác</a:t>
            </a:r>
            <a:r>
              <a:rPr lang="en-US" sz="2600" b="1" u="sng" kern="1200" dirty="0">
                <a:solidFill>
                  <a:srgbClr val="FF0000"/>
                </a:solidFill>
                <a:latin typeface="Cambria" panose="02040503050406030204" pitchFamily="18" charset="0"/>
              </a:rPr>
              <a:t> </a:t>
            </a:r>
            <a:r>
              <a:rPr lang="en-US" sz="2600" b="1" u="sng" kern="1200" dirty="0" err="1">
                <a:solidFill>
                  <a:srgbClr val="FF0000"/>
                </a:solidFill>
                <a:latin typeface="Cambria" panose="02040503050406030204" pitchFamily="18" charset="0"/>
              </a:rPr>
              <a:t>mỏ</a:t>
            </a:r>
            <a:r>
              <a:rPr lang="en-US" sz="2600" b="1" u="sng" kern="1200" dirty="0">
                <a:solidFill>
                  <a:srgbClr val="FF0000"/>
                </a:solidFill>
                <a:latin typeface="Cambria" panose="02040503050406030204" pitchFamily="18" charset="0"/>
              </a:rPr>
              <a:t> (than</a:t>
            </a:r>
            <a:r>
              <a:rPr lang="en-US" sz="2600" kern="1200" dirty="0">
                <a:latin typeface="Cambria" panose="02040503050406030204" pitchFamily="18" charset="0"/>
              </a:rPr>
              <a:t>), </a:t>
            </a:r>
            <a:r>
              <a:rPr lang="en-US" sz="2600" kern="1200" dirty="0" err="1">
                <a:latin typeface="Cambria" panose="02040503050406030204" pitchFamily="18" charset="0"/>
              </a:rPr>
              <a:t>dệt</a:t>
            </a:r>
            <a:r>
              <a:rPr lang="en-US" sz="2600" kern="1200" dirty="0">
                <a:latin typeface="Cambria" panose="02040503050406030204" pitchFamily="18" charset="0"/>
              </a:rPr>
              <a:t>, </a:t>
            </a:r>
            <a:r>
              <a:rPr lang="en-US" sz="2600" kern="1200" dirty="0" err="1">
                <a:latin typeface="Cambria" panose="02040503050406030204" pitchFamily="18" charset="0"/>
              </a:rPr>
              <a:t>xay</a:t>
            </a:r>
            <a:r>
              <a:rPr lang="en-US" sz="2600" kern="1200" dirty="0">
                <a:latin typeface="Cambria" panose="02040503050406030204" pitchFamily="18" charset="0"/>
              </a:rPr>
              <a:t> </a:t>
            </a:r>
            <a:r>
              <a:rPr lang="en-US" sz="2600" kern="1200" dirty="0" err="1">
                <a:latin typeface="Cambria" panose="02040503050406030204" pitchFamily="18" charset="0"/>
              </a:rPr>
              <a:t>sát</a:t>
            </a:r>
            <a:r>
              <a:rPr lang="en-US" sz="2600" kern="1200" dirty="0">
                <a:latin typeface="Cambria" panose="02040503050406030204" pitchFamily="18" charset="0"/>
              </a:rPr>
              <a:t>,…</a:t>
            </a:r>
          </a:p>
        </p:txBody>
      </p:sp>
      <p:sp>
        <p:nvSpPr>
          <p:cNvPr id="25" name="TextBox 24">
            <a:extLst>
              <a:ext uri="{FF2B5EF4-FFF2-40B4-BE49-F238E27FC236}">
                <a16:creationId xmlns="" xmlns:a16="http://schemas.microsoft.com/office/drawing/2014/main" id="{73A42CB5-23E6-452A-A7E5-C381850D15F1}"/>
              </a:ext>
            </a:extLst>
          </p:cNvPr>
          <p:cNvSpPr txBox="1"/>
          <p:nvPr/>
        </p:nvSpPr>
        <p:spPr>
          <a:xfrm>
            <a:off x="486547" y="491188"/>
            <a:ext cx="3676584" cy="461665"/>
          </a:xfrm>
          <a:prstGeom prst="rect">
            <a:avLst/>
          </a:prstGeom>
          <a:noFill/>
        </p:spPr>
        <p:txBody>
          <a:bodyPr wrap="none" rtlCol="0">
            <a:spAutoFit/>
          </a:bodyPr>
          <a:lstStyle/>
          <a:p>
            <a:r>
              <a:rPr lang="en-US" sz="2400" b="1" i="1" dirty="0">
                <a:latin typeface="Cambria" panose="02040503050406030204" pitchFamily="18" charset="0"/>
              </a:rPr>
              <a:t>*</a:t>
            </a:r>
            <a:r>
              <a:rPr lang="en-US" sz="2400" b="1" i="1" dirty="0" err="1">
                <a:latin typeface="Cambria" panose="02040503050406030204" pitchFamily="18" charset="0"/>
              </a:rPr>
              <a:t>Các</a:t>
            </a:r>
            <a:r>
              <a:rPr lang="en-US" sz="2400" b="1" i="1" dirty="0">
                <a:latin typeface="Cambria" panose="02040503050406030204" pitchFamily="18" charset="0"/>
              </a:rPr>
              <a:t> </a:t>
            </a:r>
            <a:r>
              <a:rPr lang="en-US" sz="2400" b="1" i="1" dirty="0" err="1">
                <a:latin typeface="Cambria" panose="02040503050406030204" pitchFamily="18" charset="0"/>
              </a:rPr>
              <a:t>chính</a:t>
            </a:r>
            <a:r>
              <a:rPr lang="en-US" sz="2400" b="1" i="1" dirty="0">
                <a:latin typeface="Cambria" panose="02040503050406030204" pitchFamily="18" charset="0"/>
              </a:rPr>
              <a:t> </a:t>
            </a:r>
            <a:r>
              <a:rPr lang="en-US" sz="2400" b="1" i="1" dirty="0" err="1">
                <a:latin typeface="Cambria" panose="02040503050406030204" pitchFamily="18" charset="0"/>
              </a:rPr>
              <a:t>sách</a:t>
            </a:r>
            <a:r>
              <a:rPr lang="en-US" sz="2400" b="1" i="1" dirty="0">
                <a:latin typeface="Cambria" panose="02040503050406030204" pitchFamily="18" charset="0"/>
              </a:rPr>
              <a:t> </a:t>
            </a:r>
            <a:r>
              <a:rPr lang="en-US" sz="2400" b="1" i="1" dirty="0" err="1">
                <a:latin typeface="Cambria" panose="02040503050406030204" pitchFamily="18" charset="0"/>
              </a:rPr>
              <a:t>khai</a:t>
            </a:r>
            <a:r>
              <a:rPr lang="en-US" sz="2400" b="1" i="1" dirty="0">
                <a:latin typeface="Cambria" panose="02040503050406030204" pitchFamily="18" charset="0"/>
              </a:rPr>
              <a:t> </a:t>
            </a:r>
            <a:r>
              <a:rPr lang="en-US" sz="2400" b="1" i="1" dirty="0" err="1">
                <a:latin typeface="Cambria" panose="02040503050406030204" pitchFamily="18" charset="0"/>
              </a:rPr>
              <a:t>thác</a:t>
            </a:r>
            <a:endParaRPr lang="en-US" sz="2400" b="1" i="1" dirty="0">
              <a:latin typeface="Cambria" panose="02040503050406030204" pitchFamily="18" charset="0"/>
            </a:endParaRPr>
          </a:p>
        </p:txBody>
      </p:sp>
    </p:spTree>
    <p:extLst>
      <p:ext uri="{BB962C8B-B14F-4D97-AF65-F5344CB8AC3E}">
        <p14:creationId xmlns:p14="http://schemas.microsoft.com/office/powerpoint/2010/main" val="232837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par>
                                <p:cTn id="59" presetID="16" presetClass="entr" presetSubtype="21"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par>
                                <p:cTn id="70" presetID="16" presetClass="entr" presetSubtype="21"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par>
                                <p:cTn id="73" presetID="16" presetClass="entr" presetSubtype="21"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arn(inVertic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6" grpId="0" animBg="1"/>
      <p:bldP spid="28" grpId="0" animBg="1"/>
      <p:bldP spid="30" grpId="0" animBg="1"/>
      <p:bldP spid="32" grpId="0" animBg="1"/>
      <p:bldP spid="34" grpId="0" animBg="1"/>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2">
            <a:extLst>
              <a:ext uri="{FF2B5EF4-FFF2-40B4-BE49-F238E27FC236}">
                <a16:creationId xmlns="" xmlns:a16="http://schemas.microsoft.com/office/drawing/2014/main" id="{0C40B40B-CE3D-4075-BFBB-DD4F9C9C5672}"/>
              </a:ext>
            </a:extLst>
          </p:cNvPr>
          <p:cNvSpPr txBox="1">
            <a:spLocks/>
          </p:cNvSpPr>
          <p:nvPr/>
        </p:nvSpPr>
        <p:spPr>
          <a:xfrm>
            <a:off x="350409" y="252212"/>
            <a:ext cx="7543800" cy="35450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400" b="1" dirty="0">
                <a:latin typeface="Cambria" panose="02040503050406030204" pitchFamily="18" charset="0"/>
              </a:rPr>
              <a:t>3. </a:t>
            </a:r>
            <a:r>
              <a:rPr lang="en-US" sz="2400" b="1" dirty="0" err="1">
                <a:latin typeface="Cambria" panose="02040503050406030204" pitchFamily="18" charset="0"/>
              </a:rPr>
              <a:t>Hoạt</a:t>
            </a:r>
            <a:r>
              <a:rPr lang="en-US" sz="2400" b="1" dirty="0">
                <a:latin typeface="Cambria" panose="02040503050406030204" pitchFamily="18" charset="0"/>
              </a:rPr>
              <a:t> </a:t>
            </a:r>
            <a:r>
              <a:rPr lang="en-US" sz="2400" b="1" dirty="0" err="1">
                <a:latin typeface="Cambria" panose="02040503050406030204" pitchFamily="18" charset="0"/>
              </a:rPr>
              <a:t>động</a:t>
            </a:r>
            <a:r>
              <a:rPr lang="en-US" sz="2400" b="1" dirty="0">
                <a:latin typeface="Cambria" panose="02040503050406030204" pitchFamily="18" charset="0"/>
              </a:rPr>
              <a:t> </a:t>
            </a:r>
            <a:r>
              <a:rPr lang="en-US" sz="2400" b="1" dirty="0" err="1">
                <a:latin typeface="Cambria" panose="02040503050406030204" pitchFamily="18" charset="0"/>
              </a:rPr>
              <a:t>của</a:t>
            </a:r>
            <a:r>
              <a:rPr lang="en-US" sz="2400" b="1" dirty="0">
                <a:latin typeface="Cambria" panose="02040503050406030204" pitchFamily="18" charset="0"/>
              </a:rPr>
              <a:t> </a:t>
            </a:r>
            <a:r>
              <a:rPr lang="en-US" sz="2400" b="1" dirty="0" err="1">
                <a:latin typeface="Cambria" panose="02040503050406030204" pitchFamily="18" charset="0"/>
              </a:rPr>
              <a:t>Nguyễn</a:t>
            </a:r>
            <a:r>
              <a:rPr lang="en-US" sz="2400" b="1" dirty="0">
                <a:latin typeface="Cambria" panose="02040503050406030204" pitchFamily="18" charset="0"/>
              </a:rPr>
              <a:t> </a:t>
            </a:r>
            <a:r>
              <a:rPr lang="en-US" sz="2400" b="1" dirty="0" err="1">
                <a:latin typeface="Cambria" panose="02040503050406030204" pitchFamily="18" charset="0"/>
              </a:rPr>
              <a:t>Ái</a:t>
            </a:r>
            <a:r>
              <a:rPr lang="en-US" sz="2400" b="1" dirty="0">
                <a:latin typeface="Cambria" panose="02040503050406030204" pitchFamily="18" charset="0"/>
              </a:rPr>
              <a:t> </a:t>
            </a:r>
            <a:r>
              <a:rPr lang="en-US" sz="2400" b="1" dirty="0" err="1">
                <a:latin typeface="Cambria" panose="02040503050406030204" pitchFamily="18" charset="0"/>
              </a:rPr>
              <a:t>Quốc</a:t>
            </a:r>
            <a:endParaRPr lang="en-US" sz="2400" b="1" dirty="0">
              <a:latin typeface="Cambria" panose="02040503050406030204" pitchFamily="18" charset="0"/>
            </a:endParaRPr>
          </a:p>
        </p:txBody>
      </p:sp>
      <p:sp>
        <p:nvSpPr>
          <p:cNvPr id="16" name="TextBox 15">
            <a:extLst>
              <a:ext uri="{FF2B5EF4-FFF2-40B4-BE49-F238E27FC236}">
                <a16:creationId xmlns="" xmlns:a16="http://schemas.microsoft.com/office/drawing/2014/main" id="{276E5EF0-D8E9-4DA8-BD91-B65CE1A4C0D2}"/>
              </a:ext>
            </a:extLst>
          </p:cNvPr>
          <p:cNvSpPr txBox="1"/>
          <p:nvPr/>
        </p:nvSpPr>
        <p:spPr>
          <a:xfrm>
            <a:off x="350409" y="726449"/>
            <a:ext cx="4570293" cy="523220"/>
          </a:xfrm>
          <a:prstGeom prst="rect">
            <a:avLst/>
          </a:prstGeom>
          <a:noFill/>
        </p:spPr>
        <p:txBody>
          <a:bodyPr wrap="square">
            <a:spAutoFit/>
          </a:bodyPr>
          <a:lstStyle/>
          <a:p>
            <a:r>
              <a:rPr lang="vi-VN" sz="2800" b="1" dirty="0">
                <a:latin typeface="Cambria" panose="02040503050406030204" pitchFamily="18" charset="0"/>
              </a:rPr>
              <a:t>* Ý nghĩa:</a:t>
            </a:r>
          </a:p>
        </p:txBody>
      </p:sp>
      <p:graphicFrame>
        <p:nvGraphicFramePr>
          <p:cNvPr id="3" name="Diagram 2">
            <a:extLst>
              <a:ext uri="{FF2B5EF4-FFF2-40B4-BE49-F238E27FC236}">
                <a16:creationId xmlns="" xmlns:a16="http://schemas.microsoft.com/office/drawing/2014/main" id="{5E5ECF93-2140-4989-87B2-7916625E19E7}"/>
              </a:ext>
            </a:extLst>
          </p:cNvPr>
          <p:cNvGraphicFramePr/>
          <p:nvPr>
            <p:extLst>
              <p:ext uri="{D42A27DB-BD31-4B8C-83A1-F6EECF244321}">
                <p14:modId xmlns:p14="http://schemas.microsoft.com/office/powerpoint/2010/main" val="4235180418"/>
              </p:ext>
            </p:extLst>
          </p:nvPr>
        </p:nvGraphicFramePr>
        <p:xfrm>
          <a:off x="135023" y="988060"/>
          <a:ext cx="5001065" cy="4897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 xmlns:a16="http://schemas.microsoft.com/office/drawing/2014/main" id="{62904037-3BD2-4DD9-B39F-354F9C9AD870}"/>
              </a:ext>
            </a:extLst>
          </p:cNvPr>
          <p:cNvPicPr>
            <a:picLocks noChangeAspect="1"/>
          </p:cNvPicPr>
          <p:nvPr/>
        </p:nvPicPr>
        <p:blipFill>
          <a:blip r:embed="rId8"/>
          <a:stretch>
            <a:fillRect/>
          </a:stretch>
        </p:blipFill>
        <p:spPr>
          <a:xfrm>
            <a:off x="5096744" y="1627469"/>
            <a:ext cx="3836240" cy="3712786"/>
          </a:xfrm>
          <a:prstGeom prst="rect">
            <a:avLst/>
          </a:prstGeom>
        </p:spPr>
      </p:pic>
      <p:pic>
        <p:nvPicPr>
          <p:cNvPr id="4" name="Picture 3">
            <a:extLst>
              <a:ext uri="{FF2B5EF4-FFF2-40B4-BE49-F238E27FC236}">
                <a16:creationId xmlns="" xmlns:a16="http://schemas.microsoft.com/office/drawing/2014/main" id="{1611C119-4194-4C29-A1F6-FF2F1F6B7ABC}"/>
              </a:ext>
            </a:extLst>
          </p:cNvPr>
          <p:cNvPicPr>
            <a:picLocks noChangeAspect="1"/>
          </p:cNvPicPr>
          <p:nvPr/>
        </p:nvPicPr>
        <p:blipFill>
          <a:blip r:embed="rId9"/>
          <a:stretch>
            <a:fillRect/>
          </a:stretch>
        </p:blipFill>
        <p:spPr>
          <a:xfrm>
            <a:off x="5038797" y="1148075"/>
            <a:ext cx="4102268" cy="3872999"/>
          </a:xfrm>
          <a:prstGeom prst="rect">
            <a:avLst/>
          </a:prstGeom>
        </p:spPr>
      </p:pic>
    </p:spTree>
    <p:extLst>
      <p:ext uri="{BB962C8B-B14F-4D97-AF65-F5344CB8AC3E}">
        <p14:creationId xmlns:p14="http://schemas.microsoft.com/office/powerpoint/2010/main" val="90639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graphicEl>
                                              <a:dgm id="{5EF4E45B-F4E2-424A-B378-31EFBA3DA106}"/>
                                            </p:graphicEl>
                                          </p:spTgt>
                                        </p:tgtEl>
                                        <p:attrNameLst>
                                          <p:attrName>style.visibility</p:attrName>
                                        </p:attrNameLst>
                                      </p:cBhvr>
                                      <p:to>
                                        <p:strVal val="visible"/>
                                      </p:to>
                                    </p:set>
                                    <p:animEffect transition="in" filter="barn(inVertical)">
                                      <p:cBhvr>
                                        <p:cTn id="12" dur="500"/>
                                        <p:tgtEl>
                                          <p:spTgt spid="3">
                                            <p:graphicEl>
                                              <a:dgm id="{5EF4E45B-F4E2-424A-B378-31EFBA3DA106}"/>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graphicEl>
                                              <a:dgm id="{29D4DEB9-B31B-4A66-A9E6-E07A40DF6786}"/>
                                            </p:graphicEl>
                                          </p:spTgt>
                                        </p:tgtEl>
                                        <p:attrNameLst>
                                          <p:attrName>style.visibility</p:attrName>
                                        </p:attrNameLst>
                                      </p:cBhvr>
                                      <p:to>
                                        <p:strVal val="visible"/>
                                      </p:to>
                                    </p:set>
                                    <p:animEffect transition="in" filter="barn(inVertical)">
                                      <p:cBhvr>
                                        <p:cTn id="15" dur="500"/>
                                        <p:tgtEl>
                                          <p:spTgt spid="3">
                                            <p:graphicEl>
                                              <a:dgm id="{29D4DEB9-B31B-4A66-A9E6-E07A40DF6786}"/>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graphicEl>
                                              <a:dgm id="{303F2A5B-DF99-4037-B34C-56A1AF12C977}"/>
                                            </p:graphicEl>
                                          </p:spTgt>
                                        </p:tgtEl>
                                        <p:attrNameLst>
                                          <p:attrName>style.visibility</p:attrName>
                                        </p:attrNameLst>
                                      </p:cBhvr>
                                      <p:to>
                                        <p:strVal val="visible"/>
                                      </p:to>
                                    </p:set>
                                    <p:animEffect transition="in" filter="barn(inVertical)">
                                      <p:cBhvr>
                                        <p:cTn id="18" dur="500"/>
                                        <p:tgtEl>
                                          <p:spTgt spid="3">
                                            <p:graphicEl>
                                              <a:dgm id="{303F2A5B-DF99-4037-B34C-56A1AF12C977}"/>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graphicEl>
                                              <a:dgm id="{69F17631-E54F-424B-866E-908F61791B83}"/>
                                            </p:graphicEl>
                                          </p:spTgt>
                                        </p:tgtEl>
                                        <p:attrNameLst>
                                          <p:attrName>style.visibility</p:attrName>
                                        </p:attrNameLst>
                                      </p:cBhvr>
                                      <p:to>
                                        <p:strVal val="visible"/>
                                      </p:to>
                                    </p:set>
                                    <p:animEffect transition="in" filter="barn(inVertical)">
                                      <p:cBhvr>
                                        <p:cTn id="21" dur="500"/>
                                        <p:tgtEl>
                                          <p:spTgt spid="3">
                                            <p:graphicEl>
                                              <a:dgm id="{69F17631-E54F-424B-866E-908F61791B83}"/>
                                            </p:graphic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graphicEl>
                                              <a:dgm id="{504AA524-B7BD-4411-A4D9-70137C209BC7}"/>
                                            </p:graphicEl>
                                          </p:spTgt>
                                        </p:tgtEl>
                                        <p:attrNameLst>
                                          <p:attrName>style.visibility</p:attrName>
                                        </p:attrNameLst>
                                      </p:cBhvr>
                                      <p:to>
                                        <p:strVal val="visible"/>
                                      </p:to>
                                    </p:set>
                                    <p:animEffect transition="in" filter="barn(inVertical)">
                                      <p:cBhvr>
                                        <p:cTn id="24" dur="500"/>
                                        <p:tgtEl>
                                          <p:spTgt spid="3">
                                            <p:graphicEl>
                                              <a:dgm id="{504AA524-B7BD-4411-A4D9-70137C209BC7}"/>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graphicEl>
                                              <a:dgm id="{767B7C8A-28B6-43FE-AD11-15F9A28EF71D}"/>
                                            </p:graphicEl>
                                          </p:spTgt>
                                        </p:tgtEl>
                                        <p:attrNameLst>
                                          <p:attrName>style.visibility</p:attrName>
                                        </p:attrNameLst>
                                      </p:cBhvr>
                                      <p:to>
                                        <p:strVal val="visible"/>
                                      </p:to>
                                    </p:set>
                                    <p:animEffect transition="in" filter="barn(inVertical)">
                                      <p:cBhvr>
                                        <p:cTn id="27" dur="500"/>
                                        <p:tgtEl>
                                          <p:spTgt spid="3">
                                            <p:graphicEl>
                                              <a:dgm id="{767B7C8A-28B6-43FE-AD11-15F9A28EF71D}"/>
                                            </p:graphic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graphicEl>
                                              <a:dgm id="{5F62FD85-EA9E-47A3-897D-DEA374BAC125}"/>
                                            </p:graphicEl>
                                          </p:spTgt>
                                        </p:tgtEl>
                                        <p:attrNameLst>
                                          <p:attrName>style.visibility</p:attrName>
                                        </p:attrNameLst>
                                      </p:cBhvr>
                                      <p:to>
                                        <p:strVal val="visible"/>
                                      </p:to>
                                    </p:set>
                                    <p:animEffect transition="in" filter="barn(inVertical)">
                                      <p:cBhvr>
                                        <p:cTn id="30" dur="500"/>
                                        <p:tgtEl>
                                          <p:spTgt spid="3">
                                            <p:graphicEl>
                                              <a:dgm id="{5F62FD85-EA9E-47A3-897D-DEA374BAC125}"/>
                                            </p:graphic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graphicEl>
                                              <a:dgm id="{FF96F62B-9957-42BC-B7AE-920D46F5BA1F}"/>
                                            </p:graphicEl>
                                          </p:spTgt>
                                        </p:tgtEl>
                                        <p:attrNameLst>
                                          <p:attrName>style.visibility</p:attrName>
                                        </p:attrNameLst>
                                      </p:cBhvr>
                                      <p:to>
                                        <p:strVal val="visible"/>
                                      </p:to>
                                    </p:set>
                                    <p:animEffect transition="in" filter="barn(inVertical)">
                                      <p:cBhvr>
                                        <p:cTn id="33" dur="500"/>
                                        <p:tgtEl>
                                          <p:spTgt spid="3">
                                            <p:graphicEl>
                                              <a:dgm id="{FF96F62B-9957-42BC-B7AE-920D46F5BA1F}"/>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graphicEl>
                                              <a:dgm id="{3F3D96C9-CB90-470D-96E2-FD2AF76C1A8A}"/>
                                            </p:graphicEl>
                                          </p:spTgt>
                                        </p:tgtEl>
                                        <p:attrNameLst>
                                          <p:attrName>style.visibility</p:attrName>
                                        </p:attrNameLst>
                                      </p:cBhvr>
                                      <p:to>
                                        <p:strVal val="visible"/>
                                      </p:to>
                                    </p:set>
                                    <p:animEffect transition="in" filter="barn(inVertical)">
                                      <p:cBhvr>
                                        <p:cTn id="48" dur="500"/>
                                        <p:tgtEl>
                                          <p:spTgt spid="3">
                                            <p:graphicEl>
                                              <a:dgm id="{3F3D96C9-CB90-470D-96E2-FD2AF76C1A8A}"/>
                                            </p:graphic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graphicEl>
                                              <a:dgm id="{57FAC804-05AC-4BB6-B41A-20EEF3F6A57D}"/>
                                            </p:graphicEl>
                                          </p:spTgt>
                                        </p:tgtEl>
                                        <p:attrNameLst>
                                          <p:attrName>style.visibility</p:attrName>
                                        </p:attrNameLst>
                                      </p:cBhvr>
                                      <p:to>
                                        <p:strVal val="visible"/>
                                      </p:to>
                                    </p:set>
                                    <p:animEffect transition="in" filter="barn(inVertical)">
                                      <p:cBhvr>
                                        <p:cTn id="51" dur="500"/>
                                        <p:tgtEl>
                                          <p:spTgt spid="3">
                                            <p:graphicEl>
                                              <a:dgm id="{57FAC804-05AC-4BB6-B41A-20EEF3F6A57D}"/>
                                            </p:graphic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
                                            <p:graphicEl>
                                              <a:dgm id="{92A13D07-B98E-4D8F-8228-9007951DEE36}"/>
                                            </p:graphicEl>
                                          </p:spTgt>
                                        </p:tgtEl>
                                        <p:attrNameLst>
                                          <p:attrName>style.visibility</p:attrName>
                                        </p:attrNameLst>
                                      </p:cBhvr>
                                      <p:to>
                                        <p:strVal val="visible"/>
                                      </p:to>
                                    </p:set>
                                    <p:animEffect transition="in" filter="barn(inVertical)">
                                      <p:cBhvr>
                                        <p:cTn id="54" dur="500"/>
                                        <p:tgtEl>
                                          <p:spTgt spid="3">
                                            <p:graphicEl>
                                              <a:dgm id="{92A13D07-B98E-4D8F-8228-9007951DEE36}"/>
                                            </p:graphicEl>
                                          </p:spTgt>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
                                            <p:graphicEl>
                                              <a:dgm id="{54275B2A-E6BB-4732-91F3-BC11E9E248E5}"/>
                                            </p:graphicEl>
                                          </p:spTgt>
                                        </p:tgtEl>
                                        <p:attrNameLst>
                                          <p:attrName>style.visibility</p:attrName>
                                        </p:attrNameLst>
                                      </p:cBhvr>
                                      <p:to>
                                        <p:strVal val="visible"/>
                                      </p:to>
                                    </p:set>
                                    <p:animEffect transition="in" filter="barn(inVertical)">
                                      <p:cBhvr>
                                        <p:cTn id="57" dur="500"/>
                                        <p:tgtEl>
                                          <p:spTgt spid="3">
                                            <p:graphicEl>
                                              <a:dgm id="{54275B2A-E6BB-4732-91F3-BC11E9E248E5}"/>
                                            </p:graphicEl>
                                          </p:spTgt>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
                                            <p:graphicEl>
                                              <a:dgm id="{B586C0B2-5B51-4038-BB6D-E3910AD2BEA8}"/>
                                            </p:graphicEl>
                                          </p:spTgt>
                                        </p:tgtEl>
                                        <p:attrNameLst>
                                          <p:attrName>style.visibility</p:attrName>
                                        </p:attrNameLst>
                                      </p:cBhvr>
                                      <p:to>
                                        <p:strVal val="visible"/>
                                      </p:to>
                                    </p:set>
                                    <p:animEffect transition="in" filter="barn(inVertical)">
                                      <p:cBhvr>
                                        <p:cTn id="60" dur="500"/>
                                        <p:tgtEl>
                                          <p:spTgt spid="3">
                                            <p:graphicEl>
                                              <a:dgm id="{B586C0B2-5B51-4038-BB6D-E3910AD2BEA8}"/>
                                            </p:graphicEl>
                                          </p:spTgt>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graphicEl>
                                              <a:dgm id="{C349CCB3-D849-4E25-BCD1-F96AD2C5E7DD}"/>
                                            </p:graphicEl>
                                          </p:spTgt>
                                        </p:tgtEl>
                                        <p:attrNameLst>
                                          <p:attrName>style.visibility</p:attrName>
                                        </p:attrNameLst>
                                      </p:cBhvr>
                                      <p:to>
                                        <p:strVal val="visible"/>
                                      </p:to>
                                    </p:set>
                                    <p:animEffect transition="in" filter="barn(inVertical)">
                                      <p:cBhvr>
                                        <p:cTn id="63" dur="500"/>
                                        <p:tgtEl>
                                          <p:spTgt spid="3">
                                            <p:graphicEl>
                                              <a:dgm id="{C349CCB3-D849-4E25-BCD1-F96AD2C5E7DD}"/>
                                            </p:graphicEl>
                                          </p:spTgt>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
                                            <p:graphicEl>
                                              <a:dgm id="{B552BD19-4E81-4EE2-BC45-BBBA5D7EC3CA}"/>
                                            </p:graphicEl>
                                          </p:spTgt>
                                        </p:tgtEl>
                                        <p:attrNameLst>
                                          <p:attrName>style.visibility</p:attrName>
                                        </p:attrNameLst>
                                      </p:cBhvr>
                                      <p:to>
                                        <p:strVal val="visible"/>
                                      </p:to>
                                    </p:set>
                                    <p:animEffect transition="in" filter="barn(inVertical)">
                                      <p:cBhvr>
                                        <p:cTn id="66" dur="500"/>
                                        <p:tgtEl>
                                          <p:spTgt spid="3">
                                            <p:graphicEl>
                                              <a:dgm id="{B552BD19-4E81-4EE2-BC45-BBBA5D7EC3CA}"/>
                                            </p:graphicEl>
                                          </p:spTgt>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
                                            <p:graphicEl>
                                              <a:dgm id="{91F432EA-FA54-4057-A33B-986F5623CE3E}"/>
                                            </p:graphicEl>
                                          </p:spTgt>
                                        </p:tgtEl>
                                        <p:attrNameLst>
                                          <p:attrName>style.visibility</p:attrName>
                                        </p:attrNameLst>
                                      </p:cBhvr>
                                      <p:to>
                                        <p:strVal val="visible"/>
                                      </p:to>
                                    </p:set>
                                    <p:animEffect transition="in" filter="barn(inVertical)">
                                      <p:cBhvr>
                                        <p:cTn id="69" dur="500"/>
                                        <p:tgtEl>
                                          <p:spTgt spid="3">
                                            <p:graphicEl>
                                              <a:dgm id="{91F432EA-FA54-4057-A33B-986F5623CE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3"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04800" y="762000"/>
            <a:ext cx="8305800" cy="5000625"/>
          </a:xfrm>
          <a:prstGeom prst="rect">
            <a:avLst/>
          </a:prstGeom>
          <a:noFill/>
          <a:ln w="0">
            <a:solidFill>
              <a:srgbClr val="000000"/>
            </a:solidFill>
            <a:miter lim="800000"/>
            <a:headEnd/>
            <a:tailEnd/>
          </a:ln>
        </p:spPr>
        <p:txBody>
          <a:bodyPr/>
          <a:lstStyle/>
          <a:p>
            <a:endParaRPr lang="en-US" altLang="en-US"/>
          </a:p>
        </p:txBody>
      </p:sp>
      <p:sp>
        <p:nvSpPr>
          <p:cNvPr id="33795" name="Freeform 3"/>
          <p:cNvSpPr>
            <a:spLocks/>
          </p:cNvSpPr>
          <p:nvPr/>
        </p:nvSpPr>
        <p:spPr bwMode="auto">
          <a:xfrm>
            <a:off x="6946900" y="3317875"/>
            <a:ext cx="139700" cy="133350"/>
          </a:xfrm>
          <a:custGeom>
            <a:avLst/>
            <a:gdLst>
              <a:gd name="T0" fmla="*/ 2147483646 w 178"/>
              <a:gd name="T1" fmla="*/ 2147483646 h 167"/>
              <a:gd name="T2" fmla="*/ 2147483646 w 178"/>
              <a:gd name="T3" fmla="*/ 2147483646 h 167"/>
              <a:gd name="T4" fmla="*/ 2147483646 w 178"/>
              <a:gd name="T5" fmla="*/ 2147483646 h 167"/>
              <a:gd name="T6" fmla="*/ 2147483646 w 178"/>
              <a:gd name="T7" fmla="*/ 2147483646 h 167"/>
              <a:gd name="T8" fmla="*/ 2147483646 w 178"/>
              <a:gd name="T9" fmla="*/ 2147483646 h 167"/>
              <a:gd name="T10" fmla="*/ 2147483646 w 178"/>
              <a:gd name="T11" fmla="*/ 2147483646 h 167"/>
              <a:gd name="T12" fmla="*/ 2147483646 w 178"/>
              <a:gd name="T13" fmla="*/ 2147483646 h 167"/>
              <a:gd name="T14" fmla="*/ 2147483646 w 178"/>
              <a:gd name="T15" fmla="*/ 2147483646 h 167"/>
              <a:gd name="T16" fmla="*/ 2147483646 w 178"/>
              <a:gd name="T17" fmla="*/ 2147483646 h 167"/>
              <a:gd name="T18" fmla="*/ 2147483646 w 178"/>
              <a:gd name="T19" fmla="*/ 2147483646 h 167"/>
              <a:gd name="T20" fmla="*/ 2147483646 w 178"/>
              <a:gd name="T21" fmla="*/ 2147483646 h 167"/>
              <a:gd name="T22" fmla="*/ 2147483646 w 178"/>
              <a:gd name="T23" fmla="*/ 2147483646 h 167"/>
              <a:gd name="T24" fmla="*/ 0 w 178"/>
              <a:gd name="T25" fmla="*/ 2147483646 h 167"/>
              <a:gd name="T26" fmla="*/ 2147483646 w 178"/>
              <a:gd name="T27" fmla="*/ 2147483646 h 167"/>
              <a:gd name="T28" fmla="*/ 2147483646 w 178"/>
              <a:gd name="T29" fmla="*/ 2147483646 h 167"/>
              <a:gd name="T30" fmla="*/ 2147483646 w 178"/>
              <a:gd name="T31" fmla="*/ 2147483646 h 167"/>
              <a:gd name="T32" fmla="*/ 2147483646 w 178"/>
              <a:gd name="T33" fmla="*/ 2147483646 h 167"/>
              <a:gd name="T34" fmla="*/ 2147483646 w 178"/>
              <a:gd name="T35" fmla="*/ 2147483646 h 167"/>
              <a:gd name="T36" fmla="*/ 2147483646 w 178"/>
              <a:gd name="T37" fmla="*/ 2147483646 h 167"/>
              <a:gd name="T38" fmla="*/ 2147483646 w 178"/>
              <a:gd name="T39" fmla="*/ 2147483646 h 167"/>
              <a:gd name="T40" fmla="*/ 2147483646 w 178"/>
              <a:gd name="T41" fmla="*/ 0 h 167"/>
              <a:gd name="T42" fmla="*/ 2147483646 w 178"/>
              <a:gd name="T43" fmla="*/ 2147483646 h 167"/>
              <a:gd name="T44" fmla="*/ 2147483646 w 178"/>
              <a:gd name="T45" fmla="*/ 2147483646 h 167"/>
              <a:gd name="T46" fmla="*/ 2147483646 w 178"/>
              <a:gd name="T47" fmla="*/ 2147483646 h 167"/>
              <a:gd name="T48" fmla="*/ 2147483646 w 178"/>
              <a:gd name="T49" fmla="*/ 2147483646 h 167"/>
              <a:gd name="T50" fmla="*/ 2147483646 w 178"/>
              <a:gd name="T51" fmla="*/ 2147483646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8" h="167">
                <a:moveTo>
                  <a:pt x="127" y="122"/>
                </a:moveTo>
                <a:lnTo>
                  <a:pt x="138" y="152"/>
                </a:lnTo>
                <a:lnTo>
                  <a:pt x="113" y="147"/>
                </a:lnTo>
                <a:lnTo>
                  <a:pt x="103" y="153"/>
                </a:lnTo>
                <a:lnTo>
                  <a:pt x="83" y="166"/>
                </a:lnTo>
                <a:lnTo>
                  <a:pt x="62" y="167"/>
                </a:lnTo>
                <a:lnTo>
                  <a:pt x="49" y="160"/>
                </a:lnTo>
                <a:lnTo>
                  <a:pt x="47" y="139"/>
                </a:lnTo>
                <a:lnTo>
                  <a:pt x="36" y="147"/>
                </a:lnTo>
                <a:lnTo>
                  <a:pt x="27" y="122"/>
                </a:lnTo>
                <a:lnTo>
                  <a:pt x="26" y="119"/>
                </a:lnTo>
                <a:lnTo>
                  <a:pt x="13" y="87"/>
                </a:lnTo>
                <a:lnTo>
                  <a:pt x="0" y="55"/>
                </a:lnTo>
                <a:lnTo>
                  <a:pt x="21" y="16"/>
                </a:lnTo>
                <a:lnTo>
                  <a:pt x="58" y="14"/>
                </a:lnTo>
                <a:lnTo>
                  <a:pt x="94" y="13"/>
                </a:lnTo>
                <a:lnTo>
                  <a:pt x="122" y="30"/>
                </a:lnTo>
                <a:lnTo>
                  <a:pt x="122" y="18"/>
                </a:lnTo>
                <a:lnTo>
                  <a:pt x="135" y="8"/>
                </a:lnTo>
                <a:lnTo>
                  <a:pt x="147" y="13"/>
                </a:lnTo>
                <a:lnTo>
                  <a:pt x="172" y="0"/>
                </a:lnTo>
                <a:lnTo>
                  <a:pt x="172" y="35"/>
                </a:lnTo>
                <a:lnTo>
                  <a:pt x="175" y="65"/>
                </a:lnTo>
                <a:lnTo>
                  <a:pt x="178" y="95"/>
                </a:lnTo>
                <a:lnTo>
                  <a:pt x="146" y="112"/>
                </a:lnTo>
                <a:lnTo>
                  <a:pt x="127" y="122"/>
                </a:lnTo>
                <a:close/>
              </a:path>
            </a:pathLst>
          </a:custGeom>
          <a:noFill/>
          <a:ln w="3175" cmpd="sng">
            <a:solidFill>
              <a:schemeClr val="bg2"/>
            </a:solidFill>
            <a:prstDash val="solid"/>
            <a:round/>
            <a:headEnd/>
            <a:tailEnd/>
          </a:ln>
        </p:spPr>
        <p:txBody>
          <a:bodyPr/>
          <a:lstStyle/>
          <a:p>
            <a:endParaRPr lang="en-US"/>
          </a:p>
        </p:txBody>
      </p:sp>
      <p:sp>
        <p:nvSpPr>
          <p:cNvPr id="33796" name="Freeform 4"/>
          <p:cNvSpPr>
            <a:spLocks/>
          </p:cNvSpPr>
          <p:nvPr/>
        </p:nvSpPr>
        <p:spPr bwMode="auto">
          <a:xfrm>
            <a:off x="7165975" y="3552825"/>
            <a:ext cx="258763" cy="190500"/>
          </a:xfrm>
          <a:custGeom>
            <a:avLst/>
            <a:gdLst>
              <a:gd name="T0" fmla="*/ 2147483646 w 326"/>
              <a:gd name="T1" fmla="*/ 2147483646 h 240"/>
              <a:gd name="T2" fmla="*/ 2147483646 w 326"/>
              <a:gd name="T3" fmla="*/ 2147483646 h 240"/>
              <a:gd name="T4" fmla="*/ 2147483646 w 326"/>
              <a:gd name="T5" fmla="*/ 2147483646 h 240"/>
              <a:gd name="T6" fmla="*/ 2147483646 w 326"/>
              <a:gd name="T7" fmla="*/ 2147483646 h 240"/>
              <a:gd name="T8" fmla="*/ 2147483646 w 326"/>
              <a:gd name="T9" fmla="*/ 2147483646 h 240"/>
              <a:gd name="T10" fmla="*/ 2147483646 w 326"/>
              <a:gd name="T11" fmla="*/ 2147483646 h 240"/>
              <a:gd name="T12" fmla="*/ 2147483646 w 326"/>
              <a:gd name="T13" fmla="*/ 2147483646 h 240"/>
              <a:gd name="T14" fmla="*/ 2147483646 w 326"/>
              <a:gd name="T15" fmla="*/ 2147483646 h 240"/>
              <a:gd name="T16" fmla="*/ 2147483646 w 326"/>
              <a:gd name="T17" fmla="*/ 2147483646 h 240"/>
              <a:gd name="T18" fmla="*/ 2147483646 w 326"/>
              <a:gd name="T19" fmla="*/ 2147483646 h 240"/>
              <a:gd name="T20" fmla="*/ 2147483646 w 326"/>
              <a:gd name="T21" fmla="*/ 2147483646 h 240"/>
              <a:gd name="T22" fmla="*/ 2147483646 w 326"/>
              <a:gd name="T23" fmla="*/ 2147483646 h 240"/>
              <a:gd name="T24" fmla="*/ 2147483646 w 326"/>
              <a:gd name="T25" fmla="*/ 2147483646 h 240"/>
              <a:gd name="T26" fmla="*/ 2147483646 w 326"/>
              <a:gd name="T27" fmla="*/ 2147483646 h 240"/>
              <a:gd name="T28" fmla="*/ 2147483646 w 326"/>
              <a:gd name="T29" fmla="*/ 2147483646 h 240"/>
              <a:gd name="T30" fmla="*/ 2147483646 w 326"/>
              <a:gd name="T31" fmla="*/ 2147483646 h 240"/>
              <a:gd name="T32" fmla="*/ 2147483646 w 326"/>
              <a:gd name="T33" fmla="*/ 2147483646 h 240"/>
              <a:gd name="T34" fmla="*/ 2147483646 w 326"/>
              <a:gd name="T35" fmla="*/ 2147483646 h 240"/>
              <a:gd name="T36" fmla="*/ 2147483646 w 326"/>
              <a:gd name="T37" fmla="*/ 2147483646 h 240"/>
              <a:gd name="T38" fmla="*/ 2147483646 w 326"/>
              <a:gd name="T39" fmla="*/ 2147483646 h 240"/>
              <a:gd name="T40" fmla="*/ 2147483646 w 326"/>
              <a:gd name="T41" fmla="*/ 2147483646 h 240"/>
              <a:gd name="T42" fmla="*/ 2147483646 w 326"/>
              <a:gd name="T43" fmla="*/ 2147483646 h 240"/>
              <a:gd name="T44" fmla="*/ 0 w 326"/>
              <a:gd name="T45" fmla="*/ 2147483646 h 240"/>
              <a:gd name="T46" fmla="*/ 1500128486 w 326"/>
              <a:gd name="T47" fmla="*/ 2147483646 h 240"/>
              <a:gd name="T48" fmla="*/ 2147483646 w 326"/>
              <a:gd name="T49" fmla="*/ 2147483646 h 240"/>
              <a:gd name="T50" fmla="*/ 2147483646 w 326"/>
              <a:gd name="T51" fmla="*/ 2147483646 h 240"/>
              <a:gd name="T52" fmla="*/ 2147483646 w 326"/>
              <a:gd name="T53" fmla="*/ 2147483646 h 240"/>
              <a:gd name="T54" fmla="*/ 2147483646 w 326"/>
              <a:gd name="T55" fmla="*/ 2147483646 h 240"/>
              <a:gd name="T56" fmla="*/ 2147483646 w 326"/>
              <a:gd name="T57" fmla="*/ 2147483646 h 240"/>
              <a:gd name="T58" fmla="*/ 2147483646 w 326"/>
              <a:gd name="T59" fmla="*/ 2147483646 h 240"/>
              <a:gd name="T60" fmla="*/ 2147483646 w 326"/>
              <a:gd name="T61" fmla="*/ 2147483646 h 240"/>
              <a:gd name="T62" fmla="*/ 2147483646 w 326"/>
              <a:gd name="T63" fmla="*/ 2147483646 h 240"/>
              <a:gd name="T64" fmla="*/ 2147483646 w 326"/>
              <a:gd name="T65" fmla="*/ 2147483646 h 240"/>
              <a:gd name="T66" fmla="*/ 2147483646 w 326"/>
              <a:gd name="T67" fmla="*/ 2147483646 h 240"/>
              <a:gd name="T68" fmla="*/ 2147483646 w 326"/>
              <a:gd name="T69" fmla="*/ 2147483646 h 240"/>
              <a:gd name="T70" fmla="*/ 2147483646 w 326"/>
              <a:gd name="T71" fmla="*/ 2147483646 h 240"/>
              <a:gd name="T72" fmla="*/ 2147483646 w 326"/>
              <a:gd name="T73" fmla="*/ 2147483646 h 240"/>
              <a:gd name="T74" fmla="*/ 2147483646 w 326"/>
              <a:gd name="T75" fmla="*/ 2147483646 h 240"/>
              <a:gd name="T76" fmla="*/ 2147483646 w 326"/>
              <a:gd name="T77" fmla="*/ 2147483646 h 240"/>
              <a:gd name="T78" fmla="*/ 2147483646 w 326"/>
              <a:gd name="T79" fmla="*/ 2147483646 h 240"/>
              <a:gd name="T80" fmla="*/ 2147483646 w 326"/>
              <a:gd name="T81" fmla="*/ 2147483646 h 240"/>
              <a:gd name="T82" fmla="*/ 2147483646 w 326"/>
              <a:gd name="T83" fmla="*/ 2147483646 h 240"/>
              <a:gd name="T84" fmla="*/ 2147483646 w 326"/>
              <a:gd name="T85" fmla="*/ 2147483646 h 240"/>
              <a:gd name="T86" fmla="*/ 2147483646 w 326"/>
              <a:gd name="T87" fmla="*/ 2147483646 h 240"/>
              <a:gd name="T88" fmla="*/ 2147483646 w 326"/>
              <a:gd name="T89" fmla="*/ 0 h 240"/>
              <a:gd name="T90" fmla="*/ 2147483646 w 326"/>
              <a:gd name="T91" fmla="*/ 2147483646 h 240"/>
              <a:gd name="T92" fmla="*/ 2147483646 w 326"/>
              <a:gd name="T93" fmla="*/ 2147483646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26" h="240">
                <a:moveTo>
                  <a:pt x="252" y="9"/>
                </a:moveTo>
                <a:lnTo>
                  <a:pt x="266" y="22"/>
                </a:lnTo>
                <a:lnTo>
                  <a:pt x="265" y="45"/>
                </a:lnTo>
                <a:lnTo>
                  <a:pt x="280" y="40"/>
                </a:lnTo>
                <a:lnTo>
                  <a:pt x="288" y="44"/>
                </a:lnTo>
                <a:lnTo>
                  <a:pt x="287" y="53"/>
                </a:lnTo>
                <a:lnTo>
                  <a:pt x="326" y="70"/>
                </a:lnTo>
                <a:lnTo>
                  <a:pt x="297" y="83"/>
                </a:lnTo>
                <a:lnTo>
                  <a:pt x="312" y="104"/>
                </a:lnTo>
                <a:lnTo>
                  <a:pt x="284" y="114"/>
                </a:lnTo>
                <a:lnTo>
                  <a:pt x="271" y="113"/>
                </a:lnTo>
                <a:lnTo>
                  <a:pt x="241" y="109"/>
                </a:lnTo>
                <a:lnTo>
                  <a:pt x="211" y="106"/>
                </a:lnTo>
                <a:lnTo>
                  <a:pt x="203" y="133"/>
                </a:lnTo>
                <a:lnTo>
                  <a:pt x="195" y="160"/>
                </a:lnTo>
                <a:lnTo>
                  <a:pt x="188" y="179"/>
                </a:lnTo>
                <a:lnTo>
                  <a:pt x="172" y="214"/>
                </a:lnTo>
                <a:lnTo>
                  <a:pt x="144" y="224"/>
                </a:lnTo>
                <a:lnTo>
                  <a:pt x="98" y="215"/>
                </a:lnTo>
                <a:lnTo>
                  <a:pt x="87" y="230"/>
                </a:lnTo>
                <a:lnTo>
                  <a:pt x="41" y="240"/>
                </a:lnTo>
                <a:lnTo>
                  <a:pt x="7" y="221"/>
                </a:lnTo>
                <a:lnTo>
                  <a:pt x="0" y="195"/>
                </a:lnTo>
                <a:lnTo>
                  <a:pt x="3" y="198"/>
                </a:lnTo>
                <a:lnTo>
                  <a:pt x="29" y="213"/>
                </a:lnTo>
                <a:lnTo>
                  <a:pt x="56" y="222"/>
                </a:lnTo>
                <a:lnTo>
                  <a:pt x="50" y="218"/>
                </a:lnTo>
                <a:lnTo>
                  <a:pt x="55" y="211"/>
                </a:lnTo>
                <a:lnTo>
                  <a:pt x="58" y="191"/>
                </a:lnTo>
                <a:lnTo>
                  <a:pt x="58" y="184"/>
                </a:lnTo>
                <a:lnTo>
                  <a:pt x="62" y="171"/>
                </a:lnTo>
                <a:lnTo>
                  <a:pt x="85" y="158"/>
                </a:lnTo>
                <a:lnTo>
                  <a:pt x="109" y="154"/>
                </a:lnTo>
                <a:lnTo>
                  <a:pt x="130" y="126"/>
                </a:lnTo>
                <a:lnTo>
                  <a:pt x="150" y="98"/>
                </a:lnTo>
                <a:lnTo>
                  <a:pt x="169" y="118"/>
                </a:lnTo>
                <a:lnTo>
                  <a:pt x="176" y="104"/>
                </a:lnTo>
                <a:lnTo>
                  <a:pt x="182" y="86"/>
                </a:lnTo>
                <a:lnTo>
                  <a:pt x="190" y="106"/>
                </a:lnTo>
                <a:lnTo>
                  <a:pt x="189" y="91"/>
                </a:lnTo>
                <a:lnTo>
                  <a:pt x="194" y="80"/>
                </a:lnTo>
                <a:lnTo>
                  <a:pt x="185" y="68"/>
                </a:lnTo>
                <a:lnTo>
                  <a:pt x="202" y="61"/>
                </a:lnTo>
                <a:lnTo>
                  <a:pt x="217" y="21"/>
                </a:lnTo>
                <a:lnTo>
                  <a:pt x="247" y="0"/>
                </a:lnTo>
                <a:lnTo>
                  <a:pt x="237" y="17"/>
                </a:lnTo>
                <a:lnTo>
                  <a:pt x="252" y="9"/>
                </a:lnTo>
                <a:close/>
              </a:path>
            </a:pathLst>
          </a:custGeom>
          <a:noFill/>
          <a:ln w="3175" cmpd="sng">
            <a:solidFill>
              <a:schemeClr val="bg2"/>
            </a:solidFill>
            <a:prstDash val="solid"/>
            <a:round/>
            <a:headEnd/>
            <a:tailEnd/>
          </a:ln>
        </p:spPr>
        <p:txBody>
          <a:bodyPr/>
          <a:lstStyle/>
          <a:p>
            <a:endParaRPr lang="en-US"/>
          </a:p>
        </p:txBody>
      </p:sp>
      <p:sp>
        <p:nvSpPr>
          <p:cNvPr id="33797" name="Freeform 5"/>
          <p:cNvSpPr>
            <a:spLocks/>
          </p:cNvSpPr>
          <p:nvPr/>
        </p:nvSpPr>
        <p:spPr bwMode="auto">
          <a:xfrm>
            <a:off x="6902450" y="3568700"/>
            <a:ext cx="120650" cy="158750"/>
          </a:xfrm>
          <a:custGeom>
            <a:avLst/>
            <a:gdLst>
              <a:gd name="T0" fmla="*/ 2147483646 w 152"/>
              <a:gd name="T1" fmla="*/ 2147483646 h 200"/>
              <a:gd name="T2" fmla="*/ 2147483646 w 152"/>
              <a:gd name="T3" fmla="*/ 2147483646 h 200"/>
              <a:gd name="T4" fmla="*/ 2147483646 w 152"/>
              <a:gd name="T5" fmla="*/ 2147483646 h 200"/>
              <a:gd name="T6" fmla="*/ 2147483646 w 152"/>
              <a:gd name="T7" fmla="*/ 2147483646 h 200"/>
              <a:gd name="T8" fmla="*/ 2147483646 w 152"/>
              <a:gd name="T9" fmla="*/ 2147483646 h 200"/>
              <a:gd name="T10" fmla="*/ 0 w 152"/>
              <a:gd name="T11" fmla="*/ 2147483646 h 200"/>
              <a:gd name="T12" fmla="*/ 1500123206 w 152"/>
              <a:gd name="T13" fmla="*/ 0 h 200"/>
              <a:gd name="T14" fmla="*/ 2147483646 w 152"/>
              <a:gd name="T15" fmla="*/ 2147483646 h 200"/>
              <a:gd name="T16" fmla="*/ 2147483646 w 152"/>
              <a:gd name="T17" fmla="*/ 2147483646 h 200"/>
              <a:gd name="T18" fmla="*/ 2147483646 w 152"/>
              <a:gd name="T19" fmla="*/ 2147483646 h 200"/>
              <a:gd name="T20" fmla="*/ 2147483646 w 152"/>
              <a:gd name="T21" fmla="*/ 2147483646 h 200"/>
              <a:gd name="T22" fmla="*/ 2147483646 w 152"/>
              <a:gd name="T23" fmla="*/ 2147483646 h 200"/>
              <a:gd name="T24" fmla="*/ 2147483646 w 152"/>
              <a:gd name="T25" fmla="*/ 2147483646 h 200"/>
              <a:gd name="T26" fmla="*/ 2147483646 w 152"/>
              <a:gd name="T27" fmla="*/ 2147483646 h 200"/>
              <a:gd name="T28" fmla="*/ 2147483646 w 152"/>
              <a:gd name="T29" fmla="*/ 2147483646 h 200"/>
              <a:gd name="T30" fmla="*/ 2147483646 w 152"/>
              <a:gd name="T31" fmla="*/ 2147483646 h 200"/>
              <a:gd name="T32" fmla="*/ 2147483646 w 152"/>
              <a:gd name="T33" fmla="*/ 2147483646 h 200"/>
              <a:gd name="T34" fmla="*/ 2147483646 w 152"/>
              <a:gd name="T35" fmla="*/ 2147483646 h 200"/>
              <a:gd name="T36" fmla="*/ 2147483646 w 152"/>
              <a:gd name="T37" fmla="*/ 2147483646 h 200"/>
              <a:gd name="T38" fmla="*/ 2147483646 w 152"/>
              <a:gd name="T39" fmla="*/ 2147483646 h 200"/>
              <a:gd name="T40" fmla="*/ 2147483646 w 152"/>
              <a:gd name="T41" fmla="*/ 2147483646 h 200"/>
              <a:gd name="T42" fmla="*/ 2147483646 w 152"/>
              <a:gd name="T43" fmla="*/ 2147483646 h 200"/>
              <a:gd name="T44" fmla="*/ 2147483646 w 152"/>
              <a:gd name="T45" fmla="*/ 2147483646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2" h="200">
                <a:moveTo>
                  <a:pt x="122" y="200"/>
                </a:moveTo>
                <a:lnTo>
                  <a:pt x="79" y="171"/>
                </a:lnTo>
                <a:lnTo>
                  <a:pt x="47" y="142"/>
                </a:lnTo>
                <a:lnTo>
                  <a:pt x="28" y="98"/>
                </a:lnTo>
                <a:lnTo>
                  <a:pt x="15" y="52"/>
                </a:lnTo>
                <a:lnTo>
                  <a:pt x="0" y="6"/>
                </a:lnTo>
                <a:lnTo>
                  <a:pt x="3" y="0"/>
                </a:lnTo>
                <a:lnTo>
                  <a:pt x="29" y="13"/>
                </a:lnTo>
                <a:lnTo>
                  <a:pt x="31" y="29"/>
                </a:lnTo>
                <a:lnTo>
                  <a:pt x="55" y="28"/>
                </a:lnTo>
                <a:lnTo>
                  <a:pt x="69" y="13"/>
                </a:lnTo>
                <a:lnTo>
                  <a:pt x="70" y="11"/>
                </a:lnTo>
                <a:lnTo>
                  <a:pt x="83" y="20"/>
                </a:lnTo>
                <a:lnTo>
                  <a:pt x="102" y="40"/>
                </a:lnTo>
                <a:lnTo>
                  <a:pt x="118" y="64"/>
                </a:lnTo>
                <a:lnTo>
                  <a:pt x="119" y="90"/>
                </a:lnTo>
                <a:lnTo>
                  <a:pt x="119" y="125"/>
                </a:lnTo>
                <a:lnTo>
                  <a:pt x="137" y="163"/>
                </a:lnTo>
                <a:lnTo>
                  <a:pt x="152" y="194"/>
                </a:lnTo>
                <a:lnTo>
                  <a:pt x="151" y="197"/>
                </a:lnTo>
                <a:lnTo>
                  <a:pt x="139" y="193"/>
                </a:lnTo>
                <a:lnTo>
                  <a:pt x="132" y="197"/>
                </a:lnTo>
                <a:lnTo>
                  <a:pt x="122" y="200"/>
                </a:lnTo>
                <a:close/>
              </a:path>
            </a:pathLst>
          </a:custGeom>
          <a:noFill/>
          <a:ln w="3175" cmpd="sng">
            <a:solidFill>
              <a:schemeClr val="bg2"/>
            </a:solidFill>
            <a:prstDash val="solid"/>
            <a:round/>
            <a:headEnd/>
            <a:tailEnd/>
          </a:ln>
        </p:spPr>
        <p:txBody>
          <a:bodyPr/>
          <a:lstStyle/>
          <a:p>
            <a:endParaRPr lang="en-US"/>
          </a:p>
        </p:txBody>
      </p:sp>
      <p:sp>
        <p:nvSpPr>
          <p:cNvPr id="33798" name="Freeform 6"/>
          <p:cNvSpPr>
            <a:spLocks/>
          </p:cNvSpPr>
          <p:nvPr/>
        </p:nvSpPr>
        <p:spPr bwMode="auto">
          <a:xfrm>
            <a:off x="7023100" y="3738563"/>
            <a:ext cx="6350" cy="6350"/>
          </a:xfrm>
          <a:custGeom>
            <a:avLst/>
            <a:gdLst>
              <a:gd name="T0" fmla="*/ 1536287250 w 10"/>
              <a:gd name="T1" fmla="*/ 2147483646 h 8"/>
              <a:gd name="T2" fmla="*/ 1536287250 w 10"/>
              <a:gd name="T3" fmla="*/ 1500123206 h 8"/>
              <a:gd name="T4" fmla="*/ 1280239375 w 10"/>
              <a:gd name="T5" fmla="*/ 1000502031 h 8"/>
              <a:gd name="T6" fmla="*/ 512095750 w 10"/>
              <a:gd name="T7" fmla="*/ 1500123206 h 8"/>
              <a:gd name="T8" fmla="*/ 0 w 10"/>
              <a:gd name="T9" fmla="*/ 1500123206 h 8"/>
              <a:gd name="T10" fmla="*/ 256047875 w 10"/>
              <a:gd name="T11" fmla="*/ 1000502031 h 8"/>
              <a:gd name="T12" fmla="*/ 256047875 w 10"/>
              <a:gd name="T13" fmla="*/ 500251413 h 8"/>
              <a:gd name="T14" fmla="*/ 512095750 w 10"/>
              <a:gd name="T15" fmla="*/ 0 h 8"/>
              <a:gd name="T16" fmla="*/ 1280239375 w 10"/>
              <a:gd name="T17" fmla="*/ 0 h 8"/>
              <a:gd name="T18" fmla="*/ 2048383000 w 10"/>
              <a:gd name="T19" fmla="*/ 0 h 8"/>
              <a:gd name="T20" fmla="*/ 2147483646 w 10"/>
              <a:gd name="T21" fmla="*/ 1000502031 h 8"/>
              <a:gd name="T22" fmla="*/ 2147483646 w 10"/>
              <a:gd name="T23" fmla="*/ 2147483646 h 8"/>
              <a:gd name="T24" fmla="*/ 2147483646 w 10"/>
              <a:gd name="T25" fmla="*/ 2147483646 h 8"/>
              <a:gd name="T26" fmla="*/ 1792335125 w 10"/>
              <a:gd name="T27" fmla="*/ 2147483646 h 8"/>
              <a:gd name="T28" fmla="*/ 1280239375 w 10"/>
              <a:gd name="T29" fmla="*/ 2147483646 h 8"/>
              <a:gd name="T30" fmla="*/ 1024191500 w 10"/>
              <a:gd name="T31" fmla="*/ 2147483646 h 8"/>
              <a:gd name="T32" fmla="*/ 1024191500 w 10"/>
              <a:gd name="T33" fmla="*/ 2147483646 h 8"/>
              <a:gd name="T34" fmla="*/ 1280239375 w 10"/>
              <a:gd name="T35" fmla="*/ 2147483646 h 8"/>
              <a:gd name="T36" fmla="*/ 1536287250 w 10"/>
              <a:gd name="T37" fmla="*/ 2147483646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8">
                <a:moveTo>
                  <a:pt x="6" y="5"/>
                </a:moveTo>
                <a:lnTo>
                  <a:pt x="6" y="3"/>
                </a:lnTo>
                <a:lnTo>
                  <a:pt x="5" y="2"/>
                </a:lnTo>
                <a:lnTo>
                  <a:pt x="2" y="3"/>
                </a:lnTo>
                <a:lnTo>
                  <a:pt x="0" y="3"/>
                </a:lnTo>
                <a:lnTo>
                  <a:pt x="1" y="2"/>
                </a:lnTo>
                <a:lnTo>
                  <a:pt x="1" y="1"/>
                </a:lnTo>
                <a:lnTo>
                  <a:pt x="2" y="0"/>
                </a:lnTo>
                <a:lnTo>
                  <a:pt x="5" y="0"/>
                </a:lnTo>
                <a:lnTo>
                  <a:pt x="8" y="0"/>
                </a:lnTo>
                <a:lnTo>
                  <a:pt x="10" y="2"/>
                </a:lnTo>
                <a:lnTo>
                  <a:pt x="10" y="5"/>
                </a:lnTo>
                <a:lnTo>
                  <a:pt x="10" y="7"/>
                </a:lnTo>
                <a:lnTo>
                  <a:pt x="7" y="7"/>
                </a:lnTo>
                <a:lnTo>
                  <a:pt x="5" y="8"/>
                </a:lnTo>
                <a:lnTo>
                  <a:pt x="4" y="7"/>
                </a:lnTo>
                <a:lnTo>
                  <a:pt x="4" y="6"/>
                </a:lnTo>
                <a:lnTo>
                  <a:pt x="5" y="6"/>
                </a:lnTo>
                <a:lnTo>
                  <a:pt x="6" y="5"/>
                </a:lnTo>
                <a:close/>
              </a:path>
            </a:pathLst>
          </a:custGeom>
          <a:noFill/>
          <a:ln w="3175" cmpd="sng">
            <a:solidFill>
              <a:schemeClr val="bg2"/>
            </a:solidFill>
            <a:prstDash val="solid"/>
            <a:round/>
            <a:headEnd/>
            <a:tailEnd/>
          </a:ln>
        </p:spPr>
        <p:txBody>
          <a:bodyPr/>
          <a:lstStyle/>
          <a:p>
            <a:endParaRPr lang="en-US"/>
          </a:p>
        </p:txBody>
      </p:sp>
      <p:sp>
        <p:nvSpPr>
          <p:cNvPr id="33799" name="Freeform 7"/>
          <p:cNvSpPr>
            <a:spLocks/>
          </p:cNvSpPr>
          <p:nvPr/>
        </p:nvSpPr>
        <p:spPr bwMode="auto">
          <a:xfrm>
            <a:off x="6907213" y="3605213"/>
            <a:ext cx="1587" cy="3175"/>
          </a:xfrm>
          <a:custGeom>
            <a:avLst/>
            <a:gdLst>
              <a:gd name="T0" fmla="*/ 999242648 w 2"/>
              <a:gd name="T1" fmla="*/ 1185033825 h 3"/>
              <a:gd name="T2" fmla="*/ 999242648 w 2"/>
              <a:gd name="T3" fmla="*/ 0 h 3"/>
              <a:gd name="T4" fmla="*/ 499935947 w 2"/>
              <a:gd name="T5" fmla="*/ 0 h 3"/>
              <a:gd name="T6" fmla="*/ 499935947 w 2"/>
              <a:gd name="T7" fmla="*/ 1185033825 h 3"/>
              <a:gd name="T8" fmla="*/ 0 w 2"/>
              <a:gd name="T9" fmla="*/ 1185033825 h 3"/>
              <a:gd name="T10" fmla="*/ 0 w 2"/>
              <a:gd name="T11" fmla="*/ 2147483646 h 3"/>
              <a:gd name="T12" fmla="*/ 499935947 w 2"/>
              <a:gd name="T13" fmla="*/ 2147483646 h 3"/>
              <a:gd name="T14" fmla="*/ 499935947 w 2"/>
              <a:gd name="T15" fmla="*/ 2147483646 h 3"/>
              <a:gd name="T16" fmla="*/ 999242648 w 2"/>
              <a:gd name="T17" fmla="*/ 2147483646 h 3"/>
              <a:gd name="T18" fmla="*/ 999242648 w 2"/>
              <a:gd name="T19" fmla="*/ 2147483646 h 3"/>
              <a:gd name="T20" fmla="*/ 999242648 w 2"/>
              <a:gd name="T21" fmla="*/ 1185033825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3">
                <a:moveTo>
                  <a:pt x="2" y="1"/>
                </a:moveTo>
                <a:lnTo>
                  <a:pt x="2" y="0"/>
                </a:lnTo>
                <a:lnTo>
                  <a:pt x="1" y="0"/>
                </a:lnTo>
                <a:lnTo>
                  <a:pt x="1" y="1"/>
                </a:lnTo>
                <a:lnTo>
                  <a:pt x="0" y="1"/>
                </a:lnTo>
                <a:lnTo>
                  <a:pt x="0" y="2"/>
                </a:lnTo>
                <a:lnTo>
                  <a:pt x="1" y="2"/>
                </a:lnTo>
                <a:lnTo>
                  <a:pt x="1" y="3"/>
                </a:lnTo>
                <a:lnTo>
                  <a:pt x="2" y="3"/>
                </a:lnTo>
                <a:lnTo>
                  <a:pt x="2" y="2"/>
                </a:lnTo>
                <a:lnTo>
                  <a:pt x="2" y="1"/>
                </a:lnTo>
                <a:close/>
              </a:path>
            </a:pathLst>
          </a:custGeom>
          <a:noFill/>
          <a:ln w="3175" cmpd="sng">
            <a:solidFill>
              <a:schemeClr val="bg2"/>
            </a:solidFill>
            <a:prstDash val="solid"/>
            <a:round/>
            <a:headEnd/>
            <a:tailEnd/>
          </a:ln>
        </p:spPr>
        <p:txBody>
          <a:bodyPr/>
          <a:lstStyle/>
          <a:p>
            <a:endParaRPr lang="en-US"/>
          </a:p>
        </p:txBody>
      </p:sp>
      <p:sp>
        <p:nvSpPr>
          <p:cNvPr id="33800" name="Freeform 8"/>
          <p:cNvSpPr>
            <a:spLocks/>
          </p:cNvSpPr>
          <p:nvPr/>
        </p:nvSpPr>
        <p:spPr bwMode="auto">
          <a:xfrm>
            <a:off x="7145338" y="3636963"/>
            <a:ext cx="274637" cy="258762"/>
          </a:xfrm>
          <a:custGeom>
            <a:avLst/>
            <a:gdLst>
              <a:gd name="T0" fmla="*/ 2147483646 w 347"/>
              <a:gd name="T1" fmla="*/ 2147483646 h 326"/>
              <a:gd name="T2" fmla="*/ 2147483646 w 347"/>
              <a:gd name="T3" fmla="*/ 2147483646 h 326"/>
              <a:gd name="T4" fmla="*/ 2147483646 w 347"/>
              <a:gd name="T5" fmla="*/ 2147483646 h 326"/>
              <a:gd name="T6" fmla="*/ 2147483646 w 347"/>
              <a:gd name="T7" fmla="*/ 2147483646 h 326"/>
              <a:gd name="T8" fmla="*/ 2147483646 w 347"/>
              <a:gd name="T9" fmla="*/ 2147483646 h 326"/>
              <a:gd name="T10" fmla="*/ 2147483646 w 347"/>
              <a:gd name="T11" fmla="*/ 2147483646 h 326"/>
              <a:gd name="T12" fmla="*/ 2147483646 w 347"/>
              <a:gd name="T13" fmla="*/ 2147483646 h 326"/>
              <a:gd name="T14" fmla="*/ 2147483646 w 347"/>
              <a:gd name="T15" fmla="*/ 2147483646 h 326"/>
              <a:gd name="T16" fmla="*/ 2147483646 w 347"/>
              <a:gd name="T17" fmla="*/ 2147483646 h 326"/>
              <a:gd name="T18" fmla="*/ 2147483646 w 347"/>
              <a:gd name="T19" fmla="*/ 2147483646 h 326"/>
              <a:gd name="T20" fmla="*/ 2147483646 w 347"/>
              <a:gd name="T21" fmla="*/ 2147483646 h 326"/>
              <a:gd name="T22" fmla="*/ 2147483646 w 347"/>
              <a:gd name="T23" fmla="*/ 2147483646 h 326"/>
              <a:gd name="T24" fmla="*/ 2147483646 w 347"/>
              <a:gd name="T25" fmla="*/ 2147483646 h 326"/>
              <a:gd name="T26" fmla="*/ 2147483646 w 347"/>
              <a:gd name="T27" fmla="*/ 2147483646 h 326"/>
              <a:gd name="T28" fmla="*/ 2147483646 w 347"/>
              <a:gd name="T29" fmla="*/ 2147483646 h 326"/>
              <a:gd name="T30" fmla="*/ 2147483646 w 347"/>
              <a:gd name="T31" fmla="*/ 2147483646 h 326"/>
              <a:gd name="T32" fmla="*/ 2147483646 w 347"/>
              <a:gd name="T33" fmla="*/ 2147483646 h 326"/>
              <a:gd name="T34" fmla="*/ 2147483646 w 347"/>
              <a:gd name="T35" fmla="*/ 2147483646 h 326"/>
              <a:gd name="T36" fmla="*/ 2147483646 w 347"/>
              <a:gd name="T37" fmla="*/ 2147483646 h 326"/>
              <a:gd name="T38" fmla="*/ 2147483646 w 347"/>
              <a:gd name="T39" fmla="*/ 2147483646 h 326"/>
              <a:gd name="T40" fmla="*/ 2147483646 w 347"/>
              <a:gd name="T41" fmla="*/ 2147483646 h 326"/>
              <a:gd name="T42" fmla="*/ 2147483646 w 347"/>
              <a:gd name="T43" fmla="*/ 2147483646 h 326"/>
              <a:gd name="T44" fmla="*/ 2147483646 w 347"/>
              <a:gd name="T45" fmla="*/ 2147483646 h 326"/>
              <a:gd name="T46" fmla="*/ 2147483646 w 347"/>
              <a:gd name="T47" fmla="*/ 2147483646 h 326"/>
              <a:gd name="T48" fmla="*/ 2147483646 w 347"/>
              <a:gd name="T49" fmla="*/ 2147483646 h 326"/>
              <a:gd name="T50" fmla="*/ 2147483646 w 347"/>
              <a:gd name="T51" fmla="*/ 2147483646 h 326"/>
              <a:gd name="T52" fmla="*/ 2147483646 w 347"/>
              <a:gd name="T53" fmla="*/ 2147483646 h 326"/>
              <a:gd name="T54" fmla="*/ 2147483646 w 347"/>
              <a:gd name="T55" fmla="*/ 2147483646 h 326"/>
              <a:gd name="T56" fmla="*/ 2147483646 w 347"/>
              <a:gd name="T57" fmla="*/ 2147483646 h 326"/>
              <a:gd name="T58" fmla="*/ 2147483646 w 347"/>
              <a:gd name="T59" fmla="*/ 2147483646 h 326"/>
              <a:gd name="T60" fmla="*/ 495491053 w 347"/>
              <a:gd name="T61" fmla="*/ 2147483646 h 326"/>
              <a:gd name="T62" fmla="*/ 991608151 w 347"/>
              <a:gd name="T63" fmla="*/ 2147483646 h 326"/>
              <a:gd name="T64" fmla="*/ 0 w 347"/>
              <a:gd name="T65" fmla="*/ 2147483646 h 326"/>
              <a:gd name="T66" fmla="*/ 2147483646 w 347"/>
              <a:gd name="T67" fmla="*/ 2147483646 h 326"/>
              <a:gd name="T68" fmla="*/ 2147483646 w 347"/>
              <a:gd name="T69" fmla="*/ 2147483646 h 326"/>
              <a:gd name="T70" fmla="*/ 2147483646 w 347"/>
              <a:gd name="T71" fmla="*/ 2147483646 h 326"/>
              <a:gd name="T72" fmla="*/ 2147483646 w 347"/>
              <a:gd name="T73" fmla="*/ 2147483646 h 326"/>
              <a:gd name="T74" fmla="*/ 2147483646 w 347"/>
              <a:gd name="T75" fmla="*/ 2147483646 h 326"/>
              <a:gd name="T76" fmla="*/ 2147483646 w 347"/>
              <a:gd name="T77" fmla="*/ 2147483646 h 326"/>
              <a:gd name="T78" fmla="*/ 2147483646 w 347"/>
              <a:gd name="T79" fmla="*/ 2147483646 h 326"/>
              <a:gd name="T80" fmla="*/ 2147483646 w 347"/>
              <a:gd name="T81" fmla="*/ 2147483646 h 326"/>
              <a:gd name="T82" fmla="*/ 2147483646 w 347"/>
              <a:gd name="T83" fmla="*/ 2147483646 h 326"/>
              <a:gd name="T84" fmla="*/ 2147483646 w 347"/>
              <a:gd name="T85" fmla="*/ 2147483646 h 326"/>
              <a:gd name="T86" fmla="*/ 2147483646 w 347"/>
              <a:gd name="T87" fmla="*/ 2147483646 h 326"/>
              <a:gd name="T88" fmla="*/ 2147483646 w 347"/>
              <a:gd name="T89" fmla="*/ 0 h 326"/>
              <a:gd name="T90" fmla="*/ 2147483646 w 347"/>
              <a:gd name="T91" fmla="*/ 1500117133 h 326"/>
              <a:gd name="T92" fmla="*/ 2147483646 w 347"/>
              <a:gd name="T93" fmla="*/ 2147483646 h 326"/>
              <a:gd name="T94" fmla="*/ 2147483646 w 347"/>
              <a:gd name="T95" fmla="*/ 2147483646 h 326"/>
              <a:gd name="T96" fmla="*/ 2147483646 w 347"/>
              <a:gd name="T97" fmla="*/ 2147483646 h 326"/>
              <a:gd name="T98" fmla="*/ 2147483646 w 347"/>
              <a:gd name="T99" fmla="*/ 2147483646 h 326"/>
              <a:gd name="T100" fmla="*/ 2147483646 w 347"/>
              <a:gd name="T101" fmla="*/ 2147483646 h 326"/>
              <a:gd name="T102" fmla="*/ 2147483646 w 347"/>
              <a:gd name="T103" fmla="*/ 2147483646 h 326"/>
              <a:gd name="T104" fmla="*/ 2147483646 w 347"/>
              <a:gd name="T105" fmla="*/ 2147483646 h 326"/>
              <a:gd name="T106" fmla="*/ 2147483646 w 347"/>
              <a:gd name="T107" fmla="*/ 2147483646 h 326"/>
              <a:gd name="T108" fmla="*/ 2147483646 w 347"/>
              <a:gd name="T109" fmla="*/ 2147483646 h 326"/>
              <a:gd name="T110" fmla="*/ 2147483646 w 347"/>
              <a:gd name="T111" fmla="*/ 2147483646 h 326"/>
              <a:gd name="T112" fmla="*/ 2147483646 w 347"/>
              <a:gd name="T113" fmla="*/ 2147483646 h 3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47" h="326">
                <a:moveTo>
                  <a:pt x="347" y="134"/>
                </a:moveTo>
                <a:lnTo>
                  <a:pt x="317" y="131"/>
                </a:lnTo>
                <a:lnTo>
                  <a:pt x="314" y="131"/>
                </a:lnTo>
                <a:lnTo>
                  <a:pt x="298" y="182"/>
                </a:lnTo>
                <a:lnTo>
                  <a:pt x="302" y="186"/>
                </a:lnTo>
                <a:lnTo>
                  <a:pt x="295" y="204"/>
                </a:lnTo>
                <a:lnTo>
                  <a:pt x="273" y="214"/>
                </a:lnTo>
                <a:lnTo>
                  <a:pt x="258" y="239"/>
                </a:lnTo>
                <a:lnTo>
                  <a:pt x="260" y="256"/>
                </a:lnTo>
                <a:lnTo>
                  <a:pt x="266" y="256"/>
                </a:lnTo>
                <a:lnTo>
                  <a:pt x="257" y="268"/>
                </a:lnTo>
                <a:lnTo>
                  <a:pt x="250" y="282"/>
                </a:lnTo>
                <a:lnTo>
                  <a:pt x="242" y="310"/>
                </a:lnTo>
                <a:lnTo>
                  <a:pt x="196" y="326"/>
                </a:lnTo>
                <a:lnTo>
                  <a:pt x="192" y="306"/>
                </a:lnTo>
                <a:lnTo>
                  <a:pt x="185" y="299"/>
                </a:lnTo>
                <a:lnTo>
                  <a:pt x="162" y="300"/>
                </a:lnTo>
                <a:lnTo>
                  <a:pt x="141" y="288"/>
                </a:lnTo>
                <a:lnTo>
                  <a:pt x="121" y="300"/>
                </a:lnTo>
                <a:lnTo>
                  <a:pt x="101" y="302"/>
                </a:lnTo>
                <a:lnTo>
                  <a:pt x="96" y="282"/>
                </a:lnTo>
                <a:lnTo>
                  <a:pt x="65" y="286"/>
                </a:lnTo>
                <a:lnTo>
                  <a:pt x="69" y="283"/>
                </a:lnTo>
                <a:lnTo>
                  <a:pt x="61" y="287"/>
                </a:lnTo>
                <a:lnTo>
                  <a:pt x="45" y="282"/>
                </a:lnTo>
                <a:lnTo>
                  <a:pt x="38" y="242"/>
                </a:lnTo>
                <a:lnTo>
                  <a:pt x="39" y="213"/>
                </a:lnTo>
                <a:lnTo>
                  <a:pt x="16" y="198"/>
                </a:lnTo>
                <a:lnTo>
                  <a:pt x="11" y="192"/>
                </a:lnTo>
                <a:lnTo>
                  <a:pt x="13" y="168"/>
                </a:lnTo>
                <a:lnTo>
                  <a:pt x="1" y="156"/>
                </a:lnTo>
                <a:lnTo>
                  <a:pt x="2" y="137"/>
                </a:lnTo>
                <a:lnTo>
                  <a:pt x="0" y="123"/>
                </a:lnTo>
                <a:lnTo>
                  <a:pt x="16" y="111"/>
                </a:lnTo>
                <a:lnTo>
                  <a:pt x="27" y="89"/>
                </a:lnTo>
                <a:lnTo>
                  <a:pt x="34" y="115"/>
                </a:lnTo>
                <a:lnTo>
                  <a:pt x="68" y="134"/>
                </a:lnTo>
                <a:lnTo>
                  <a:pt x="114" y="124"/>
                </a:lnTo>
                <a:lnTo>
                  <a:pt x="125" y="109"/>
                </a:lnTo>
                <a:lnTo>
                  <a:pt x="171" y="118"/>
                </a:lnTo>
                <a:lnTo>
                  <a:pt x="199" y="108"/>
                </a:lnTo>
                <a:lnTo>
                  <a:pt x="215" y="73"/>
                </a:lnTo>
                <a:lnTo>
                  <a:pt x="222" y="54"/>
                </a:lnTo>
                <a:lnTo>
                  <a:pt x="230" y="27"/>
                </a:lnTo>
                <a:lnTo>
                  <a:pt x="238" y="0"/>
                </a:lnTo>
                <a:lnTo>
                  <a:pt x="268" y="3"/>
                </a:lnTo>
                <a:lnTo>
                  <a:pt x="298" y="7"/>
                </a:lnTo>
                <a:lnTo>
                  <a:pt x="293" y="13"/>
                </a:lnTo>
                <a:lnTo>
                  <a:pt x="296" y="16"/>
                </a:lnTo>
                <a:lnTo>
                  <a:pt x="303" y="28"/>
                </a:lnTo>
                <a:lnTo>
                  <a:pt x="295" y="27"/>
                </a:lnTo>
                <a:lnTo>
                  <a:pt x="307" y="46"/>
                </a:lnTo>
                <a:lnTo>
                  <a:pt x="290" y="44"/>
                </a:lnTo>
                <a:lnTo>
                  <a:pt x="317" y="83"/>
                </a:lnTo>
                <a:lnTo>
                  <a:pt x="309" y="96"/>
                </a:lnTo>
                <a:lnTo>
                  <a:pt x="328" y="115"/>
                </a:lnTo>
                <a:lnTo>
                  <a:pt x="347" y="134"/>
                </a:lnTo>
                <a:close/>
              </a:path>
            </a:pathLst>
          </a:custGeom>
          <a:noFill/>
          <a:ln w="3175" cmpd="sng">
            <a:solidFill>
              <a:schemeClr val="bg2"/>
            </a:solidFill>
            <a:prstDash val="solid"/>
            <a:round/>
            <a:headEnd/>
            <a:tailEnd/>
          </a:ln>
        </p:spPr>
        <p:txBody>
          <a:bodyPr/>
          <a:lstStyle/>
          <a:p>
            <a:endParaRPr lang="en-US"/>
          </a:p>
        </p:txBody>
      </p:sp>
      <p:sp>
        <p:nvSpPr>
          <p:cNvPr id="33801" name="Freeform 9"/>
          <p:cNvSpPr>
            <a:spLocks/>
          </p:cNvSpPr>
          <p:nvPr/>
        </p:nvSpPr>
        <p:spPr bwMode="auto">
          <a:xfrm>
            <a:off x="6769100" y="3600450"/>
            <a:ext cx="300038" cy="350838"/>
          </a:xfrm>
          <a:custGeom>
            <a:avLst/>
            <a:gdLst>
              <a:gd name="T0" fmla="*/ 2147483646 w 377"/>
              <a:gd name="T1" fmla="*/ 2147483646 h 441"/>
              <a:gd name="T2" fmla="*/ 2147483646 w 377"/>
              <a:gd name="T3" fmla="*/ 2147483646 h 441"/>
              <a:gd name="T4" fmla="*/ 2147483646 w 377"/>
              <a:gd name="T5" fmla="*/ 2147483646 h 441"/>
              <a:gd name="T6" fmla="*/ 2147483646 w 377"/>
              <a:gd name="T7" fmla="*/ 2147483646 h 441"/>
              <a:gd name="T8" fmla="*/ 2147483646 w 377"/>
              <a:gd name="T9" fmla="*/ 2147483646 h 441"/>
              <a:gd name="T10" fmla="*/ 2147483646 w 377"/>
              <a:gd name="T11" fmla="*/ 2147483646 h 441"/>
              <a:gd name="T12" fmla="*/ 2147483646 w 377"/>
              <a:gd name="T13" fmla="*/ 2147483646 h 441"/>
              <a:gd name="T14" fmla="*/ 2147483646 w 377"/>
              <a:gd name="T15" fmla="*/ 2147483646 h 441"/>
              <a:gd name="T16" fmla="*/ 2147483646 w 377"/>
              <a:gd name="T17" fmla="*/ 2147483646 h 441"/>
              <a:gd name="T18" fmla="*/ 2147483646 w 377"/>
              <a:gd name="T19" fmla="*/ 2147483646 h 441"/>
              <a:gd name="T20" fmla="*/ 2147483646 w 377"/>
              <a:gd name="T21" fmla="*/ 2147483646 h 441"/>
              <a:gd name="T22" fmla="*/ 2147483646 w 377"/>
              <a:gd name="T23" fmla="*/ 2147483646 h 441"/>
              <a:gd name="T24" fmla="*/ 2147483646 w 377"/>
              <a:gd name="T25" fmla="*/ 2147483646 h 441"/>
              <a:gd name="T26" fmla="*/ 2147483646 w 377"/>
              <a:gd name="T27" fmla="*/ 2147483646 h 441"/>
              <a:gd name="T28" fmla="*/ 2147483646 w 377"/>
              <a:gd name="T29" fmla="*/ 2147483646 h 441"/>
              <a:gd name="T30" fmla="*/ 2147483646 w 377"/>
              <a:gd name="T31" fmla="*/ 2147483646 h 441"/>
              <a:gd name="T32" fmla="*/ 2147483646 w 377"/>
              <a:gd name="T33" fmla="*/ 2147483646 h 441"/>
              <a:gd name="T34" fmla="*/ 2147483646 w 377"/>
              <a:gd name="T35" fmla="*/ 2147483646 h 441"/>
              <a:gd name="T36" fmla="*/ 2147483646 w 377"/>
              <a:gd name="T37" fmla="*/ 2147483646 h 441"/>
              <a:gd name="T38" fmla="*/ 2147483646 w 377"/>
              <a:gd name="T39" fmla="*/ 2147483646 h 441"/>
              <a:gd name="T40" fmla="*/ 2147483646 w 377"/>
              <a:gd name="T41" fmla="*/ 2147483646 h 441"/>
              <a:gd name="T42" fmla="*/ 2147483646 w 377"/>
              <a:gd name="T43" fmla="*/ 2147483646 h 441"/>
              <a:gd name="T44" fmla="*/ 2147483646 w 377"/>
              <a:gd name="T45" fmla="*/ 2147483646 h 441"/>
              <a:gd name="T46" fmla="*/ 2147483646 w 377"/>
              <a:gd name="T47" fmla="*/ 2147483646 h 441"/>
              <a:gd name="T48" fmla="*/ 0 w 377"/>
              <a:gd name="T49" fmla="*/ 0 h 441"/>
              <a:gd name="T50" fmla="*/ 2147483646 w 377"/>
              <a:gd name="T51" fmla="*/ 1006946429 h 441"/>
              <a:gd name="T52" fmla="*/ 2147483646 w 377"/>
              <a:gd name="T53" fmla="*/ 2147483646 h 441"/>
              <a:gd name="T54" fmla="*/ 2147483646 w 377"/>
              <a:gd name="T55" fmla="*/ 2147483646 h 441"/>
              <a:gd name="T56" fmla="*/ 2147483646 w 377"/>
              <a:gd name="T57" fmla="*/ 2147483646 h 441"/>
              <a:gd name="T58" fmla="*/ 2147483646 w 377"/>
              <a:gd name="T59" fmla="*/ 2147483646 h 441"/>
              <a:gd name="T60" fmla="*/ 2147483646 w 377"/>
              <a:gd name="T61" fmla="*/ 2147483646 h 441"/>
              <a:gd name="T62" fmla="*/ 2147483646 w 377"/>
              <a:gd name="T63" fmla="*/ 2147483646 h 441"/>
              <a:gd name="T64" fmla="*/ 2147483646 w 377"/>
              <a:gd name="T65" fmla="*/ 2147483646 h 441"/>
              <a:gd name="T66" fmla="*/ 2147483646 w 377"/>
              <a:gd name="T67" fmla="*/ 2147483646 h 441"/>
              <a:gd name="T68" fmla="*/ 2147483646 w 377"/>
              <a:gd name="T69" fmla="*/ 2147483646 h 441"/>
              <a:gd name="T70" fmla="*/ 2147483646 w 377"/>
              <a:gd name="T71" fmla="*/ 2147483646 h 441"/>
              <a:gd name="T72" fmla="*/ 2147483646 w 377"/>
              <a:gd name="T73" fmla="*/ 2147483646 h 441"/>
              <a:gd name="T74" fmla="*/ 2147483646 w 377"/>
              <a:gd name="T75" fmla="*/ 2147483646 h 441"/>
              <a:gd name="T76" fmla="*/ 2147483646 w 377"/>
              <a:gd name="T77" fmla="*/ 2147483646 h 441"/>
              <a:gd name="T78" fmla="*/ 2147483646 w 377"/>
              <a:gd name="T79" fmla="*/ 2147483646 h 441"/>
              <a:gd name="T80" fmla="*/ 2147483646 w 377"/>
              <a:gd name="T81" fmla="*/ 2147483646 h 441"/>
              <a:gd name="T82" fmla="*/ 2147483646 w 377"/>
              <a:gd name="T83" fmla="*/ 2147483646 h 441"/>
              <a:gd name="T84" fmla="*/ 2147483646 w 377"/>
              <a:gd name="T85" fmla="*/ 2147483646 h 441"/>
              <a:gd name="T86" fmla="*/ 2147483646 w 377"/>
              <a:gd name="T87" fmla="*/ 2147483646 h 441"/>
              <a:gd name="T88" fmla="*/ 2147483646 w 377"/>
              <a:gd name="T89" fmla="*/ 2147483646 h 441"/>
              <a:gd name="T90" fmla="*/ 2147483646 w 377"/>
              <a:gd name="T91" fmla="*/ 2147483646 h 441"/>
              <a:gd name="T92" fmla="*/ 2147483646 w 377"/>
              <a:gd name="T93" fmla="*/ 2147483646 h 441"/>
              <a:gd name="T94" fmla="*/ 2147483646 w 377"/>
              <a:gd name="T95" fmla="*/ 2147483646 h 441"/>
              <a:gd name="T96" fmla="*/ 2147483646 w 377"/>
              <a:gd name="T97" fmla="*/ 2147483646 h 4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441">
                <a:moveTo>
                  <a:pt x="377" y="340"/>
                </a:moveTo>
                <a:lnTo>
                  <a:pt x="374" y="344"/>
                </a:lnTo>
                <a:lnTo>
                  <a:pt x="369" y="392"/>
                </a:lnTo>
                <a:lnTo>
                  <a:pt x="363" y="441"/>
                </a:lnTo>
                <a:lnTo>
                  <a:pt x="346" y="427"/>
                </a:lnTo>
                <a:lnTo>
                  <a:pt x="343" y="435"/>
                </a:lnTo>
                <a:lnTo>
                  <a:pt x="326" y="429"/>
                </a:lnTo>
                <a:lnTo>
                  <a:pt x="326" y="441"/>
                </a:lnTo>
                <a:lnTo>
                  <a:pt x="292" y="408"/>
                </a:lnTo>
                <a:lnTo>
                  <a:pt x="274" y="389"/>
                </a:lnTo>
                <a:lnTo>
                  <a:pt x="255" y="370"/>
                </a:lnTo>
                <a:lnTo>
                  <a:pt x="237" y="351"/>
                </a:lnTo>
                <a:lnTo>
                  <a:pt x="218" y="332"/>
                </a:lnTo>
                <a:lnTo>
                  <a:pt x="204" y="300"/>
                </a:lnTo>
                <a:lnTo>
                  <a:pt x="190" y="268"/>
                </a:lnTo>
                <a:lnTo>
                  <a:pt x="184" y="263"/>
                </a:lnTo>
                <a:lnTo>
                  <a:pt x="166" y="235"/>
                </a:lnTo>
                <a:lnTo>
                  <a:pt x="148" y="205"/>
                </a:lnTo>
                <a:lnTo>
                  <a:pt x="138" y="179"/>
                </a:lnTo>
                <a:lnTo>
                  <a:pt x="126" y="154"/>
                </a:lnTo>
                <a:lnTo>
                  <a:pt x="99" y="127"/>
                </a:lnTo>
                <a:lnTo>
                  <a:pt x="76" y="95"/>
                </a:lnTo>
                <a:lnTo>
                  <a:pt x="50" y="70"/>
                </a:lnTo>
                <a:lnTo>
                  <a:pt x="25" y="44"/>
                </a:lnTo>
                <a:lnTo>
                  <a:pt x="0" y="0"/>
                </a:lnTo>
                <a:lnTo>
                  <a:pt x="25" y="2"/>
                </a:lnTo>
                <a:lnTo>
                  <a:pt x="51" y="7"/>
                </a:lnTo>
                <a:lnTo>
                  <a:pt x="77" y="12"/>
                </a:lnTo>
                <a:lnTo>
                  <a:pt x="108" y="47"/>
                </a:lnTo>
                <a:lnTo>
                  <a:pt x="112" y="56"/>
                </a:lnTo>
                <a:lnTo>
                  <a:pt x="143" y="84"/>
                </a:lnTo>
                <a:lnTo>
                  <a:pt x="172" y="111"/>
                </a:lnTo>
                <a:lnTo>
                  <a:pt x="199" y="139"/>
                </a:lnTo>
                <a:lnTo>
                  <a:pt x="198" y="125"/>
                </a:lnTo>
                <a:lnTo>
                  <a:pt x="228" y="149"/>
                </a:lnTo>
                <a:lnTo>
                  <a:pt x="246" y="172"/>
                </a:lnTo>
                <a:lnTo>
                  <a:pt x="276" y="194"/>
                </a:lnTo>
                <a:lnTo>
                  <a:pt x="281" y="195"/>
                </a:lnTo>
                <a:lnTo>
                  <a:pt x="302" y="214"/>
                </a:lnTo>
                <a:lnTo>
                  <a:pt x="288" y="223"/>
                </a:lnTo>
                <a:lnTo>
                  <a:pt x="291" y="230"/>
                </a:lnTo>
                <a:lnTo>
                  <a:pt x="288" y="235"/>
                </a:lnTo>
                <a:lnTo>
                  <a:pt x="292" y="248"/>
                </a:lnTo>
                <a:lnTo>
                  <a:pt x="319" y="255"/>
                </a:lnTo>
                <a:lnTo>
                  <a:pt x="325" y="283"/>
                </a:lnTo>
                <a:lnTo>
                  <a:pt x="332" y="293"/>
                </a:lnTo>
                <a:lnTo>
                  <a:pt x="332" y="308"/>
                </a:lnTo>
                <a:lnTo>
                  <a:pt x="359" y="308"/>
                </a:lnTo>
                <a:lnTo>
                  <a:pt x="377" y="340"/>
                </a:lnTo>
                <a:close/>
              </a:path>
            </a:pathLst>
          </a:custGeom>
          <a:noFill/>
          <a:ln w="3175" cmpd="sng">
            <a:solidFill>
              <a:schemeClr val="bg2"/>
            </a:solidFill>
            <a:prstDash val="solid"/>
            <a:round/>
            <a:headEnd/>
            <a:tailEnd/>
          </a:ln>
        </p:spPr>
        <p:txBody>
          <a:bodyPr/>
          <a:lstStyle/>
          <a:p>
            <a:endParaRPr lang="en-US"/>
          </a:p>
        </p:txBody>
      </p:sp>
      <p:sp>
        <p:nvSpPr>
          <p:cNvPr id="33802" name="Freeform 10"/>
          <p:cNvSpPr>
            <a:spLocks/>
          </p:cNvSpPr>
          <p:nvPr/>
        </p:nvSpPr>
        <p:spPr bwMode="auto">
          <a:xfrm>
            <a:off x="7751763" y="3784600"/>
            <a:ext cx="268287" cy="268288"/>
          </a:xfrm>
          <a:custGeom>
            <a:avLst/>
            <a:gdLst>
              <a:gd name="T0" fmla="*/ 2147483646 w 338"/>
              <a:gd name="T1" fmla="*/ 2147483646 h 339"/>
              <a:gd name="T2" fmla="*/ 2147483646 w 338"/>
              <a:gd name="T3" fmla="*/ 2147483646 h 339"/>
              <a:gd name="T4" fmla="*/ 2147483646 w 338"/>
              <a:gd name="T5" fmla="*/ 2147483646 h 339"/>
              <a:gd name="T6" fmla="*/ 2147483646 w 338"/>
              <a:gd name="T7" fmla="*/ 2147483646 h 339"/>
              <a:gd name="T8" fmla="*/ 2147483646 w 338"/>
              <a:gd name="T9" fmla="*/ 2147483646 h 339"/>
              <a:gd name="T10" fmla="*/ 2147483646 w 338"/>
              <a:gd name="T11" fmla="*/ 2147483646 h 339"/>
              <a:gd name="T12" fmla="*/ 2147483646 w 338"/>
              <a:gd name="T13" fmla="*/ 2147483646 h 339"/>
              <a:gd name="T14" fmla="*/ 2147483646 w 338"/>
              <a:gd name="T15" fmla="*/ 2147483646 h 339"/>
              <a:gd name="T16" fmla="*/ 2147483646 w 338"/>
              <a:gd name="T17" fmla="*/ 2147483646 h 339"/>
              <a:gd name="T18" fmla="*/ 2147483646 w 338"/>
              <a:gd name="T19" fmla="*/ 2147483646 h 339"/>
              <a:gd name="T20" fmla="*/ 2147483646 w 338"/>
              <a:gd name="T21" fmla="*/ 2147483646 h 339"/>
              <a:gd name="T22" fmla="*/ 2147483646 w 338"/>
              <a:gd name="T23" fmla="*/ 2147483646 h 339"/>
              <a:gd name="T24" fmla="*/ 2147483646 w 338"/>
              <a:gd name="T25" fmla="*/ 2147483646 h 339"/>
              <a:gd name="T26" fmla="*/ 2147483646 w 338"/>
              <a:gd name="T27" fmla="*/ 2147483646 h 339"/>
              <a:gd name="T28" fmla="*/ 2147483646 w 338"/>
              <a:gd name="T29" fmla="*/ 2147483646 h 339"/>
              <a:gd name="T30" fmla="*/ 2147483646 w 338"/>
              <a:gd name="T31" fmla="*/ 2147483646 h 339"/>
              <a:gd name="T32" fmla="*/ 2147483646 w 338"/>
              <a:gd name="T33" fmla="*/ 2147483646 h 339"/>
              <a:gd name="T34" fmla="*/ 2147483646 w 338"/>
              <a:gd name="T35" fmla="*/ 2147483646 h 339"/>
              <a:gd name="T36" fmla="*/ 2147483646 w 338"/>
              <a:gd name="T37" fmla="*/ 2147483646 h 339"/>
              <a:gd name="T38" fmla="*/ 2147483646 w 338"/>
              <a:gd name="T39" fmla="*/ 2147483646 h 339"/>
              <a:gd name="T40" fmla="*/ 2147483646 w 338"/>
              <a:gd name="T41" fmla="*/ 2147483646 h 339"/>
              <a:gd name="T42" fmla="*/ 2147483646 w 338"/>
              <a:gd name="T43" fmla="*/ 2147483646 h 339"/>
              <a:gd name="T44" fmla="*/ 2147483646 w 338"/>
              <a:gd name="T45" fmla="*/ 2147483646 h 339"/>
              <a:gd name="T46" fmla="*/ 2147483646 w 338"/>
              <a:gd name="T47" fmla="*/ 2147483646 h 339"/>
              <a:gd name="T48" fmla="*/ 2147483646 w 338"/>
              <a:gd name="T49" fmla="*/ 2147483646 h 339"/>
              <a:gd name="T50" fmla="*/ 2147483646 w 338"/>
              <a:gd name="T51" fmla="*/ 2147483646 h 339"/>
              <a:gd name="T52" fmla="*/ 2147483646 w 338"/>
              <a:gd name="T53" fmla="*/ 2147483646 h 339"/>
              <a:gd name="T54" fmla="*/ 2147483646 w 338"/>
              <a:gd name="T55" fmla="*/ 2147483646 h 339"/>
              <a:gd name="T56" fmla="*/ 2147483646 w 338"/>
              <a:gd name="T57" fmla="*/ 2147483646 h 339"/>
              <a:gd name="T58" fmla="*/ 2147483646 w 338"/>
              <a:gd name="T59" fmla="*/ 2147483646 h 339"/>
              <a:gd name="T60" fmla="*/ 2147483646 w 338"/>
              <a:gd name="T61" fmla="*/ 2147483646 h 339"/>
              <a:gd name="T62" fmla="*/ 2147483646 w 338"/>
              <a:gd name="T63" fmla="*/ 2147483646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8" h="339">
                <a:moveTo>
                  <a:pt x="258" y="283"/>
                </a:moveTo>
                <a:lnTo>
                  <a:pt x="259" y="284"/>
                </a:lnTo>
                <a:lnTo>
                  <a:pt x="255" y="303"/>
                </a:lnTo>
                <a:lnTo>
                  <a:pt x="265" y="299"/>
                </a:lnTo>
                <a:lnTo>
                  <a:pt x="293" y="294"/>
                </a:lnTo>
                <a:lnTo>
                  <a:pt x="303" y="315"/>
                </a:lnTo>
                <a:lnTo>
                  <a:pt x="323" y="339"/>
                </a:lnTo>
                <a:lnTo>
                  <a:pt x="325" y="307"/>
                </a:lnTo>
                <a:lnTo>
                  <a:pt x="328" y="275"/>
                </a:lnTo>
                <a:lnTo>
                  <a:pt x="330" y="243"/>
                </a:lnTo>
                <a:lnTo>
                  <a:pt x="332" y="211"/>
                </a:lnTo>
                <a:lnTo>
                  <a:pt x="335" y="180"/>
                </a:lnTo>
                <a:lnTo>
                  <a:pt x="336" y="148"/>
                </a:lnTo>
                <a:lnTo>
                  <a:pt x="337" y="116"/>
                </a:lnTo>
                <a:lnTo>
                  <a:pt x="338" y="84"/>
                </a:lnTo>
                <a:lnTo>
                  <a:pt x="319" y="75"/>
                </a:lnTo>
                <a:lnTo>
                  <a:pt x="274" y="60"/>
                </a:lnTo>
                <a:lnTo>
                  <a:pt x="232" y="40"/>
                </a:lnTo>
                <a:lnTo>
                  <a:pt x="209" y="59"/>
                </a:lnTo>
                <a:lnTo>
                  <a:pt x="177" y="78"/>
                </a:lnTo>
                <a:lnTo>
                  <a:pt x="141" y="114"/>
                </a:lnTo>
                <a:lnTo>
                  <a:pt x="127" y="101"/>
                </a:lnTo>
                <a:lnTo>
                  <a:pt x="114" y="83"/>
                </a:lnTo>
                <a:lnTo>
                  <a:pt x="112" y="90"/>
                </a:lnTo>
                <a:lnTo>
                  <a:pt x="109" y="45"/>
                </a:lnTo>
                <a:lnTo>
                  <a:pt x="111" y="17"/>
                </a:lnTo>
                <a:lnTo>
                  <a:pt x="101" y="12"/>
                </a:lnTo>
                <a:lnTo>
                  <a:pt x="69" y="6"/>
                </a:lnTo>
                <a:lnTo>
                  <a:pt x="37" y="0"/>
                </a:lnTo>
                <a:lnTo>
                  <a:pt x="6" y="21"/>
                </a:lnTo>
                <a:lnTo>
                  <a:pt x="0" y="40"/>
                </a:lnTo>
                <a:lnTo>
                  <a:pt x="28" y="49"/>
                </a:lnTo>
                <a:lnTo>
                  <a:pt x="44" y="71"/>
                </a:lnTo>
                <a:lnTo>
                  <a:pt x="69" y="71"/>
                </a:lnTo>
                <a:lnTo>
                  <a:pt x="94" y="70"/>
                </a:lnTo>
                <a:lnTo>
                  <a:pt x="93" y="77"/>
                </a:lnTo>
                <a:lnTo>
                  <a:pt x="89" y="82"/>
                </a:lnTo>
                <a:lnTo>
                  <a:pt x="86" y="83"/>
                </a:lnTo>
                <a:lnTo>
                  <a:pt x="75" y="82"/>
                </a:lnTo>
                <a:lnTo>
                  <a:pt x="44" y="90"/>
                </a:lnTo>
                <a:lnTo>
                  <a:pt x="31" y="97"/>
                </a:lnTo>
                <a:lnTo>
                  <a:pt x="61" y="121"/>
                </a:lnTo>
                <a:lnTo>
                  <a:pt x="56" y="137"/>
                </a:lnTo>
                <a:lnTo>
                  <a:pt x="73" y="140"/>
                </a:lnTo>
                <a:lnTo>
                  <a:pt x="94" y="103"/>
                </a:lnTo>
                <a:lnTo>
                  <a:pt x="88" y="126"/>
                </a:lnTo>
                <a:lnTo>
                  <a:pt x="118" y="137"/>
                </a:lnTo>
                <a:lnTo>
                  <a:pt x="126" y="137"/>
                </a:lnTo>
                <a:lnTo>
                  <a:pt x="124" y="148"/>
                </a:lnTo>
                <a:lnTo>
                  <a:pt x="149" y="159"/>
                </a:lnTo>
                <a:lnTo>
                  <a:pt x="175" y="168"/>
                </a:lnTo>
                <a:lnTo>
                  <a:pt x="200" y="178"/>
                </a:lnTo>
                <a:lnTo>
                  <a:pt x="224" y="187"/>
                </a:lnTo>
                <a:lnTo>
                  <a:pt x="237" y="204"/>
                </a:lnTo>
                <a:lnTo>
                  <a:pt x="255" y="249"/>
                </a:lnTo>
                <a:lnTo>
                  <a:pt x="265" y="255"/>
                </a:lnTo>
                <a:lnTo>
                  <a:pt x="248" y="256"/>
                </a:lnTo>
                <a:lnTo>
                  <a:pt x="266" y="264"/>
                </a:lnTo>
                <a:lnTo>
                  <a:pt x="250" y="265"/>
                </a:lnTo>
                <a:lnTo>
                  <a:pt x="255" y="277"/>
                </a:lnTo>
                <a:lnTo>
                  <a:pt x="233" y="274"/>
                </a:lnTo>
                <a:lnTo>
                  <a:pt x="213" y="310"/>
                </a:lnTo>
                <a:lnTo>
                  <a:pt x="243" y="305"/>
                </a:lnTo>
                <a:lnTo>
                  <a:pt x="258" y="283"/>
                </a:lnTo>
                <a:close/>
              </a:path>
            </a:pathLst>
          </a:custGeom>
          <a:noFill/>
          <a:ln w="3175" cmpd="sng">
            <a:solidFill>
              <a:schemeClr val="bg2"/>
            </a:solidFill>
            <a:prstDash val="solid"/>
            <a:round/>
            <a:headEnd/>
            <a:tailEnd/>
          </a:ln>
        </p:spPr>
        <p:txBody>
          <a:bodyPr/>
          <a:lstStyle/>
          <a:p>
            <a:endParaRPr lang="en-US"/>
          </a:p>
        </p:txBody>
      </p:sp>
      <p:sp>
        <p:nvSpPr>
          <p:cNvPr id="33803" name="Freeform 11"/>
          <p:cNvSpPr>
            <a:spLocks/>
          </p:cNvSpPr>
          <p:nvPr/>
        </p:nvSpPr>
        <p:spPr bwMode="auto">
          <a:xfrm>
            <a:off x="7416800" y="3719513"/>
            <a:ext cx="174625" cy="225425"/>
          </a:xfrm>
          <a:custGeom>
            <a:avLst/>
            <a:gdLst>
              <a:gd name="T0" fmla="*/ 2147483646 w 220"/>
              <a:gd name="T1" fmla="*/ 2147483646 h 285"/>
              <a:gd name="T2" fmla="*/ 2147483646 w 220"/>
              <a:gd name="T3" fmla="*/ 0 h 285"/>
              <a:gd name="T4" fmla="*/ 2147483646 w 220"/>
              <a:gd name="T5" fmla="*/ 2147483646 h 285"/>
              <a:gd name="T6" fmla="*/ 2147483646 w 220"/>
              <a:gd name="T7" fmla="*/ 2147483646 h 285"/>
              <a:gd name="T8" fmla="*/ 2147483646 w 220"/>
              <a:gd name="T9" fmla="*/ 2147483646 h 285"/>
              <a:gd name="T10" fmla="*/ 2147483646 w 220"/>
              <a:gd name="T11" fmla="*/ 2147483646 h 285"/>
              <a:gd name="T12" fmla="*/ 2147483646 w 220"/>
              <a:gd name="T13" fmla="*/ 2147483646 h 285"/>
              <a:gd name="T14" fmla="*/ 2147483646 w 220"/>
              <a:gd name="T15" fmla="*/ 2147483646 h 285"/>
              <a:gd name="T16" fmla="*/ 2147483646 w 220"/>
              <a:gd name="T17" fmla="*/ 2147483646 h 285"/>
              <a:gd name="T18" fmla="*/ 2147483646 w 220"/>
              <a:gd name="T19" fmla="*/ 2147483646 h 285"/>
              <a:gd name="T20" fmla="*/ 2147483646 w 220"/>
              <a:gd name="T21" fmla="*/ 2147483646 h 285"/>
              <a:gd name="T22" fmla="*/ 2147483646 w 220"/>
              <a:gd name="T23" fmla="*/ 2147483646 h 285"/>
              <a:gd name="T24" fmla="*/ 0 w 220"/>
              <a:gd name="T25" fmla="*/ 2147483646 h 285"/>
              <a:gd name="T26" fmla="*/ 1500123206 w 220"/>
              <a:gd name="T27" fmla="*/ 2147483646 h 285"/>
              <a:gd name="T28" fmla="*/ 2147483646 w 220"/>
              <a:gd name="T29" fmla="*/ 2147483646 h 285"/>
              <a:gd name="T30" fmla="*/ 2147483646 w 220"/>
              <a:gd name="T31" fmla="*/ 2147483646 h 285"/>
              <a:gd name="T32" fmla="*/ 2147483646 w 220"/>
              <a:gd name="T33" fmla="*/ 2147483646 h 285"/>
              <a:gd name="T34" fmla="*/ 2147483646 w 220"/>
              <a:gd name="T35" fmla="*/ 2147483646 h 285"/>
              <a:gd name="T36" fmla="*/ 2147483646 w 220"/>
              <a:gd name="T37" fmla="*/ 2147483646 h 285"/>
              <a:gd name="T38" fmla="*/ 2147483646 w 220"/>
              <a:gd name="T39" fmla="*/ 2147483646 h 285"/>
              <a:gd name="T40" fmla="*/ 2147483646 w 220"/>
              <a:gd name="T41" fmla="*/ 2147483646 h 285"/>
              <a:gd name="T42" fmla="*/ 2147483646 w 220"/>
              <a:gd name="T43" fmla="*/ 2147483646 h 285"/>
              <a:gd name="T44" fmla="*/ 2147483646 w 220"/>
              <a:gd name="T45" fmla="*/ 2147483646 h 285"/>
              <a:gd name="T46" fmla="*/ 2147483646 w 220"/>
              <a:gd name="T47" fmla="*/ 2147483646 h 285"/>
              <a:gd name="T48" fmla="*/ 2147483646 w 220"/>
              <a:gd name="T49" fmla="*/ 2147483646 h 285"/>
              <a:gd name="T50" fmla="*/ 2147483646 w 220"/>
              <a:gd name="T51" fmla="*/ 2147483646 h 285"/>
              <a:gd name="T52" fmla="*/ 2147483646 w 220"/>
              <a:gd name="T53" fmla="*/ 2147483646 h 285"/>
              <a:gd name="T54" fmla="*/ 2147483646 w 220"/>
              <a:gd name="T55" fmla="*/ 2147483646 h 285"/>
              <a:gd name="T56" fmla="*/ 2147483646 w 220"/>
              <a:gd name="T57" fmla="*/ 2147483646 h 285"/>
              <a:gd name="T58" fmla="*/ 2147483646 w 220"/>
              <a:gd name="T59" fmla="*/ 2147483646 h 285"/>
              <a:gd name="T60" fmla="*/ 2147483646 w 220"/>
              <a:gd name="T61" fmla="*/ 2147483646 h 285"/>
              <a:gd name="T62" fmla="*/ 2147483646 w 220"/>
              <a:gd name="T63" fmla="*/ 2147483646 h 285"/>
              <a:gd name="T64" fmla="*/ 2147483646 w 220"/>
              <a:gd name="T65" fmla="*/ 2147483646 h 285"/>
              <a:gd name="T66" fmla="*/ 2147483646 w 220"/>
              <a:gd name="T67" fmla="*/ 2147483646 h 285"/>
              <a:gd name="T68" fmla="*/ 2147483646 w 220"/>
              <a:gd name="T69" fmla="*/ 2147483646 h 285"/>
              <a:gd name="T70" fmla="*/ 2147483646 w 220"/>
              <a:gd name="T71" fmla="*/ 2147483646 h 285"/>
              <a:gd name="T72" fmla="*/ 2147483646 w 220"/>
              <a:gd name="T73" fmla="*/ 2147483646 h 285"/>
              <a:gd name="T74" fmla="*/ 2147483646 w 220"/>
              <a:gd name="T75" fmla="*/ 2147483646 h 285"/>
              <a:gd name="T76" fmla="*/ 2147483646 w 220"/>
              <a:gd name="T77" fmla="*/ 2147483646 h 285"/>
              <a:gd name="T78" fmla="*/ 2147483646 w 220"/>
              <a:gd name="T79" fmla="*/ 2147483646 h 285"/>
              <a:gd name="T80" fmla="*/ 2147483646 w 220"/>
              <a:gd name="T81" fmla="*/ 2147483646 h 285"/>
              <a:gd name="T82" fmla="*/ 2147483646 w 220"/>
              <a:gd name="T83" fmla="*/ 2147483646 h 285"/>
              <a:gd name="T84" fmla="*/ 2147483646 w 220"/>
              <a:gd name="T85" fmla="*/ 2147483646 h 285"/>
              <a:gd name="T86" fmla="*/ 2147483646 w 220"/>
              <a:gd name="T87" fmla="*/ 2147483646 h 285"/>
              <a:gd name="T88" fmla="*/ 2147483646 w 220"/>
              <a:gd name="T89" fmla="*/ 2147483646 h 285"/>
              <a:gd name="T90" fmla="*/ 2147483646 w 220"/>
              <a:gd name="T91" fmla="*/ 2147483646 h 285"/>
              <a:gd name="T92" fmla="*/ 2147483646 w 220"/>
              <a:gd name="T93" fmla="*/ 2147483646 h 2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0" h="285">
                <a:moveTo>
                  <a:pt x="220" y="7"/>
                </a:moveTo>
                <a:lnTo>
                  <a:pt x="209" y="0"/>
                </a:lnTo>
                <a:lnTo>
                  <a:pt x="176" y="33"/>
                </a:lnTo>
                <a:lnTo>
                  <a:pt x="133" y="26"/>
                </a:lnTo>
                <a:lnTo>
                  <a:pt x="90" y="19"/>
                </a:lnTo>
                <a:lnTo>
                  <a:pt x="70" y="18"/>
                </a:lnTo>
                <a:lnTo>
                  <a:pt x="55" y="35"/>
                </a:lnTo>
                <a:lnTo>
                  <a:pt x="49" y="33"/>
                </a:lnTo>
                <a:lnTo>
                  <a:pt x="33" y="65"/>
                </a:lnTo>
                <a:lnTo>
                  <a:pt x="35" y="99"/>
                </a:lnTo>
                <a:lnTo>
                  <a:pt x="30" y="95"/>
                </a:lnTo>
                <a:lnTo>
                  <a:pt x="16" y="131"/>
                </a:lnTo>
                <a:lnTo>
                  <a:pt x="0" y="168"/>
                </a:lnTo>
                <a:lnTo>
                  <a:pt x="3" y="203"/>
                </a:lnTo>
                <a:lnTo>
                  <a:pt x="20" y="206"/>
                </a:lnTo>
                <a:lnTo>
                  <a:pt x="14" y="234"/>
                </a:lnTo>
                <a:lnTo>
                  <a:pt x="13" y="268"/>
                </a:lnTo>
                <a:lnTo>
                  <a:pt x="20" y="285"/>
                </a:lnTo>
                <a:lnTo>
                  <a:pt x="49" y="279"/>
                </a:lnTo>
                <a:lnTo>
                  <a:pt x="49" y="232"/>
                </a:lnTo>
                <a:lnTo>
                  <a:pt x="47" y="185"/>
                </a:lnTo>
                <a:lnTo>
                  <a:pt x="70" y="168"/>
                </a:lnTo>
                <a:lnTo>
                  <a:pt x="72" y="192"/>
                </a:lnTo>
                <a:lnTo>
                  <a:pt x="75" y="209"/>
                </a:lnTo>
                <a:lnTo>
                  <a:pt x="90" y="230"/>
                </a:lnTo>
                <a:lnTo>
                  <a:pt x="94" y="254"/>
                </a:lnTo>
                <a:lnTo>
                  <a:pt x="106" y="248"/>
                </a:lnTo>
                <a:lnTo>
                  <a:pt x="129" y="234"/>
                </a:lnTo>
                <a:lnTo>
                  <a:pt x="137" y="230"/>
                </a:lnTo>
                <a:lnTo>
                  <a:pt x="116" y="197"/>
                </a:lnTo>
                <a:lnTo>
                  <a:pt x="120" y="187"/>
                </a:lnTo>
                <a:lnTo>
                  <a:pt x="104" y="161"/>
                </a:lnTo>
                <a:lnTo>
                  <a:pt x="86" y="135"/>
                </a:lnTo>
                <a:lnTo>
                  <a:pt x="100" y="138"/>
                </a:lnTo>
                <a:lnTo>
                  <a:pt x="124" y="119"/>
                </a:lnTo>
                <a:lnTo>
                  <a:pt x="149" y="100"/>
                </a:lnTo>
                <a:lnTo>
                  <a:pt x="157" y="101"/>
                </a:lnTo>
                <a:lnTo>
                  <a:pt x="151" y="88"/>
                </a:lnTo>
                <a:lnTo>
                  <a:pt x="139" y="93"/>
                </a:lnTo>
                <a:lnTo>
                  <a:pt x="98" y="100"/>
                </a:lnTo>
                <a:lnTo>
                  <a:pt x="70" y="119"/>
                </a:lnTo>
                <a:lnTo>
                  <a:pt x="42" y="81"/>
                </a:lnTo>
                <a:lnTo>
                  <a:pt x="54" y="46"/>
                </a:lnTo>
                <a:lnTo>
                  <a:pt x="103" y="49"/>
                </a:lnTo>
                <a:lnTo>
                  <a:pt x="151" y="51"/>
                </a:lnTo>
                <a:lnTo>
                  <a:pt x="197" y="43"/>
                </a:lnTo>
                <a:lnTo>
                  <a:pt x="220" y="7"/>
                </a:lnTo>
                <a:close/>
              </a:path>
            </a:pathLst>
          </a:custGeom>
          <a:noFill/>
          <a:ln w="3175" cmpd="sng">
            <a:solidFill>
              <a:schemeClr val="bg2"/>
            </a:solidFill>
            <a:prstDash val="solid"/>
            <a:round/>
            <a:headEnd/>
            <a:tailEnd/>
          </a:ln>
        </p:spPr>
        <p:txBody>
          <a:bodyPr/>
          <a:lstStyle/>
          <a:p>
            <a:endParaRPr lang="en-US"/>
          </a:p>
        </p:txBody>
      </p:sp>
      <p:sp>
        <p:nvSpPr>
          <p:cNvPr id="33804" name="Freeform 12"/>
          <p:cNvSpPr>
            <a:spLocks/>
          </p:cNvSpPr>
          <p:nvPr/>
        </p:nvSpPr>
        <p:spPr bwMode="auto">
          <a:xfrm>
            <a:off x="7043738" y="3951288"/>
            <a:ext cx="247650" cy="90487"/>
          </a:xfrm>
          <a:custGeom>
            <a:avLst/>
            <a:gdLst>
              <a:gd name="T0" fmla="*/ 2147483646 w 313"/>
              <a:gd name="T1" fmla="*/ 2147483646 h 115"/>
              <a:gd name="T2" fmla="*/ 2147483646 w 313"/>
              <a:gd name="T3" fmla="*/ 2147483646 h 115"/>
              <a:gd name="T4" fmla="*/ 2147483646 w 313"/>
              <a:gd name="T5" fmla="*/ 2147483646 h 115"/>
              <a:gd name="T6" fmla="*/ 2147483646 w 313"/>
              <a:gd name="T7" fmla="*/ 2147483646 h 115"/>
              <a:gd name="T8" fmla="*/ 2147483646 w 313"/>
              <a:gd name="T9" fmla="*/ 2147483646 h 115"/>
              <a:gd name="T10" fmla="*/ 2147483646 w 313"/>
              <a:gd name="T11" fmla="*/ 2147483646 h 115"/>
              <a:gd name="T12" fmla="*/ 2147483646 w 313"/>
              <a:gd name="T13" fmla="*/ 2147483646 h 115"/>
              <a:gd name="T14" fmla="*/ 2147483646 w 313"/>
              <a:gd name="T15" fmla="*/ 2147483646 h 115"/>
              <a:gd name="T16" fmla="*/ 2147483646 w 313"/>
              <a:gd name="T17" fmla="*/ 2147483646 h 115"/>
              <a:gd name="T18" fmla="*/ 2147483646 w 313"/>
              <a:gd name="T19" fmla="*/ 2147483646 h 115"/>
              <a:gd name="T20" fmla="*/ 2147483646 w 313"/>
              <a:gd name="T21" fmla="*/ 2147483646 h 115"/>
              <a:gd name="T22" fmla="*/ 2147483646 w 313"/>
              <a:gd name="T23" fmla="*/ 2147483646 h 115"/>
              <a:gd name="T24" fmla="*/ 2147483646 w 313"/>
              <a:gd name="T25" fmla="*/ 2147483646 h 115"/>
              <a:gd name="T26" fmla="*/ 2147483646 w 313"/>
              <a:gd name="T27" fmla="*/ 2147483646 h 115"/>
              <a:gd name="T28" fmla="*/ 2147483646 w 313"/>
              <a:gd name="T29" fmla="*/ 2147483646 h 115"/>
              <a:gd name="T30" fmla="*/ 2147483646 w 313"/>
              <a:gd name="T31" fmla="*/ 2147483646 h 115"/>
              <a:gd name="T32" fmla="*/ 2147483646 w 313"/>
              <a:gd name="T33" fmla="*/ 2147483646 h 115"/>
              <a:gd name="T34" fmla="*/ 2147483646 w 313"/>
              <a:gd name="T35" fmla="*/ 2147483646 h 115"/>
              <a:gd name="T36" fmla="*/ 2147483646 w 313"/>
              <a:gd name="T37" fmla="*/ 2147483646 h 115"/>
              <a:gd name="T38" fmla="*/ 2147483646 w 313"/>
              <a:gd name="T39" fmla="*/ 0 h 115"/>
              <a:gd name="T40" fmla="*/ 2147483646 w 313"/>
              <a:gd name="T41" fmla="*/ 2147483646 h 115"/>
              <a:gd name="T42" fmla="*/ 0 w 313"/>
              <a:gd name="T43" fmla="*/ 2147483646 h 115"/>
              <a:gd name="T44" fmla="*/ 2147483646 w 313"/>
              <a:gd name="T45" fmla="*/ 2147483646 h 115"/>
              <a:gd name="T46" fmla="*/ 2147483646 w 313"/>
              <a:gd name="T47" fmla="*/ 2147483646 h 115"/>
              <a:gd name="T48" fmla="*/ 2147483646 w 313"/>
              <a:gd name="T49" fmla="*/ 2147483646 h 115"/>
              <a:gd name="T50" fmla="*/ 2147483646 w 313"/>
              <a:gd name="T51" fmla="*/ 2147483646 h 115"/>
              <a:gd name="T52" fmla="*/ 2147483646 w 313"/>
              <a:gd name="T53" fmla="*/ 2147483646 h 115"/>
              <a:gd name="T54" fmla="*/ 2147483646 w 313"/>
              <a:gd name="T55" fmla="*/ 2147483646 h 115"/>
              <a:gd name="T56" fmla="*/ 2147483646 w 313"/>
              <a:gd name="T57" fmla="*/ 2147483646 h 115"/>
              <a:gd name="T58" fmla="*/ 2147483646 w 313"/>
              <a:gd name="T59" fmla="*/ 2147483646 h 115"/>
              <a:gd name="T60" fmla="*/ 2147483646 w 313"/>
              <a:gd name="T61" fmla="*/ 2147483646 h 115"/>
              <a:gd name="T62" fmla="*/ 2147483646 w 313"/>
              <a:gd name="T63" fmla="*/ 2147483646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3" h="115">
                <a:moveTo>
                  <a:pt x="313" y="115"/>
                </a:moveTo>
                <a:lnTo>
                  <a:pt x="309" y="109"/>
                </a:lnTo>
                <a:lnTo>
                  <a:pt x="311" y="78"/>
                </a:lnTo>
                <a:lnTo>
                  <a:pt x="306" y="74"/>
                </a:lnTo>
                <a:lnTo>
                  <a:pt x="299" y="72"/>
                </a:lnTo>
                <a:lnTo>
                  <a:pt x="293" y="70"/>
                </a:lnTo>
                <a:lnTo>
                  <a:pt x="287" y="72"/>
                </a:lnTo>
                <a:lnTo>
                  <a:pt x="277" y="71"/>
                </a:lnTo>
                <a:lnTo>
                  <a:pt x="272" y="73"/>
                </a:lnTo>
                <a:lnTo>
                  <a:pt x="266" y="74"/>
                </a:lnTo>
                <a:lnTo>
                  <a:pt x="260" y="71"/>
                </a:lnTo>
                <a:lnTo>
                  <a:pt x="249" y="44"/>
                </a:lnTo>
                <a:lnTo>
                  <a:pt x="209" y="34"/>
                </a:lnTo>
                <a:lnTo>
                  <a:pt x="193" y="23"/>
                </a:lnTo>
                <a:lnTo>
                  <a:pt x="179" y="40"/>
                </a:lnTo>
                <a:lnTo>
                  <a:pt x="152" y="40"/>
                </a:lnTo>
                <a:lnTo>
                  <a:pt x="123" y="38"/>
                </a:lnTo>
                <a:lnTo>
                  <a:pt x="106" y="19"/>
                </a:lnTo>
                <a:lnTo>
                  <a:pt x="72" y="7"/>
                </a:lnTo>
                <a:lnTo>
                  <a:pt x="25" y="0"/>
                </a:lnTo>
                <a:lnTo>
                  <a:pt x="11" y="31"/>
                </a:lnTo>
                <a:lnTo>
                  <a:pt x="0" y="34"/>
                </a:lnTo>
                <a:lnTo>
                  <a:pt x="36" y="46"/>
                </a:lnTo>
                <a:lnTo>
                  <a:pt x="35" y="54"/>
                </a:lnTo>
                <a:lnTo>
                  <a:pt x="64" y="67"/>
                </a:lnTo>
                <a:lnTo>
                  <a:pt x="106" y="77"/>
                </a:lnTo>
                <a:lnTo>
                  <a:pt x="138" y="80"/>
                </a:lnTo>
                <a:lnTo>
                  <a:pt x="174" y="90"/>
                </a:lnTo>
                <a:lnTo>
                  <a:pt x="215" y="96"/>
                </a:lnTo>
                <a:lnTo>
                  <a:pt x="260" y="99"/>
                </a:lnTo>
                <a:lnTo>
                  <a:pt x="286" y="105"/>
                </a:lnTo>
                <a:lnTo>
                  <a:pt x="313" y="115"/>
                </a:lnTo>
                <a:close/>
              </a:path>
            </a:pathLst>
          </a:custGeom>
          <a:noFill/>
          <a:ln w="3175" cmpd="sng">
            <a:solidFill>
              <a:schemeClr val="bg2"/>
            </a:solidFill>
            <a:prstDash val="solid"/>
            <a:round/>
            <a:headEnd/>
            <a:tailEnd/>
          </a:ln>
        </p:spPr>
        <p:txBody>
          <a:bodyPr/>
          <a:lstStyle/>
          <a:p>
            <a:endParaRPr lang="en-US"/>
          </a:p>
        </p:txBody>
      </p:sp>
      <p:sp>
        <p:nvSpPr>
          <p:cNvPr id="33805" name="Freeform 13"/>
          <p:cNvSpPr>
            <a:spLocks/>
          </p:cNvSpPr>
          <p:nvPr/>
        </p:nvSpPr>
        <p:spPr bwMode="auto">
          <a:xfrm>
            <a:off x="7529513" y="4030663"/>
            <a:ext cx="106362" cy="61912"/>
          </a:xfrm>
          <a:custGeom>
            <a:avLst/>
            <a:gdLst>
              <a:gd name="T0" fmla="*/ 2147483646 w 135"/>
              <a:gd name="T1" fmla="*/ 1039571628 h 77"/>
              <a:gd name="T2" fmla="*/ 2147483646 w 135"/>
              <a:gd name="T3" fmla="*/ 0 h 77"/>
              <a:gd name="T4" fmla="*/ 2147483646 w 135"/>
              <a:gd name="T5" fmla="*/ 2079142453 h 77"/>
              <a:gd name="T6" fmla="*/ 2147483646 w 135"/>
              <a:gd name="T7" fmla="*/ 2147483646 h 77"/>
              <a:gd name="T8" fmla="*/ 2147483646 w 135"/>
              <a:gd name="T9" fmla="*/ 2147483646 h 77"/>
              <a:gd name="T10" fmla="*/ 1467415060 w 135"/>
              <a:gd name="T11" fmla="*/ 2147483646 h 77"/>
              <a:gd name="T12" fmla="*/ 0 w 135"/>
              <a:gd name="T13" fmla="*/ 2147483646 h 77"/>
              <a:gd name="T14" fmla="*/ 2147483646 w 135"/>
              <a:gd name="T15" fmla="*/ 2147483646 h 77"/>
              <a:gd name="T16" fmla="*/ 2147483646 w 135"/>
              <a:gd name="T17" fmla="*/ 2147483646 h 77"/>
              <a:gd name="T18" fmla="*/ 2147483646 w 135"/>
              <a:gd name="T19" fmla="*/ 2147483646 h 77"/>
              <a:gd name="T20" fmla="*/ 2147483646 w 135"/>
              <a:gd name="T21" fmla="*/ 1039571628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5" h="77">
                <a:moveTo>
                  <a:pt x="135" y="2"/>
                </a:moveTo>
                <a:lnTo>
                  <a:pt x="106" y="0"/>
                </a:lnTo>
                <a:lnTo>
                  <a:pt x="74" y="4"/>
                </a:lnTo>
                <a:lnTo>
                  <a:pt x="52" y="19"/>
                </a:lnTo>
                <a:lnTo>
                  <a:pt x="19" y="37"/>
                </a:lnTo>
                <a:lnTo>
                  <a:pt x="3" y="63"/>
                </a:lnTo>
                <a:lnTo>
                  <a:pt x="0" y="67"/>
                </a:lnTo>
                <a:lnTo>
                  <a:pt x="6" y="77"/>
                </a:lnTo>
                <a:lnTo>
                  <a:pt x="47" y="51"/>
                </a:lnTo>
                <a:lnTo>
                  <a:pt x="91" y="27"/>
                </a:lnTo>
                <a:lnTo>
                  <a:pt x="135" y="2"/>
                </a:lnTo>
                <a:close/>
              </a:path>
            </a:pathLst>
          </a:custGeom>
          <a:noFill/>
          <a:ln w="3175" cmpd="sng">
            <a:solidFill>
              <a:schemeClr val="bg2"/>
            </a:solidFill>
            <a:prstDash val="solid"/>
            <a:round/>
            <a:headEnd/>
            <a:tailEnd/>
          </a:ln>
        </p:spPr>
        <p:txBody>
          <a:bodyPr/>
          <a:lstStyle/>
          <a:p>
            <a:endParaRPr lang="en-US"/>
          </a:p>
        </p:txBody>
      </p:sp>
      <p:sp>
        <p:nvSpPr>
          <p:cNvPr id="33806" name="Freeform 14"/>
          <p:cNvSpPr>
            <a:spLocks/>
          </p:cNvSpPr>
          <p:nvPr/>
        </p:nvSpPr>
        <p:spPr bwMode="auto">
          <a:xfrm>
            <a:off x="7648575" y="3705225"/>
            <a:ext cx="42863" cy="93663"/>
          </a:xfrm>
          <a:custGeom>
            <a:avLst/>
            <a:gdLst>
              <a:gd name="T0" fmla="*/ 2147483646 w 56"/>
              <a:gd name="T1" fmla="*/ 2147483646 h 118"/>
              <a:gd name="T2" fmla="*/ 2147483646 w 56"/>
              <a:gd name="T3" fmla="*/ 2147483646 h 118"/>
              <a:gd name="T4" fmla="*/ 2147483646 w 56"/>
              <a:gd name="T5" fmla="*/ 2147483646 h 118"/>
              <a:gd name="T6" fmla="*/ 2147483646 w 56"/>
              <a:gd name="T7" fmla="*/ 2147483646 h 118"/>
              <a:gd name="T8" fmla="*/ 2147483646 w 56"/>
              <a:gd name="T9" fmla="*/ 2147483646 h 118"/>
              <a:gd name="T10" fmla="*/ 2147483646 w 56"/>
              <a:gd name="T11" fmla="*/ 2147483646 h 118"/>
              <a:gd name="T12" fmla="*/ 2147483646 w 56"/>
              <a:gd name="T13" fmla="*/ 2147483646 h 118"/>
              <a:gd name="T14" fmla="*/ 2147483646 w 56"/>
              <a:gd name="T15" fmla="*/ 2147483646 h 118"/>
              <a:gd name="T16" fmla="*/ 2147483646 w 56"/>
              <a:gd name="T17" fmla="*/ 0 h 118"/>
              <a:gd name="T18" fmla="*/ 2147483646 w 56"/>
              <a:gd name="T19" fmla="*/ 2147483646 h 118"/>
              <a:gd name="T20" fmla="*/ 0 w 56"/>
              <a:gd name="T21" fmla="*/ 2147483646 h 118"/>
              <a:gd name="T22" fmla="*/ 2147483646 w 56"/>
              <a:gd name="T23" fmla="*/ 2147483646 h 118"/>
              <a:gd name="T24" fmla="*/ 2147483646 w 56"/>
              <a:gd name="T25" fmla="*/ 2147483646 h 118"/>
              <a:gd name="T26" fmla="*/ 2147483646 w 56"/>
              <a:gd name="T27" fmla="*/ 2147483646 h 118"/>
              <a:gd name="T28" fmla="*/ 2147483646 w 56"/>
              <a:gd name="T29" fmla="*/ 214748364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 h="118">
                <a:moveTo>
                  <a:pt x="56" y="75"/>
                </a:moveTo>
                <a:lnTo>
                  <a:pt x="34" y="48"/>
                </a:lnTo>
                <a:lnTo>
                  <a:pt x="50" y="31"/>
                </a:lnTo>
                <a:lnTo>
                  <a:pt x="39" y="23"/>
                </a:lnTo>
                <a:lnTo>
                  <a:pt x="29" y="34"/>
                </a:lnTo>
                <a:lnTo>
                  <a:pt x="18" y="53"/>
                </a:lnTo>
                <a:lnTo>
                  <a:pt x="17" y="41"/>
                </a:lnTo>
                <a:lnTo>
                  <a:pt x="24" y="16"/>
                </a:lnTo>
                <a:lnTo>
                  <a:pt x="24" y="0"/>
                </a:lnTo>
                <a:lnTo>
                  <a:pt x="7" y="28"/>
                </a:lnTo>
                <a:lnTo>
                  <a:pt x="0" y="53"/>
                </a:lnTo>
                <a:lnTo>
                  <a:pt x="14" y="85"/>
                </a:lnTo>
                <a:lnTo>
                  <a:pt x="36" y="118"/>
                </a:lnTo>
                <a:lnTo>
                  <a:pt x="21" y="72"/>
                </a:lnTo>
                <a:lnTo>
                  <a:pt x="56" y="75"/>
                </a:lnTo>
                <a:close/>
              </a:path>
            </a:pathLst>
          </a:custGeom>
          <a:noFill/>
          <a:ln w="3175" cmpd="sng">
            <a:solidFill>
              <a:schemeClr val="bg2"/>
            </a:solidFill>
            <a:prstDash val="solid"/>
            <a:round/>
            <a:headEnd/>
            <a:tailEnd/>
          </a:ln>
        </p:spPr>
        <p:txBody>
          <a:bodyPr/>
          <a:lstStyle/>
          <a:p>
            <a:endParaRPr lang="en-US"/>
          </a:p>
        </p:txBody>
      </p:sp>
      <p:sp>
        <p:nvSpPr>
          <p:cNvPr id="33807" name="Freeform 15"/>
          <p:cNvSpPr>
            <a:spLocks/>
          </p:cNvSpPr>
          <p:nvPr/>
        </p:nvSpPr>
        <p:spPr bwMode="auto">
          <a:xfrm>
            <a:off x="7662863" y="3859213"/>
            <a:ext cx="79375" cy="30162"/>
          </a:xfrm>
          <a:custGeom>
            <a:avLst/>
            <a:gdLst>
              <a:gd name="T0" fmla="*/ 2147483646 w 101"/>
              <a:gd name="T1" fmla="*/ 2147483646 h 39"/>
              <a:gd name="T2" fmla="*/ 2147483646 w 101"/>
              <a:gd name="T3" fmla="*/ 2147483646 h 39"/>
              <a:gd name="T4" fmla="*/ 2147483646 w 101"/>
              <a:gd name="T5" fmla="*/ 2147483646 h 39"/>
              <a:gd name="T6" fmla="*/ 2147483646 w 101"/>
              <a:gd name="T7" fmla="*/ 2147483646 h 39"/>
              <a:gd name="T8" fmla="*/ 2147483646 w 101"/>
              <a:gd name="T9" fmla="*/ 2147483646 h 39"/>
              <a:gd name="T10" fmla="*/ 0 w 101"/>
              <a:gd name="T11" fmla="*/ 2147483646 h 39"/>
              <a:gd name="T12" fmla="*/ 970906355 w 101"/>
              <a:gd name="T13" fmla="*/ 2147483646 h 39"/>
              <a:gd name="T14" fmla="*/ 2147483646 w 101"/>
              <a:gd name="T15" fmla="*/ 0 h 39"/>
              <a:gd name="T16" fmla="*/ 2147483646 w 101"/>
              <a:gd name="T17" fmla="*/ 1387646893 h 39"/>
              <a:gd name="T18" fmla="*/ 2147483646 w 101"/>
              <a:gd name="T19" fmla="*/ 2147483646 h 39"/>
              <a:gd name="T20" fmla="*/ 2147483646 w 101"/>
              <a:gd name="T21" fmla="*/ 2147483646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39">
                <a:moveTo>
                  <a:pt x="101" y="30"/>
                </a:moveTo>
                <a:lnTo>
                  <a:pt x="95" y="39"/>
                </a:lnTo>
                <a:lnTo>
                  <a:pt x="53" y="19"/>
                </a:lnTo>
                <a:lnTo>
                  <a:pt x="20" y="26"/>
                </a:lnTo>
                <a:lnTo>
                  <a:pt x="7" y="39"/>
                </a:lnTo>
                <a:lnTo>
                  <a:pt x="0" y="22"/>
                </a:lnTo>
                <a:lnTo>
                  <a:pt x="2" y="9"/>
                </a:lnTo>
                <a:lnTo>
                  <a:pt x="23" y="0"/>
                </a:lnTo>
                <a:lnTo>
                  <a:pt x="53" y="3"/>
                </a:lnTo>
                <a:lnTo>
                  <a:pt x="84" y="6"/>
                </a:lnTo>
                <a:lnTo>
                  <a:pt x="101" y="30"/>
                </a:lnTo>
                <a:close/>
              </a:path>
            </a:pathLst>
          </a:custGeom>
          <a:noFill/>
          <a:ln w="3175" cmpd="sng">
            <a:solidFill>
              <a:schemeClr val="bg2"/>
            </a:solidFill>
            <a:prstDash val="solid"/>
            <a:round/>
            <a:headEnd/>
            <a:tailEnd/>
          </a:ln>
        </p:spPr>
        <p:txBody>
          <a:bodyPr/>
          <a:lstStyle/>
          <a:p>
            <a:endParaRPr lang="en-US"/>
          </a:p>
        </p:txBody>
      </p:sp>
      <p:sp>
        <p:nvSpPr>
          <p:cNvPr id="33808" name="Freeform 16"/>
          <p:cNvSpPr>
            <a:spLocks/>
          </p:cNvSpPr>
          <p:nvPr/>
        </p:nvSpPr>
        <p:spPr bwMode="auto">
          <a:xfrm>
            <a:off x="7432675" y="4025900"/>
            <a:ext cx="88900" cy="20638"/>
          </a:xfrm>
          <a:custGeom>
            <a:avLst/>
            <a:gdLst>
              <a:gd name="T0" fmla="*/ 2147483646 w 111"/>
              <a:gd name="T1" fmla="*/ 2000470709 h 26"/>
              <a:gd name="T2" fmla="*/ 2147483646 w 111"/>
              <a:gd name="T3" fmla="*/ 1000550878 h 26"/>
              <a:gd name="T4" fmla="*/ 2147483646 w 111"/>
              <a:gd name="T5" fmla="*/ 0 h 26"/>
              <a:gd name="T6" fmla="*/ 2147483646 w 111"/>
              <a:gd name="T7" fmla="*/ 2147483646 h 26"/>
              <a:gd name="T8" fmla="*/ 2147483646 w 111"/>
              <a:gd name="T9" fmla="*/ 2147483646 h 26"/>
              <a:gd name="T10" fmla="*/ 2147483646 w 111"/>
              <a:gd name="T11" fmla="*/ 2147483646 h 26"/>
              <a:gd name="T12" fmla="*/ 2147483646 w 111"/>
              <a:gd name="T13" fmla="*/ 1000550878 h 26"/>
              <a:gd name="T14" fmla="*/ 0 w 111"/>
              <a:gd name="T15" fmla="*/ 2147483646 h 26"/>
              <a:gd name="T16" fmla="*/ 2147483646 w 111"/>
              <a:gd name="T17" fmla="*/ 2147483646 h 26"/>
              <a:gd name="T18" fmla="*/ 2147483646 w 111"/>
              <a:gd name="T19" fmla="*/ 2147483646 h 26"/>
              <a:gd name="T20" fmla="*/ 2147483646 w 111"/>
              <a:gd name="T21" fmla="*/ 2147483646 h 26"/>
              <a:gd name="T22" fmla="*/ 2147483646 w 111"/>
              <a:gd name="T23" fmla="*/ 2147483646 h 26"/>
              <a:gd name="T24" fmla="*/ 2147483646 w 111"/>
              <a:gd name="T25" fmla="*/ 2000470709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26">
                <a:moveTo>
                  <a:pt x="111" y="4"/>
                </a:moveTo>
                <a:lnTo>
                  <a:pt x="110" y="2"/>
                </a:lnTo>
                <a:lnTo>
                  <a:pt x="103" y="0"/>
                </a:lnTo>
                <a:lnTo>
                  <a:pt x="92" y="11"/>
                </a:lnTo>
                <a:lnTo>
                  <a:pt x="73" y="10"/>
                </a:lnTo>
                <a:lnTo>
                  <a:pt x="45" y="6"/>
                </a:lnTo>
                <a:lnTo>
                  <a:pt x="18" y="2"/>
                </a:lnTo>
                <a:lnTo>
                  <a:pt x="0" y="18"/>
                </a:lnTo>
                <a:lnTo>
                  <a:pt x="14" y="24"/>
                </a:lnTo>
                <a:lnTo>
                  <a:pt x="47" y="23"/>
                </a:lnTo>
                <a:lnTo>
                  <a:pt x="64" y="26"/>
                </a:lnTo>
                <a:lnTo>
                  <a:pt x="83" y="21"/>
                </a:lnTo>
                <a:lnTo>
                  <a:pt x="111" y="4"/>
                </a:lnTo>
                <a:close/>
              </a:path>
            </a:pathLst>
          </a:custGeom>
          <a:noFill/>
          <a:ln w="3175" cmpd="sng">
            <a:solidFill>
              <a:schemeClr val="bg2"/>
            </a:solidFill>
            <a:prstDash val="solid"/>
            <a:round/>
            <a:headEnd/>
            <a:tailEnd/>
          </a:ln>
        </p:spPr>
        <p:txBody>
          <a:bodyPr/>
          <a:lstStyle/>
          <a:p>
            <a:endParaRPr lang="en-US"/>
          </a:p>
        </p:txBody>
      </p:sp>
      <p:sp>
        <p:nvSpPr>
          <p:cNvPr id="33809" name="Freeform 17"/>
          <p:cNvSpPr>
            <a:spLocks/>
          </p:cNvSpPr>
          <p:nvPr/>
        </p:nvSpPr>
        <p:spPr bwMode="auto">
          <a:xfrm>
            <a:off x="7038975" y="3817938"/>
            <a:ext cx="50800" cy="49212"/>
          </a:xfrm>
          <a:custGeom>
            <a:avLst/>
            <a:gdLst>
              <a:gd name="T0" fmla="*/ 2147483646 w 63"/>
              <a:gd name="T1" fmla="*/ 2147483646 h 60"/>
              <a:gd name="T2" fmla="*/ 2147483646 w 63"/>
              <a:gd name="T3" fmla="*/ 2147483646 h 60"/>
              <a:gd name="T4" fmla="*/ 2147483646 w 63"/>
              <a:gd name="T5" fmla="*/ 2147483646 h 60"/>
              <a:gd name="T6" fmla="*/ 2147483646 w 63"/>
              <a:gd name="T7" fmla="*/ 2147483646 h 60"/>
              <a:gd name="T8" fmla="*/ 2147483646 w 63"/>
              <a:gd name="T9" fmla="*/ 2147483646 h 60"/>
              <a:gd name="T10" fmla="*/ 0 w 63"/>
              <a:gd name="T11" fmla="*/ 2147483646 h 60"/>
              <a:gd name="T12" fmla="*/ 2147483646 w 63"/>
              <a:gd name="T13" fmla="*/ 2147483646 h 60"/>
              <a:gd name="T14" fmla="*/ 2147483646 w 63"/>
              <a:gd name="T15" fmla="*/ 0 h 60"/>
              <a:gd name="T16" fmla="*/ 2147483646 w 63"/>
              <a:gd name="T17" fmla="*/ 2147483646 h 60"/>
              <a:gd name="T18" fmla="*/ 2147483646 w 63"/>
              <a:gd name="T19" fmla="*/ 2147483646 h 60"/>
              <a:gd name="T20" fmla="*/ 2147483646 w 63"/>
              <a:gd name="T21" fmla="*/ 2147483646 h 60"/>
              <a:gd name="T22" fmla="*/ 2147483646 w 63"/>
              <a:gd name="T23" fmla="*/ 2147483646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60">
                <a:moveTo>
                  <a:pt x="63" y="41"/>
                </a:moveTo>
                <a:lnTo>
                  <a:pt x="60" y="60"/>
                </a:lnTo>
                <a:lnTo>
                  <a:pt x="49" y="60"/>
                </a:lnTo>
                <a:lnTo>
                  <a:pt x="31" y="41"/>
                </a:lnTo>
                <a:lnTo>
                  <a:pt x="18" y="25"/>
                </a:lnTo>
                <a:lnTo>
                  <a:pt x="0" y="20"/>
                </a:lnTo>
                <a:lnTo>
                  <a:pt x="23" y="4"/>
                </a:lnTo>
                <a:lnTo>
                  <a:pt x="30" y="0"/>
                </a:lnTo>
                <a:lnTo>
                  <a:pt x="42" y="13"/>
                </a:lnTo>
                <a:lnTo>
                  <a:pt x="41" y="22"/>
                </a:lnTo>
                <a:lnTo>
                  <a:pt x="43" y="32"/>
                </a:lnTo>
                <a:lnTo>
                  <a:pt x="63" y="41"/>
                </a:lnTo>
                <a:close/>
              </a:path>
            </a:pathLst>
          </a:custGeom>
          <a:noFill/>
          <a:ln w="3175" cmpd="sng">
            <a:solidFill>
              <a:schemeClr val="bg2"/>
            </a:solidFill>
            <a:prstDash val="solid"/>
            <a:round/>
            <a:headEnd/>
            <a:tailEnd/>
          </a:ln>
        </p:spPr>
        <p:txBody>
          <a:bodyPr/>
          <a:lstStyle/>
          <a:p>
            <a:endParaRPr lang="en-US"/>
          </a:p>
        </p:txBody>
      </p:sp>
      <p:sp>
        <p:nvSpPr>
          <p:cNvPr id="33810" name="Freeform 18"/>
          <p:cNvSpPr>
            <a:spLocks/>
          </p:cNvSpPr>
          <p:nvPr/>
        </p:nvSpPr>
        <p:spPr bwMode="auto">
          <a:xfrm>
            <a:off x="7348538" y="4021138"/>
            <a:ext cx="68262" cy="28575"/>
          </a:xfrm>
          <a:custGeom>
            <a:avLst/>
            <a:gdLst>
              <a:gd name="T0" fmla="*/ 2147483646 w 86"/>
              <a:gd name="T1" fmla="*/ 2147483646 h 35"/>
              <a:gd name="T2" fmla="*/ 2147483646 w 86"/>
              <a:gd name="T3" fmla="*/ 2147483646 h 35"/>
              <a:gd name="T4" fmla="*/ 2147483646 w 86"/>
              <a:gd name="T5" fmla="*/ 2147483646 h 35"/>
              <a:gd name="T6" fmla="*/ 2147483646 w 86"/>
              <a:gd name="T7" fmla="*/ 0 h 35"/>
              <a:gd name="T8" fmla="*/ 2147483646 w 86"/>
              <a:gd name="T9" fmla="*/ 2147483646 h 35"/>
              <a:gd name="T10" fmla="*/ 2147483646 w 86"/>
              <a:gd name="T11" fmla="*/ 2147483646 h 35"/>
              <a:gd name="T12" fmla="*/ 2147483646 w 86"/>
              <a:gd name="T13" fmla="*/ 2147483646 h 35"/>
              <a:gd name="T14" fmla="*/ 0 w 86"/>
              <a:gd name="T15" fmla="*/ 2147483646 h 35"/>
              <a:gd name="T16" fmla="*/ 2147483646 w 86"/>
              <a:gd name="T17" fmla="*/ 2147483646 h 35"/>
              <a:gd name="T18" fmla="*/ 2147483646 w 86"/>
              <a:gd name="T19" fmla="*/ 2147483646 h 35"/>
              <a:gd name="T20" fmla="*/ 2147483646 w 86"/>
              <a:gd name="T21" fmla="*/ 2147483646 h 35"/>
              <a:gd name="T22" fmla="*/ 2147483646 w 86"/>
              <a:gd name="T23" fmla="*/ 2147483646 h 35"/>
              <a:gd name="T24" fmla="*/ 2147483646 w 86"/>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35">
                <a:moveTo>
                  <a:pt x="86" y="20"/>
                </a:moveTo>
                <a:lnTo>
                  <a:pt x="78" y="10"/>
                </a:lnTo>
                <a:lnTo>
                  <a:pt x="68" y="13"/>
                </a:lnTo>
                <a:lnTo>
                  <a:pt x="38" y="0"/>
                </a:lnTo>
                <a:lnTo>
                  <a:pt x="54" y="19"/>
                </a:lnTo>
                <a:lnTo>
                  <a:pt x="24" y="14"/>
                </a:lnTo>
                <a:lnTo>
                  <a:pt x="9" y="15"/>
                </a:lnTo>
                <a:lnTo>
                  <a:pt x="0" y="35"/>
                </a:lnTo>
                <a:lnTo>
                  <a:pt x="30" y="29"/>
                </a:lnTo>
                <a:lnTo>
                  <a:pt x="58" y="23"/>
                </a:lnTo>
                <a:lnTo>
                  <a:pt x="70" y="27"/>
                </a:lnTo>
                <a:lnTo>
                  <a:pt x="69" y="26"/>
                </a:lnTo>
                <a:lnTo>
                  <a:pt x="86" y="20"/>
                </a:lnTo>
                <a:close/>
              </a:path>
            </a:pathLst>
          </a:custGeom>
          <a:noFill/>
          <a:ln w="3175" cmpd="sng">
            <a:solidFill>
              <a:schemeClr val="bg2"/>
            </a:solidFill>
            <a:prstDash val="solid"/>
            <a:round/>
            <a:headEnd/>
            <a:tailEnd/>
          </a:ln>
        </p:spPr>
        <p:txBody>
          <a:bodyPr/>
          <a:lstStyle/>
          <a:p>
            <a:endParaRPr lang="en-US"/>
          </a:p>
        </p:txBody>
      </p:sp>
      <p:sp>
        <p:nvSpPr>
          <p:cNvPr id="33811" name="Freeform 19"/>
          <p:cNvSpPr>
            <a:spLocks/>
          </p:cNvSpPr>
          <p:nvPr/>
        </p:nvSpPr>
        <p:spPr bwMode="auto">
          <a:xfrm>
            <a:off x="7410450" y="4062413"/>
            <a:ext cx="46038" cy="25400"/>
          </a:xfrm>
          <a:custGeom>
            <a:avLst/>
            <a:gdLst>
              <a:gd name="T0" fmla="*/ 2147483646 w 60"/>
              <a:gd name="T1" fmla="*/ 2147483646 h 32"/>
              <a:gd name="T2" fmla="*/ 2147483646 w 60"/>
              <a:gd name="T3" fmla="*/ 2147483646 h 32"/>
              <a:gd name="T4" fmla="*/ 2147483646 w 60"/>
              <a:gd name="T5" fmla="*/ 2147483646 h 32"/>
              <a:gd name="T6" fmla="*/ 0 w 60"/>
              <a:gd name="T7" fmla="*/ 0 h 32"/>
              <a:gd name="T8" fmla="*/ 2147483646 w 60"/>
              <a:gd name="T9" fmla="*/ 500251413 h 32"/>
              <a:gd name="T10" fmla="*/ 2147483646 w 60"/>
              <a:gd name="T11" fmla="*/ 2147483646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60" y="26"/>
                </a:moveTo>
                <a:lnTo>
                  <a:pt x="37" y="32"/>
                </a:lnTo>
                <a:lnTo>
                  <a:pt x="9" y="13"/>
                </a:lnTo>
                <a:lnTo>
                  <a:pt x="0" y="0"/>
                </a:lnTo>
                <a:lnTo>
                  <a:pt x="36" y="1"/>
                </a:lnTo>
                <a:lnTo>
                  <a:pt x="60" y="26"/>
                </a:lnTo>
                <a:close/>
              </a:path>
            </a:pathLst>
          </a:custGeom>
          <a:noFill/>
          <a:ln w="3175" cmpd="sng">
            <a:solidFill>
              <a:schemeClr val="bg2"/>
            </a:solidFill>
            <a:prstDash val="solid"/>
            <a:round/>
            <a:headEnd/>
            <a:tailEnd/>
          </a:ln>
        </p:spPr>
        <p:txBody>
          <a:bodyPr/>
          <a:lstStyle/>
          <a:p>
            <a:endParaRPr lang="en-US"/>
          </a:p>
        </p:txBody>
      </p:sp>
      <p:sp>
        <p:nvSpPr>
          <p:cNvPr id="33812" name="Freeform 20"/>
          <p:cNvSpPr>
            <a:spLocks/>
          </p:cNvSpPr>
          <p:nvPr/>
        </p:nvSpPr>
        <p:spPr bwMode="auto">
          <a:xfrm>
            <a:off x="7610475" y="3867150"/>
            <a:ext cx="34925" cy="22225"/>
          </a:xfrm>
          <a:custGeom>
            <a:avLst/>
            <a:gdLst>
              <a:gd name="T0" fmla="*/ 2147483646 w 43"/>
              <a:gd name="T1" fmla="*/ 2147483646 h 29"/>
              <a:gd name="T2" fmla="*/ 2147483646 w 43"/>
              <a:gd name="T3" fmla="*/ 2147483646 h 29"/>
              <a:gd name="T4" fmla="*/ 0 w 43"/>
              <a:gd name="T5" fmla="*/ 2147483646 h 29"/>
              <a:gd name="T6" fmla="*/ 2147483646 w 43"/>
              <a:gd name="T7" fmla="*/ 0 h 29"/>
              <a:gd name="T8" fmla="*/ 2147483646 w 43"/>
              <a:gd name="T9" fmla="*/ 2147483646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9">
                <a:moveTo>
                  <a:pt x="43" y="12"/>
                </a:moveTo>
                <a:lnTo>
                  <a:pt x="26" y="29"/>
                </a:lnTo>
                <a:lnTo>
                  <a:pt x="0" y="11"/>
                </a:lnTo>
                <a:lnTo>
                  <a:pt x="13" y="0"/>
                </a:lnTo>
                <a:lnTo>
                  <a:pt x="43" y="12"/>
                </a:lnTo>
                <a:close/>
              </a:path>
            </a:pathLst>
          </a:custGeom>
          <a:noFill/>
          <a:ln w="3175" cmpd="sng">
            <a:solidFill>
              <a:schemeClr val="bg2"/>
            </a:solidFill>
            <a:prstDash val="solid"/>
            <a:round/>
            <a:headEnd/>
            <a:tailEnd/>
          </a:ln>
        </p:spPr>
        <p:txBody>
          <a:bodyPr/>
          <a:lstStyle/>
          <a:p>
            <a:endParaRPr lang="en-US"/>
          </a:p>
        </p:txBody>
      </p:sp>
      <p:sp>
        <p:nvSpPr>
          <p:cNvPr id="33813" name="Freeform 21"/>
          <p:cNvSpPr>
            <a:spLocks/>
          </p:cNvSpPr>
          <p:nvPr/>
        </p:nvSpPr>
        <p:spPr bwMode="auto">
          <a:xfrm>
            <a:off x="7289800" y="4019550"/>
            <a:ext cx="33338" cy="20638"/>
          </a:xfrm>
          <a:custGeom>
            <a:avLst/>
            <a:gdLst>
              <a:gd name="T0" fmla="*/ 2147483646 w 40"/>
              <a:gd name="T1" fmla="*/ 2147483646 h 25"/>
              <a:gd name="T2" fmla="*/ 2147483646 w 40"/>
              <a:gd name="T3" fmla="*/ 2147483646 h 25"/>
              <a:gd name="T4" fmla="*/ 2147483646 w 40"/>
              <a:gd name="T5" fmla="*/ 0 h 25"/>
              <a:gd name="T6" fmla="*/ 2147483646 w 40"/>
              <a:gd name="T7" fmla="*/ 2147483646 h 25"/>
              <a:gd name="T8" fmla="*/ 0 w 40"/>
              <a:gd name="T9" fmla="*/ 2147483646 h 25"/>
              <a:gd name="T10" fmla="*/ 578634331 w 40"/>
              <a:gd name="T11" fmla="*/ 2147483646 h 25"/>
              <a:gd name="T12" fmla="*/ 2147483646 w 40"/>
              <a:gd name="T13" fmla="*/ 2147483646 h 25"/>
              <a:gd name="T14" fmla="*/ 2147483646 w 40"/>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25">
                <a:moveTo>
                  <a:pt x="40" y="14"/>
                </a:moveTo>
                <a:lnTo>
                  <a:pt x="34" y="7"/>
                </a:lnTo>
                <a:lnTo>
                  <a:pt x="18" y="0"/>
                </a:lnTo>
                <a:lnTo>
                  <a:pt x="10" y="10"/>
                </a:lnTo>
                <a:lnTo>
                  <a:pt x="0" y="11"/>
                </a:lnTo>
                <a:lnTo>
                  <a:pt x="1" y="14"/>
                </a:lnTo>
                <a:lnTo>
                  <a:pt x="20" y="25"/>
                </a:lnTo>
                <a:lnTo>
                  <a:pt x="40" y="14"/>
                </a:lnTo>
                <a:close/>
              </a:path>
            </a:pathLst>
          </a:custGeom>
          <a:noFill/>
          <a:ln w="3175" cmpd="sng">
            <a:solidFill>
              <a:schemeClr val="bg2"/>
            </a:solidFill>
            <a:prstDash val="solid"/>
            <a:round/>
            <a:headEnd/>
            <a:tailEnd/>
          </a:ln>
        </p:spPr>
        <p:txBody>
          <a:bodyPr/>
          <a:lstStyle/>
          <a:p>
            <a:endParaRPr lang="en-US"/>
          </a:p>
        </p:txBody>
      </p:sp>
      <p:sp>
        <p:nvSpPr>
          <p:cNvPr id="33814" name="Freeform 22"/>
          <p:cNvSpPr>
            <a:spLocks/>
          </p:cNvSpPr>
          <p:nvPr/>
        </p:nvSpPr>
        <p:spPr bwMode="auto">
          <a:xfrm>
            <a:off x="7242175" y="3983038"/>
            <a:ext cx="39688" cy="11112"/>
          </a:xfrm>
          <a:custGeom>
            <a:avLst/>
            <a:gdLst>
              <a:gd name="T0" fmla="*/ 2147483646 w 50"/>
              <a:gd name="T1" fmla="*/ 2147483646 h 14"/>
              <a:gd name="T2" fmla="*/ 2147483646 w 50"/>
              <a:gd name="T3" fmla="*/ 2147483646 h 14"/>
              <a:gd name="T4" fmla="*/ 2147483646 w 50"/>
              <a:gd name="T5" fmla="*/ 2147483646 h 14"/>
              <a:gd name="T6" fmla="*/ 2147483646 w 50"/>
              <a:gd name="T7" fmla="*/ 2147483646 h 14"/>
              <a:gd name="T8" fmla="*/ 2147483646 w 50"/>
              <a:gd name="T9" fmla="*/ 2147483646 h 14"/>
              <a:gd name="T10" fmla="*/ 0 w 50"/>
              <a:gd name="T11" fmla="*/ 2147483646 h 14"/>
              <a:gd name="T12" fmla="*/ 2147483646 w 50"/>
              <a:gd name="T13" fmla="*/ 0 h 14"/>
              <a:gd name="T14" fmla="*/ 2147483646 w 50"/>
              <a:gd name="T15" fmla="*/ 0 h 14"/>
              <a:gd name="T16" fmla="*/ 2147483646 w 50"/>
              <a:gd name="T17" fmla="*/ 2000194130 h 14"/>
              <a:gd name="T18" fmla="*/ 2147483646 w 50"/>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14">
                <a:moveTo>
                  <a:pt x="50" y="5"/>
                </a:moveTo>
                <a:lnTo>
                  <a:pt x="44" y="8"/>
                </a:lnTo>
                <a:lnTo>
                  <a:pt x="42" y="13"/>
                </a:lnTo>
                <a:lnTo>
                  <a:pt x="26" y="14"/>
                </a:lnTo>
                <a:lnTo>
                  <a:pt x="16" y="12"/>
                </a:lnTo>
                <a:lnTo>
                  <a:pt x="0" y="8"/>
                </a:lnTo>
                <a:lnTo>
                  <a:pt x="7" y="0"/>
                </a:lnTo>
                <a:lnTo>
                  <a:pt x="38" y="0"/>
                </a:lnTo>
                <a:lnTo>
                  <a:pt x="43" y="4"/>
                </a:lnTo>
                <a:lnTo>
                  <a:pt x="50" y="5"/>
                </a:lnTo>
                <a:close/>
              </a:path>
            </a:pathLst>
          </a:custGeom>
          <a:noFill/>
          <a:ln w="3175" cmpd="sng">
            <a:solidFill>
              <a:schemeClr val="bg2"/>
            </a:solidFill>
            <a:prstDash val="solid"/>
            <a:round/>
            <a:headEnd/>
            <a:tailEnd/>
          </a:ln>
        </p:spPr>
        <p:txBody>
          <a:bodyPr/>
          <a:lstStyle/>
          <a:p>
            <a:endParaRPr lang="en-US"/>
          </a:p>
        </p:txBody>
      </p:sp>
      <p:sp>
        <p:nvSpPr>
          <p:cNvPr id="33815" name="Freeform 23"/>
          <p:cNvSpPr>
            <a:spLocks/>
          </p:cNvSpPr>
          <p:nvPr/>
        </p:nvSpPr>
        <p:spPr bwMode="auto">
          <a:xfrm>
            <a:off x="6824663" y="3725863"/>
            <a:ext cx="23812" cy="28575"/>
          </a:xfrm>
          <a:custGeom>
            <a:avLst/>
            <a:gdLst>
              <a:gd name="T0" fmla="*/ 2147483646 w 30"/>
              <a:gd name="T1" fmla="*/ 2147483646 h 37"/>
              <a:gd name="T2" fmla="*/ 2147483646 w 30"/>
              <a:gd name="T3" fmla="*/ 2147483646 h 37"/>
              <a:gd name="T4" fmla="*/ 0 w 30"/>
              <a:gd name="T5" fmla="*/ 1842412512 h 37"/>
              <a:gd name="T6" fmla="*/ 2147483646 w 30"/>
              <a:gd name="T7" fmla="*/ 0 h 37"/>
              <a:gd name="T8" fmla="*/ 2147483646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30" y="20"/>
                </a:moveTo>
                <a:lnTo>
                  <a:pt x="26" y="37"/>
                </a:lnTo>
                <a:lnTo>
                  <a:pt x="0" y="4"/>
                </a:lnTo>
                <a:lnTo>
                  <a:pt x="9" y="0"/>
                </a:lnTo>
                <a:lnTo>
                  <a:pt x="30" y="20"/>
                </a:lnTo>
                <a:close/>
              </a:path>
            </a:pathLst>
          </a:custGeom>
          <a:noFill/>
          <a:ln w="3175" cmpd="sng">
            <a:solidFill>
              <a:schemeClr val="bg2"/>
            </a:solidFill>
            <a:prstDash val="solid"/>
            <a:round/>
            <a:headEnd/>
            <a:tailEnd/>
          </a:ln>
        </p:spPr>
        <p:txBody>
          <a:bodyPr/>
          <a:lstStyle/>
          <a:p>
            <a:endParaRPr lang="en-US"/>
          </a:p>
        </p:txBody>
      </p:sp>
      <p:sp>
        <p:nvSpPr>
          <p:cNvPr id="33816" name="Freeform 24"/>
          <p:cNvSpPr>
            <a:spLocks/>
          </p:cNvSpPr>
          <p:nvPr/>
        </p:nvSpPr>
        <p:spPr bwMode="auto">
          <a:xfrm>
            <a:off x="7108825" y="3852863"/>
            <a:ext cx="20638" cy="17462"/>
          </a:xfrm>
          <a:custGeom>
            <a:avLst/>
            <a:gdLst>
              <a:gd name="T0" fmla="*/ 2147483646 w 26"/>
              <a:gd name="T1" fmla="*/ 2147483646 h 24"/>
              <a:gd name="T2" fmla="*/ 2147483646 w 26"/>
              <a:gd name="T3" fmla="*/ 2147483646 h 24"/>
              <a:gd name="T4" fmla="*/ 2147483646 w 26"/>
              <a:gd name="T5" fmla="*/ 2147483646 h 24"/>
              <a:gd name="T6" fmla="*/ 1000550878 w 26"/>
              <a:gd name="T7" fmla="*/ 2147483646 h 24"/>
              <a:gd name="T8" fmla="*/ 0 w 26"/>
              <a:gd name="T9" fmla="*/ 1925875249 h 24"/>
              <a:gd name="T10" fmla="*/ 2000470709 w 26"/>
              <a:gd name="T11" fmla="*/ 0 h 24"/>
              <a:gd name="T12" fmla="*/ 2147483646 w 26"/>
              <a:gd name="T13" fmla="*/ 2147483646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4">
                <a:moveTo>
                  <a:pt x="25" y="9"/>
                </a:moveTo>
                <a:lnTo>
                  <a:pt x="26" y="12"/>
                </a:lnTo>
                <a:lnTo>
                  <a:pt x="13" y="20"/>
                </a:lnTo>
                <a:lnTo>
                  <a:pt x="2" y="24"/>
                </a:lnTo>
                <a:lnTo>
                  <a:pt x="0" y="5"/>
                </a:lnTo>
                <a:lnTo>
                  <a:pt x="4" y="0"/>
                </a:lnTo>
                <a:lnTo>
                  <a:pt x="25" y="9"/>
                </a:lnTo>
                <a:close/>
              </a:path>
            </a:pathLst>
          </a:custGeom>
          <a:noFill/>
          <a:ln w="3175" cmpd="sng">
            <a:solidFill>
              <a:schemeClr val="bg2"/>
            </a:solidFill>
            <a:prstDash val="solid"/>
            <a:round/>
            <a:headEnd/>
            <a:tailEnd/>
          </a:ln>
        </p:spPr>
        <p:txBody>
          <a:bodyPr/>
          <a:lstStyle/>
          <a:p>
            <a:endParaRPr lang="en-US"/>
          </a:p>
        </p:txBody>
      </p:sp>
      <p:sp>
        <p:nvSpPr>
          <p:cNvPr id="33817" name="Freeform 25"/>
          <p:cNvSpPr>
            <a:spLocks/>
          </p:cNvSpPr>
          <p:nvPr/>
        </p:nvSpPr>
        <p:spPr bwMode="auto">
          <a:xfrm>
            <a:off x="7329488" y="4025900"/>
            <a:ext cx="20637" cy="20638"/>
          </a:xfrm>
          <a:custGeom>
            <a:avLst/>
            <a:gdLst>
              <a:gd name="T0" fmla="*/ 2147483646 w 26"/>
              <a:gd name="T1" fmla="*/ 2147483646 h 26"/>
              <a:gd name="T2" fmla="*/ 2147483646 w 26"/>
              <a:gd name="T3" fmla="*/ 0 h 26"/>
              <a:gd name="T4" fmla="*/ 0 w 26"/>
              <a:gd name="T5" fmla="*/ 2147483646 h 26"/>
              <a:gd name="T6" fmla="*/ 2147483646 w 26"/>
              <a:gd name="T7" fmla="*/ 2147483646 h 26"/>
              <a:gd name="T8" fmla="*/ 2147483646 w 26"/>
              <a:gd name="T9" fmla="*/ 214748364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6">
                <a:moveTo>
                  <a:pt x="26" y="7"/>
                </a:moveTo>
                <a:lnTo>
                  <a:pt x="17" y="0"/>
                </a:lnTo>
                <a:lnTo>
                  <a:pt x="0" y="17"/>
                </a:lnTo>
                <a:lnTo>
                  <a:pt x="13" y="26"/>
                </a:lnTo>
                <a:lnTo>
                  <a:pt x="26" y="7"/>
                </a:lnTo>
                <a:close/>
              </a:path>
            </a:pathLst>
          </a:custGeom>
          <a:noFill/>
          <a:ln w="3175" cmpd="sng">
            <a:solidFill>
              <a:schemeClr val="bg2"/>
            </a:solidFill>
            <a:prstDash val="solid"/>
            <a:round/>
            <a:headEnd/>
            <a:tailEnd/>
          </a:ln>
        </p:spPr>
        <p:txBody>
          <a:bodyPr/>
          <a:lstStyle/>
          <a:p>
            <a:endParaRPr lang="en-US"/>
          </a:p>
        </p:txBody>
      </p:sp>
      <p:sp>
        <p:nvSpPr>
          <p:cNvPr id="33818" name="Freeform 26"/>
          <p:cNvSpPr>
            <a:spLocks/>
          </p:cNvSpPr>
          <p:nvPr/>
        </p:nvSpPr>
        <p:spPr bwMode="auto">
          <a:xfrm>
            <a:off x="7516813" y="3910013"/>
            <a:ext cx="15875" cy="36512"/>
          </a:xfrm>
          <a:custGeom>
            <a:avLst/>
            <a:gdLst>
              <a:gd name="T0" fmla="*/ 2147483646 w 20"/>
              <a:gd name="T1" fmla="*/ 2147483646 h 46"/>
              <a:gd name="T2" fmla="*/ 2147483646 w 20"/>
              <a:gd name="T3" fmla="*/ 2147483646 h 46"/>
              <a:gd name="T4" fmla="*/ 2147483646 w 20"/>
              <a:gd name="T5" fmla="*/ 2147483646 h 46"/>
              <a:gd name="T6" fmla="*/ 2147483646 w 20"/>
              <a:gd name="T7" fmla="*/ 0 h 46"/>
              <a:gd name="T8" fmla="*/ 0 w 20"/>
              <a:gd name="T9" fmla="*/ 2147483646 h 46"/>
              <a:gd name="T10" fmla="*/ 2147483646 w 20"/>
              <a:gd name="T11" fmla="*/ 2147483646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6">
                <a:moveTo>
                  <a:pt x="20" y="32"/>
                </a:moveTo>
                <a:lnTo>
                  <a:pt x="17" y="28"/>
                </a:lnTo>
                <a:lnTo>
                  <a:pt x="17" y="10"/>
                </a:lnTo>
                <a:lnTo>
                  <a:pt x="18" y="0"/>
                </a:lnTo>
                <a:lnTo>
                  <a:pt x="0" y="46"/>
                </a:lnTo>
                <a:lnTo>
                  <a:pt x="20" y="32"/>
                </a:lnTo>
                <a:close/>
              </a:path>
            </a:pathLst>
          </a:custGeom>
          <a:noFill/>
          <a:ln w="3175" cmpd="sng">
            <a:solidFill>
              <a:schemeClr val="bg2"/>
            </a:solidFill>
            <a:prstDash val="solid"/>
            <a:round/>
            <a:headEnd/>
            <a:tailEnd/>
          </a:ln>
        </p:spPr>
        <p:txBody>
          <a:bodyPr/>
          <a:lstStyle/>
          <a:p>
            <a:endParaRPr lang="en-US"/>
          </a:p>
        </p:txBody>
      </p:sp>
      <p:sp>
        <p:nvSpPr>
          <p:cNvPr id="33819" name="Freeform 27"/>
          <p:cNvSpPr>
            <a:spLocks/>
          </p:cNvSpPr>
          <p:nvPr/>
        </p:nvSpPr>
        <p:spPr bwMode="auto">
          <a:xfrm>
            <a:off x="7834313" y="3943350"/>
            <a:ext cx="9525" cy="22225"/>
          </a:xfrm>
          <a:custGeom>
            <a:avLst/>
            <a:gdLst>
              <a:gd name="T0" fmla="*/ 2147483646 w 13"/>
              <a:gd name="T1" fmla="*/ 2147483646 h 29"/>
              <a:gd name="T2" fmla="*/ 2147483646 w 13"/>
              <a:gd name="T3" fmla="*/ 0 h 29"/>
              <a:gd name="T4" fmla="*/ 0 w 13"/>
              <a:gd name="T5" fmla="*/ 2147483646 h 29"/>
              <a:gd name="T6" fmla="*/ 0 w 13"/>
              <a:gd name="T7" fmla="*/ 2147483646 h 29"/>
              <a:gd name="T8" fmla="*/ 2147483646 w 13"/>
              <a:gd name="T9" fmla="*/ 2147483646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9">
                <a:moveTo>
                  <a:pt x="13" y="23"/>
                </a:moveTo>
                <a:lnTo>
                  <a:pt x="12" y="0"/>
                </a:lnTo>
                <a:lnTo>
                  <a:pt x="0" y="5"/>
                </a:lnTo>
                <a:lnTo>
                  <a:pt x="0" y="29"/>
                </a:lnTo>
                <a:lnTo>
                  <a:pt x="13" y="23"/>
                </a:lnTo>
                <a:close/>
              </a:path>
            </a:pathLst>
          </a:custGeom>
          <a:noFill/>
          <a:ln w="3175" cmpd="sng">
            <a:solidFill>
              <a:schemeClr val="bg2"/>
            </a:solidFill>
            <a:prstDash val="solid"/>
            <a:round/>
            <a:headEnd/>
            <a:tailEnd/>
          </a:ln>
        </p:spPr>
        <p:txBody>
          <a:bodyPr/>
          <a:lstStyle/>
          <a:p>
            <a:endParaRPr lang="en-US"/>
          </a:p>
        </p:txBody>
      </p:sp>
      <p:sp>
        <p:nvSpPr>
          <p:cNvPr id="33820" name="Freeform 28"/>
          <p:cNvSpPr>
            <a:spLocks/>
          </p:cNvSpPr>
          <p:nvPr/>
        </p:nvSpPr>
        <p:spPr bwMode="auto">
          <a:xfrm>
            <a:off x="6869113" y="3800475"/>
            <a:ext cx="15875" cy="23813"/>
          </a:xfrm>
          <a:custGeom>
            <a:avLst/>
            <a:gdLst>
              <a:gd name="T0" fmla="*/ 2147483646 w 20"/>
              <a:gd name="T1" fmla="*/ 2147483646 h 30"/>
              <a:gd name="T2" fmla="*/ 2147483646 w 20"/>
              <a:gd name="T3" fmla="*/ 2147483646 h 30"/>
              <a:gd name="T4" fmla="*/ 0 w 20"/>
              <a:gd name="T5" fmla="*/ 0 h 30"/>
              <a:gd name="T6" fmla="*/ 2147483646 w 20"/>
              <a:gd name="T7" fmla="*/ 2147483646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0">
                <a:moveTo>
                  <a:pt x="20" y="30"/>
                </a:moveTo>
                <a:lnTo>
                  <a:pt x="5" y="29"/>
                </a:lnTo>
                <a:lnTo>
                  <a:pt x="0" y="0"/>
                </a:lnTo>
                <a:lnTo>
                  <a:pt x="20" y="30"/>
                </a:lnTo>
                <a:close/>
              </a:path>
            </a:pathLst>
          </a:custGeom>
          <a:noFill/>
          <a:ln w="3175" cmpd="sng">
            <a:solidFill>
              <a:schemeClr val="bg2"/>
            </a:solidFill>
            <a:prstDash val="solid"/>
            <a:round/>
            <a:headEnd/>
            <a:tailEnd/>
          </a:ln>
        </p:spPr>
        <p:txBody>
          <a:bodyPr/>
          <a:lstStyle/>
          <a:p>
            <a:endParaRPr lang="en-US"/>
          </a:p>
        </p:txBody>
      </p:sp>
      <p:sp>
        <p:nvSpPr>
          <p:cNvPr id="33821" name="Freeform 29"/>
          <p:cNvSpPr>
            <a:spLocks/>
          </p:cNvSpPr>
          <p:nvPr/>
        </p:nvSpPr>
        <p:spPr bwMode="auto">
          <a:xfrm>
            <a:off x="7510463" y="3914775"/>
            <a:ext cx="11112" cy="22225"/>
          </a:xfrm>
          <a:custGeom>
            <a:avLst/>
            <a:gdLst>
              <a:gd name="T0" fmla="*/ 2147483646 w 13"/>
              <a:gd name="T1" fmla="*/ 2147483646 h 27"/>
              <a:gd name="T2" fmla="*/ 2147483646 w 13"/>
              <a:gd name="T3" fmla="*/ 0 h 27"/>
              <a:gd name="T4" fmla="*/ 2147483646 w 13"/>
              <a:gd name="T5" fmla="*/ 1115285072 h 27"/>
              <a:gd name="T6" fmla="*/ 0 w 13"/>
              <a:gd name="T7" fmla="*/ 2147483646 h 27"/>
              <a:gd name="T8" fmla="*/ 2147483646 w 13"/>
              <a:gd name="T9" fmla="*/ 2147483646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7">
                <a:moveTo>
                  <a:pt x="13" y="10"/>
                </a:moveTo>
                <a:lnTo>
                  <a:pt x="12" y="0"/>
                </a:lnTo>
                <a:lnTo>
                  <a:pt x="5" y="2"/>
                </a:lnTo>
                <a:lnTo>
                  <a:pt x="0" y="27"/>
                </a:lnTo>
                <a:lnTo>
                  <a:pt x="13" y="10"/>
                </a:lnTo>
                <a:close/>
              </a:path>
            </a:pathLst>
          </a:custGeom>
          <a:noFill/>
          <a:ln w="3175" cmpd="sng">
            <a:solidFill>
              <a:schemeClr val="bg2"/>
            </a:solidFill>
            <a:prstDash val="solid"/>
            <a:round/>
            <a:headEnd/>
            <a:tailEnd/>
          </a:ln>
        </p:spPr>
        <p:txBody>
          <a:bodyPr/>
          <a:lstStyle/>
          <a:p>
            <a:endParaRPr lang="en-US"/>
          </a:p>
        </p:txBody>
      </p:sp>
      <p:sp>
        <p:nvSpPr>
          <p:cNvPr id="33822" name="Freeform 30"/>
          <p:cNvSpPr>
            <a:spLocks/>
          </p:cNvSpPr>
          <p:nvPr/>
        </p:nvSpPr>
        <p:spPr bwMode="auto">
          <a:xfrm>
            <a:off x="7566025" y="3822700"/>
            <a:ext cx="26988" cy="6350"/>
          </a:xfrm>
          <a:custGeom>
            <a:avLst/>
            <a:gdLst>
              <a:gd name="T0" fmla="*/ 2147483646 w 34"/>
              <a:gd name="T1" fmla="*/ 2147483646 h 8"/>
              <a:gd name="T2" fmla="*/ 2147483646 w 34"/>
              <a:gd name="T3" fmla="*/ 0 h 8"/>
              <a:gd name="T4" fmla="*/ 0 w 34"/>
              <a:gd name="T5" fmla="*/ 2147483646 h 8"/>
              <a:gd name="T6" fmla="*/ 2147483646 w 34"/>
              <a:gd name="T7" fmla="*/ 214748364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8">
                <a:moveTo>
                  <a:pt x="34" y="8"/>
                </a:moveTo>
                <a:lnTo>
                  <a:pt x="15" y="0"/>
                </a:lnTo>
                <a:lnTo>
                  <a:pt x="0" y="8"/>
                </a:lnTo>
                <a:lnTo>
                  <a:pt x="34" y="8"/>
                </a:lnTo>
                <a:close/>
              </a:path>
            </a:pathLst>
          </a:custGeom>
          <a:noFill/>
          <a:ln w="3175" cmpd="sng">
            <a:solidFill>
              <a:schemeClr val="bg2"/>
            </a:solidFill>
            <a:prstDash val="solid"/>
            <a:round/>
            <a:headEnd/>
            <a:tailEnd/>
          </a:ln>
        </p:spPr>
        <p:txBody>
          <a:bodyPr/>
          <a:lstStyle/>
          <a:p>
            <a:endParaRPr lang="en-US"/>
          </a:p>
        </p:txBody>
      </p:sp>
      <p:sp>
        <p:nvSpPr>
          <p:cNvPr id="33823" name="Freeform 31"/>
          <p:cNvSpPr>
            <a:spLocks/>
          </p:cNvSpPr>
          <p:nvPr/>
        </p:nvSpPr>
        <p:spPr bwMode="auto">
          <a:xfrm>
            <a:off x="7826375" y="3965575"/>
            <a:ext cx="11113" cy="19050"/>
          </a:xfrm>
          <a:custGeom>
            <a:avLst/>
            <a:gdLst>
              <a:gd name="T0" fmla="*/ 2147483646 w 13"/>
              <a:gd name="T1" fmla="*/ 2147483646 h 23"/>
              <a:gd name="T2" fmla="*/ 1874404065 w 13"/>
              <a:gd name="T3" fmla="*/ 2147483646 h 23"/>
              <a:gd name="T4" fmla="*/ 0 w 13"/>
              <a:gd name="T5" fmla="*/ 0 h 23"/>
              <a:gd name="T6" fmla="*/ 2147483646 w 13"/>
              <a:gd name="T7" fmla="*/ 2147483646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3">
                <a:moveTo>
                  <a:pt x="13" y="11"/>
                </a:moveTo>
                <a:lnTo>
                  <a:pt x="3" y="23"/>
                </a:lnTo>
                <a:lnTo>
                  <a:pt x="0" y="0"/>
                </a:lnTo>
                <a:lnTo>
                  <a:pt x="13" y="11"/>
                </a:lnTo>
                <a:close/>
              </a:path>
            </a:pathLst>
          </a:custGeom>
          <a:noFill/>
          <a:ln w="3175" cmpd="sng">
            <a:solidFill>
              <a:schemeClr val="bg2"/>
            </a:solidFill>
            <a:prstDash val="solid"/>
            <a:round/>
            <a:headEnd/>
            <a:tailEnd/>
          </a:ln>
        </p:spPr>
        <p:txBody>
          <a:bodyPr/>
          <a:lstStyle/>
          <a:p>
            <a:endParaRPr lang="en-US"/>
          </a:p>
        </p:txBody>
      </p:sp>
      <p:sp>
        <p:nvSpPr>
          <p:cNvPr id="33824" name="Freeform 32"/>
          <p:cNvSpPr>
            <a:spLocks/>
          </p:cNvSpPr>
          <p:nvPr/>
        </p:nvSpPr>
        <p:spPr bwMode="auto">
          <a:xfrm>
            <a:off x="7407275" y="3195638"/>
            <a:ext cx="130175" cy="185737"/>
          </a:xfrm>
          <a:custGeom>
            <a:avLst/>
            <a:gdLst>
              <a:gd name="T0" fmla="*/ 2147483646 w 163"/>
              <a:gd name="T1" fmla="*/ 2147483646 h 235"/>
              <a:gd name="T2" fmla="*/ 2147483646 w 163"/>
              <a:gd name="T3" fmla="*/ 2147483646 h 235"/>
              <a:gd name="T4" fmla="*/ 2147483646 w 163"/>
              <a:gd name="T5" fmla="*/ 2147483646 h 235"/>
              <a:gd name="T6" fmla="*/ 2147483646 w 163"/>
              <a:gd name="T7" fmla="*/ 2147483646 h 235"/>
              <a:gd name="T8" fmla="*/ 1528153075 w 163"/>
              <a:gd name="T9" fmla="*/ 2147483646 h 235"/>
              <a:gd name="T10" fmla="*/ 2147483646 w 163"/>
              <a:gd name="T11" fmla="*/ 2147483646 h 235"/>
              <a:gd name="T12" fmla="*/ 2147483646 w 163"/>
              <a:gd name="T13" fmla="*/ 2147483646 h 235"/>
              <a:gd name="T14" fmla="*/ 2147483646 w 163"/>
              <a:gd name="T15" fmla="*/ 2147483646 h 235"/>
              <a:gd name="T16" fmla="*/ 2147483646 w 163"/>
              <a:gd name="T17" fmla="*/ 2147483646 h 235"/>
              <a:gd name="T18" fmla="*/ 2147483646 w 163"/>
              <a:gd name="T19" fmla="*/ 2147483646 h 235"/>
              <a:gd name="T20" fmla="*/ 2147483646 w 163"/>
              <a:gd name="T21" fmla="*/ 2147483646 h 235"/>
              <a:gd name="T22" fmla="*/ 2147483646 w 163"/>
              <a:gd name="T23" fmla="*/ 2147483646 h 235"/>
              <a:gd name="T24" fmla="*/ 2147483646 w 163"/>
              <a:gd name="T25" fmla="*/ 2147483646 h 235"/>
              <a:gd name="T26" fmla="*/ 2147483646 w 163"/>
              <a:gd name="T27" fmla="*/ 2147483646 h 235"/>
              <a:gd name="T28" fmla="*/ 2147483646 w 163"/>
              <a:gd name="T29" fmla="*/ 2147483646 h 235"/>
              <a:gd name="T30" fmla="*/ 2147483646 w 163"/>
              <a:gd name="T31" fmla="*/ 2147483646 h 235"/>
              <a:gd name="T32" fmla="*/ 2147483646 w 163"/>
              <a:gd name="T33" fmla="*/ 2147483646 h 235"/>
              <a:gd name="T34" fmla="*/ 2147483646 w 163"/>
              <a:gd name="T35" fmla="*/ 2147483646 h 235"/>
              <a:gd name="T36" fmla="*/ 2147483646 w 163"/>
              <a:gd name="T37" fmla="*/ 2147483646 h 235"/>
              <a:gd name="T38" fmla="*/ 2147483646 w 163"/>
              <a:gd name="T39" fmla="*/ 2147483646 h 235"/>
              <a:gd name="T40" fmla="*/ 2147483646 w 163"/>
              <a:gd name="T41" fmla="*/ 2147483646 h 235"/>
              <a:gd name="T42" fmla="*/ 2147483646 w 163"/>
              <a:gd name="T43" fmla="*/ 2147483646 h 235"/>
              <a:gd name="T44" fmla="*/ 2147483646 w 163"/>
              <a:gd name="T45" fmla="*/ 2147483646 h 235"/>
              <a:gd name="T46" fmla="*/ 2147483646 w 163"/>
              <a:gd name="T47" fmla="*/ 2147483646 h 235"/>
              <a:gd name="T48" fmla="*/ 2147483646 w 163"/>
              <a:gd name="T49" fmla="*/ 2147483646 h 235"/>
              <a:gd name="T50" fmla="*/ 2147483646 w 163"/>
              <a:gd name="T51" fmla="*/ 2147483646 h 235"/>
              <a:gd name="T52" fmla="*/ 2147483646 w 163"/>
              <a:gd name="T53" fmla="*/ 2147483646 h 235"/>
              <a:gd name="T54" fmla="*/ 2147483646 w 163"/>
              <a:gd name="T55" fmla="*/ 2147483646 h 235"/>
              <a:gd name="T56" fmla="*/ 2147483646 w 163"/>
              <a:gd name="T57" fmla="*/ 2147483646 h 235"/>
              <a:gd name="T58" fmla="*/ 2147483646 w 163"/>
              <a:gd name="T59" fmla="*/ 2147483646 h 235"/>
              <a:gd name="T60" fmla="*/ 2147483646 w 163"/>
              <a:gd name="T61" fmla="*/ 2147483646 h 235"/>
              <a:gd name="T62" fmla="*/ 2147483646 w 163"/>
              <a:gd name="T63" fmla="*/ 2147483646 h 235"/>
              <a:gd name="T64" fmla="*/ 2147483646 w 163"/>
              <a:gd name="T65" fmla="*/ 2147483646 h 235"/>
              <a:gd name="T66" fmla="*/ 2147483646 w 163"/>
              <a:gd name="T67" fmla="*/ 2147483646 h 2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3" h="235">
                <a:moveTo>
                  <a:pt x="31" y="148"/>
                </a:moveTo>
                <a:lnTo>
                  <a:pt x="32" y="154"/>
                </a:lnTo>
                <a:lnTo>
                  <a:pt x="34" y="157"/>
                </a:lnTo>
                <a:lnTo>
                  <a:pt x="33" y="159"/>
                </a:lnTo>
                <a:lnTo>
                  <a:pt x="33" y="161"/>
                </a:lnTo>
                <a:lnTo>
                  <a:pt x="31" y="165"/>
                </a:lnTo>
                <a:lnTo>
                  <a:pt x="13" y="146"/>
                </a:lnTo>
                <a:lnTo>
                  <a:pt x="6" y="125"/>
                </a:lnTo>
                <a:lnTo>
                  <a:pt x="0" y="95"/>
                </a:lnTo>
                <a:lnTo>
                  <a:pt x="3" y="94"/>
                </a:lnTo>
                <a:lnTo>
                  <a:pt x="8" y="96"/>
                </a:lnTo>
                <a:lnTo>
                  <a:pt x="13" y="101"/>
                </a:lnTo>
                <a:lnTo>
                  <a:pt x="18" y="97"/>
                </a:lnTo>
                <a:lnTo>
                  <a:pt x="19" y="89"/>
                </a:lnTo>
                <a:lnTo>
                  <a:pt x="13" y="88"/>
                </a:lnTo>
                <a:lnTo>
                  <a:pt x="9" y="81"/>
                </a:lnTo>
                <a:lnTo>
                  <a:pt x="9" y="71"/>
                </a:lnTo>
                <a:lnTo>
                  <a:pt x="12" y="65"/>
                </a:lnTo>
                <a:lnTo>
                  <a:pt x="9" y="57"/>
                </a:lnTo>
                <a:lnTo>
                  <a:pt x="8" y="52"/>
                </a:lnTo>
                <a:lnTo>
                  <a:pt x="6" y="42"/>
                </a:lnTo>
                <a:lnTo>
                  <a:pt x="7" y="27"/>
                </a:lnTo>
                <a:lnTo>
                  <a:pt x="8" y="17"/>
                </a:lnTo>
                <a:lnTo>
                  <a:pt x="9" y="7"/>
                </a:lnTo>
                <a:lnTo>
                  <a:pt x="17" y="0"/>
                </a:lnTo>
                <a:lnTo>
                  <a:pt x="62" y="10"/>
                </a:lnTo>
                <a:lnTo>
                  <a:pt x="67" y="19"/>
                </a:lnTo>
                <a:lnTo>
                  <a:pt x="77" y="51"/>
                </a:lnTo>
                <a:lnTo>
                  <a:pt x="83" y="72"/>
                </a:lnTo>
                <a:lnTo>
                  <a:pt x="75" y="97"/>
                </a:lnTo>
                <a:lnTo>
                  <a:pt x="60" y="113"/>
                </a:lnTo>
                <a:lnTo>
                  <a:pt x="63" y="140"/>
                </a:lnTo>
                <a:lnTo>
                  <a:pt x="83" y="181"/>
                </a:lnTo>
                <a:lnTo>
                  <a:pt x="94" y="180"/>
                </a:lnTo>
                <a:lnTo>
                  <a:pt x="94" y="175"/>
                </a:lnTo>
                <a:lnTo>
                  <a:pt x="111" y="167"/>
                </a:lnTo>
                <a:lnTo>
                  <a:pt x="128" y="191"/>
                </a:lnTo>
                <a:lnTo>
                  <a:pt x="131" y="181"/>
                </a:lnTo>
                <a:lnTo>
                  <a:pt x="148" y="193"/>
                </a:lnTo>
                <a:lnTo>
                  <a:pt x="140" y="198"/>
                </a:lnTo>
                <a:lnTo>
                  <a:pt x="155" y="216"/>
                </a:lnTo>
                <a:lnTo>
                  <a:pt x="163" y="219"/>
                </a:lnTo>
                <a:lnTo>
                  <a:pt x="162" y="223"/>
                </a:lnTo>
                <a:lnTo>
                  <a:pt x="163" y="229"/>
                </a:lnTo>
                <a:lnTo>
                  <a:pt x="163" y="230"/>
                </a:lnTo>
                <a:lnTo>
                  <a:pt x="161" y="231"/>
                </a:lnTo>
                <a:lnTo>
                  <a:pt x="159" y="232"/>
                </a:lnTo>
                <a:lnTo>
                  <a:pt x="158" y="234"/>
                </a:lnTo>
                <a:lnTo>
                  <a:pt x="156" y="235"/>
                </a:lnTo>
                <a:lnTo>
                  <a:pt x="153" y="232"/>
                </a:lnTo>
                <a:lnTo>
                  <a:pt x="158" y="230"/>
                </a:lnTo>
                <a:lnTo>
                  <a:pt x="159" y="228"/>
                </a:lnTo>
                <a:lnTo>
                  <a:pt x="158" y="225"/>
                </a:lnTo>
                <a:lnTo>
                  <a:pt x="156" y="225"/>
                </a:lnTo>
                <a:lnTo>
                  <a:pt x="146" y="226"/>
                </a:lnTo>
                <a:lnTo>
                  <a:pt x="136" y="222"/>
                </a:lnTo>
                <a:lnTo>
                  <a:pt x="133" y="212"/>
                </a:lnTo>
                <a:lnTo>
                  <a:pt x="115" y="193"/>
                </a:lnTo>
                <a:lnTo>
                  <a:pt x="102" y="187"/>
                </a:lnTo>
                <a:lnTo>
                  <a:pt x="109" y="213"/>
                </a:lnTo>
                <a:lnTo>
                  <a:pt x="75" y="185"/>
                </a:lnTo>
                <a:lnTo>
                  <a:pt x="71" y="191"/>
                </a:lnTo>
                <a:lnTo>
                  <a:pt x="65" y="197"/>
                </a:lnTo>
                <a:lnTo>
                  <a:pt x="53" y="196"/>
                </a:lnTo>
                <a:lnTo>
                  <a:pt x="37" y="187"/>
                </a:lnTo>
                <a:lnTo>
                  <a:pt x="34" y="180"/>
                </a:lnTo>
                <a:lnTo>
                  <a:pt x="35" y="172"/>
                </a:lnTo>
                <a:lnTo>
                  <a:pt x="44" y="153"/>
                </a:lnTo>
                <a:lnTo>
                  <a:pt x="31" y="148"/>
                </a:lnTo>
                <a:close/>
              </a:path>
            </a:pathLst>
          </a:custGeom>
          <a:noFill/>
          <a:ln w="3175" cmpd="sng">
            <a:solidFill>
              <a:schemeClr val="bg2"/>
            </a:solidFill>
            <a:prstDash val="solid"/>
            <a:round/>
            <a:headEnd/>
            <a:tailEnd/>
          </a:ln>
        </p:spPr>
        <p:txBody>
          <a:bodyPr/>
          <a:lstStyle/>
          <a:p>
            <a:endParaRPr lang="en-US"/>
          </a:p>
        </p:txBody>
      </p:sp>
      <p:sp>
        <p:nvSpPr>
          <p:cNvPr id="33825" name="Freeform 33"/>
          <p:cNvSpPr>
            <a:spLocks/>
          </p:cNvSpPr>
          <p:nvPr/>
        </p:nvSpPr>
        <p:spPr bwMode="auto">
          <a:xfrm>
            <a:off x="7494588" y="3467100"/>
            <a:ext cx="125412" cy="131763"/>
          </a:xfrm>
          <a:custGeom>
            <a:avLst/>
            <a:gdLst>
              <a:gd name="T0" fmla="*/ 2147483646 w 159"/>
              <a:gd name="T1" fmla="*/ 2147483646 h 168"/>
              <a:gd name="T2" fmla="*/ 2147483646 w 159"/>
              <a:gd name="T3" fmla="*/ 2147483646 h 168"/>
              <a:gd name="T4" fmla="*/ 2147483646 w 159"/>
              <a:gd name="T5" fmla="*/ 2147483646 h 168"/>
              <a:gd name="T6" fmla="*/ 2147483646 w 159"/>
              <a:gd name="T7" fmla="*/ 2147483646 h 168"/>
              <a:gd name="T8" fmla="*/ 2147483646 w 159"/>
              <a:gd name="T9" fmla="*/ 2147483646 h 168"/>
              <a:gd name="T10" fmla="*/ 2147483646 w 159"/>
              <a:gd name="T11" fmla="*/ 2147483646 h 168"/>
              <a:gd name="T12" fmla="*/ 2147483646 w 159"/>
              <a:gd name="T13" fmla="*/ 2147483646 h 168"/>
              <a:gd name="T14" fmla="*/ 2147483646 w 159"/>
              <a:gd name="T15" fmla="*/ 2147483646 h 168"/>
              <a:gd name="T16" fmla="*/ 2147483646 w 159"/>
              <a:gd name="T17" fmla="*/ 2147483646 h 168"/>
              <a:gd name="T18" fmla="*/ 2147483646 w 159"/>
              <a:gd name="T19" fmla="*/ 2147483646 h 168"/>
              <a:gd name="T20" fmla="*/ 2147483646 w 159"/>
              <a:gd name="T21" fmla="*/ 2147483646 h 168"/>
              <a:gd name="T22" fmla="*/ 2147483646 w 159"/>
              <a:gd name="T23" fmla="*/ 2147483646 h 168"/>
              <a:gd name="T24" fmla="*/ 2147483646 w 159"/>
              <a:gd name="T25" fmla="*/ 2147483646 h 168"/>
              <a:gd name="T26" fmla="*/ 490863357 w 159"/>
              <a:gd name="T27" fmla="*/ 2147483646 h 168"/>
              <a:gd name="T28" fmla="*/ 0 w 159"/>
              <a:gd name="T29" fmla="*/ 2147483646 h 168"/>
              <a:gd name="T30" fmla="*/ 1471969320 w 159"/>
              <a:gd name="T31" fmla="*/ 2147483646 h 168"/>
              <a:gd name="T32" fmla="*/ 2147483646 w 159"/>
              <a:gd name="T33" fmla="*/ 2147483646 h 168"/>
              <a:gd name="T34" fmla="*/ 2147483646 w 159"/>
              <a:gd name="T35" fmla="*/ 2147483646 h 168"/>
              <a:gd name="T36" fmla="*/ 2147483646 w 159"/>
              <a:gd name="T37" fmla="*/ 2147483646 h 168"/>
              <a:gd name="T38" fmla="*/ 2147483646 w 159"/>
              <a:gd name="T39" fmla="*/ 2147483646 h 168"/>
              <a:gd name="T40" fmla="*/ 2147483646 w 159"/>
              <a:gd name="T41" fmla="*/ 2147483646 h 168"/>
              <a:gd name="T42" fmla="*/ 2147483646 w 159"/>
              <a:gd name="T43" fmla="*/ 2147483646 h 168"/>
              <a:gd name="T44" fmla="*/ 2147483646 w 159"/>
              <a:gd name="T45" fmla="*/ 2147483646 h 168"/>
              <a:gd name="T46" fmla="*/ 2147483646 w 159"/>
              <a:gd name="T47" fmla="*/ 2147483646 h 168"/>
              <a:gd name="T48" fmla="*/ 2147483646 w 159"/>
              <a:gd name="T49" fmla="*/ 2147483646 h 168"/>
              <a:gd name="T50" fmla="*/ 2147483646 w 159"/>
              <a:gd name="T51" fmla="*/ 2147483646 h 168"/>
              <a:gd name="T52" fmla="*/ 2147483646 w 159"/>
              <a:gd name="T53" fmla="*/ 2147483646 h 168"/>
              <a:gd name="T54" fmla="*/ 2147483646 w 159"/>
              <a:gd name="T55" fmla="*/ 2147483646 h 168"/>
              <a:gd name="T56" fmla="*/ 2147483646 w 159"/>
              <a:gd name="T57" fmla="*/ 2147483646 h 168"/>
              <a:gd name="T58" fmla="*/ 2147483646 w 159"/>
              <a:gd name="T59" fmla="*/ 2147483646 h 168"/>
              <a:gd name="T60" fmla="*/ 2147483646 w 159"/>
              <a:gd name="T61" fmla="*/ 2147483646 h 168"/>
              <a:gd name="T62" fmla="*/ 2147483646 w 159"/>
              <a:gd name="T63" fmla="*/ 2147483646 h 168"/>
              <a:gd name="T64" fmla="*/ 2147483646 w 159"/>
              <a:gd name="T65" fmla="*/ 2147483646 h 168"/>
              <a:gd name="T66" fmla="*/ 2147483646 w 159"/>
              <a:gd name="T67" fmla="*/ 2147483646 h 168"/>
              <a:gd name="T68" fmla="*/ 2147483646 w 159"/>
              <a:gd name="T69" fmla="*/ 2147483646 h 168"/>
              <a:gd name="T70" fmla="*/ 2147483646 w 159"/>
              <a:gd name="T71" fmla="*/ 2147483646 h 168"/>
              <a:gd name="T72" fmla="*/ 2147483646 w 159"/>
              <a:gd name="T73" fmla="*/ 0 h 168"/>
              <a:gd name="T74" fmla="*/ 2147483646 w 159"/>
              <a:gd name="T75" fmla="*/ 2147483646 h 168"/>
              <a:gd name="T76" fmla="*/ 2147483646 w 159"/>
              <a:gd name="T77" fmla="*/ 2147483646 h 168"/>
              <a:gd name="T78" fmla="*/ 2147483646 w 159"/>
              <a:gd name="T79" fmla="*/ 2147483646 h 168"/>
              <a:gd name="T80" fmla="*/ 2147483646 w 159"/>
              <a:gd name="T81" fmla="*/ 2147483646 h 168"/>
              <a:gd name="T82" fmla="*/ 2147483646 w 159"/>
              <a:gd name="T83" fmla="*/ 2147483646 h 168"/>
              <a:gd name="T84" fmla="*/ 2147483646 w 159"/>
              <a:gd name="T85" fmla="*/ 2147483646 h 168"/>
              <a:gd name="T86" fmla="*/ 2147483646 w 159"/>
              <a:gd name="T87" fmla="*/ 2147483646 h 168"/>
              <a:gd name="T88" fmla="*/ 2147483646 w 159"/>
              <a:gd name="T89" fmla="*/ 2147483646 h 168"/>
              <a:gd name="T90" fmla="*/ 2147483646 w 159"/>
              <a:gd name="T91" fmla="*/ 2147483646 h 168"/>
              <a:gd name="T92" fmla="*/ 2147483646 w 159"/>
              <a:gd name="T93" fmla="*/ 2147483646 h 168"/>
              <a:gd name="T94" fmla="*/ 2147483646 w 159"/>
              <a:gd name="T95" fmla="*/ 2147483646 h 1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9" h="168">
                <a:moveTo>
                  <a:pt x="122" y="168"/>
                </a:moveTo>
                <a:lnTo>
                  <a:pt x="116" y="152"/>
                </a:lnTo>
                <a:lnTo>
                  <a:pt x="110" y="156"/>
                </a:lnTo>
                <a:lnTo>
                  <a:pt x="72" y="133"/>
                </a:lnTo>
                <a:lnTo>
                  <a:pt x="77" y="101"/>
                </a:lnTo>
                <a:lnTo>
                  <a:pt x="57" y="81"/>
                </a:lnTo>
                <a:lnTo>
                  <a:pt x="47" y="92"/>
                </a:lnTo>
                <a:lnTo>
                  <a:pt x="39" y="90"/>
                </a:lnTo>
                <a:lnTo>
                  <a:pt x="35" y="94"/>
                </a:lnTo>
                <a:lnTo>
                  <a:pt x="30" y="95"/>
                </a:lnTo>
                <a:lnTo>
                  <a:pt x="25" y="83"/>
                </a:lnTo>
                <a:lnTo>
                  <a:pt x="9" y="105"/>
                </a:lnTo>
                <a:lnTo>
                  <a:pt x="6" y="119"/>
                </a:lnTo>
                <a:lnTo>
                  <a:pt x="1" y="119"/>
                </a:lnTo>
                <a:lnTo>
                  <a:pt x="0" y="113"/>
                </a:lnTo>
                <a:lnTo>
                  <a:pt x="3" y="86"/>
                </a:lnTo>
                <a:lnTo>
                  <a:pt x="15" y="72"/>
                </a:lnTo>
                <a:lnTo>
                  <a:pt x="21" y="67"/>
                </a:lnTo>
                <a:lnTo>
                  <a:pt x="31" y="63"/>
                </a:lnTo>
                <a:lnTo>
                  <a:pt x="35" y="51"/>
                </a:lnTo>
                <a:lnTo>
                  <a:pt x="44" y="45"/>
                </a:lnTo>
                <a:lnTo>
                  <a:pt x="47" y="45"/>
                </a:lnTo>
                <a:lnTo>
                  <a:pt x="52" y="48"/>
                </a:lnTo>
                <a:lnTo>
                  <a:pt x="59" y="51"/>
                </a:lnTo>
                <a:lnTo>
                  <a:pt x="62" y="56"/>
                </a:lnTo>
                <a:lnTo>
                  <a:pt x="60" y="61"/>
                </a:lnTo>
                <a:lnTo>
                  <a:pt x="59" y="67"/>
                </a:lnTo>
                <a:lnTo>
                  <a:pt x="64" y="66"/>
                </a:lnTo>
                <a:lnTo>
                  <a:pt x="75" y="61"/>
                </a:lnTo>
                <a:lnTo>
                  <a:pt x="85" y="54"/>
                </a:lnTo>
                <a:lnTo>
                  <a:pt x="91" y="36"/>
                </a:lnTo>
                <a:lnTo>
                  <a:pt x="92" y="34"/>
                </a:lnTo>
                <a:lnTo>
                  <a:pt x="105" y="31"/>
                </a:lnTo>
                <a:lnTo>
                  <a:pt x="108" y="34"/>
                </a:lnTo>
                <a:lnTo>
                  <a:pt x="115" y="35"/>
                </a:lnTo>
                <a:lnTo>
                  <a:pt x="110" y="6"/>
                </a:lnTo>
                <a:lnTo>
                  <a:pt x="111" y="0"/>
                </a:lnTo>
                <a:lnTo>
                  <a:pt x="122" y="9"/>
                </a:lnTo>
                <a:lnTo>
                  <a:pt x="133" y="18"/>
                </a:lnTo>
                <a:lnTo>
                  <a:pt x="135" y="25"/>
                </a:lnTo>
                <a:lnTo>
                  <a:pt x="148" y="58"/>
                </a:lnTo>
                <a:lnTo>
                  <a:pt x="159" y="102"/>
                </a:lnTo>
                <a:lnTo>
                  <a:pt x="149" y="120"/>
                </a:lnTo>
                <a:lnTo>
                  <a:pt x="147" y="136"/>
                </a:lnTo>
                <a:lnTo>
                  <a:pt x="133" y="104"/>
                </a:lnTo>
                <a:lnTo>
                  <a:pt x="121" y="113"/>
                </a:lnTo>
                <a:lnTo>
                  <a:pt x="131" y="140"/>
                </a:lnTo>
                <a:lnTo>
                  <a:pt x="122" y="168"/>
                </a:lnTo>
                <a:close/>
              </a:path>
            </a:pathLst>
          </a:custGeom>
          <a:noFill/>
          <a:ln w="3175" cmpd="sng">
            <a:solidFill>
              <a:schemeClr val="bg2"/>
            </a:solidFill>
            <a:prstDash val="solid"/>
            <a:round/>
            <a:headEnd/>
            <a:tailEnd/>
          </a:ln>
        </p:spPr>
        <p:txBody>
          <a:bodyPr/>
          <a:lstStyle/>
          <a:p>
            <a:endParaRPr lang="en-US"/>
          </a:p>
        </p:txBody>
      </p:sp>
      <p:sp>
        <p:nvSpPr>
          <p:cNvPr id="33826" name="Freeform 34"/>
          <p:cNvSpPr>
            <a:spLocks/>
          </p:cNvSpPr>
          <p:nvPr/>
        </p:nvSpPr>
        <p:spPr bwMode="auto">
          <a:xfrm>
            <a:off x="7539038" y="3381375"/>
            <a:ext cx="49212" cy="52388"/>
          </a:xfrm>
          <a:custGeom>
            <a:avLst/>
            <a:gdLst>
              <a:gd name="T0" fmla="*/ 2147483646 w 61"/>
              <a:gd name="T1" fmla="*/ 2147483646 h 65"/>
              <a:gd name="T2" fmla="*/ 2147483646 w 61"/>
              <a:gd name="T3" fmla="*/ 2147483646 h 65"/>
              <a:gd name="T4" fmla="*/ 0 w 61"/>
              <a:gd name="T5" fmla="*/ 2147483646 h 65"/>
              <a:gd name="T6" fmla="*/ 2147483646 w 61"/>
              <a:gd name="T7" fmla="*/ 523566478 h 65"/>
              <a:gd name="T8" fmla="*/ 2147483646 w 61"/>
              <a:gd name="T9" fmla="*/ 523566478 h 65"/>
              <a:gd name="T10" fmla="*/ 2147483646 w 61"/>
              <a:gd name="T11" fmla="*/ 1047132956 h 65"/>
              <a:gd name="T12" fmla="*/ 2147483646 w 61"/>
              <a:gd name="T13" fmla="*/ 0 h 65"/>
              <a:gd name="T14" fmla="*/ 2147483646 w 61"/>
              <a:gd name="T15" fmla="*/ 523566478 h 65"/>
              <a:gd name="T16" fmla="*/ 2147483646 w 61"/>
              <a:gd name="T17" fmla="*/ 2147483646 h 65"/>
              <a:gd name="T18" fmla="*/ 2147483646 w 61"/>
              <a:gd name="T19" fmla="*/ 2147483646 h 65"/>
              <a:gd name="T20" fmla="*/ 2147483646 w 61"/>
              <a:gd name="T21" fmla="*/ 2147483646 h 65"/>
              <a:gd name="T22" fmla="*/ 2147483646 w 61"/>
              <a:gd name="T23" fmla="*/ 2147483646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 h="65">
                <a:moveTo>
                  <a:pt x="46" y="58"/>
                </a:moveTo>
                <a:lnTo>
                  <a:pt x="12" y="23"/>
                </a:lnTo>
                <a:lnTo>
                  <a:pt x="0" y="6"/>
                </a:lnTo>
                <a:lnTo>
                  <a:pt x="5" y="1"/>
                </a:lnTo>
                <a:lnTo>
                  <a:pt x="13" y="1"/>
                </a:lnTo>
                <a:lnTo>
                  <a:pt x="18" y="2"/>
                </a:lnTo>
                <a:lnTo>
                  <a:pt x="25" y="0"/>
                </a:lnTo>
                <a:lnTo>
                  <a:pt x="33" y="1"/>
                </a:lnTo>
                <a:lnTo>
                  <a:pt x="44" y="12"/>
                </a:lnTo>
                <a:lnTo>
                  <a:pt x="48" y="22"/>
                </a:lnTo>
                <a:lnTo>
                  <a:pt x="61" y="65"/>
                </a:lnTo>
                <a:lnTo>
                  <a:pt x="46" y="58"/>
                </a:lnTo>
                <a:close/>
              </a:path>
            </a:pathLst>
          </a:custGeom>
          <a:noFill/>
          <a:ln w="3175" cmpd="sng">
            <a:solidFill>
              <a:schemeClr val="bg2"/>
            </a:solidFill>
            <a:prstDash val="solid"/>
            <a:round/>
            <a:headEnd/>
            <a:tailEnd/>
          </a:ln>
        </p:spPr>
        <p:txBody>
          <a:bodyPr/>
          <a:lstStyle/>
          <a:p>
            <a:endParaRPr lang="en-US"/>
          </a:p>
        </p:txBody>
      </p:sp>
      <p:sp>
        <p:nvSpPr>
          <p:cNvPr id="33827" name="Freeform 35"/>
          <p:cNvSpPr>
            <a:spLocks/>
          </p:cNvSpPr>
          <p:nvPr/>
        </p:nvSpPr>
        <p:spPr bwMode="auto">
          <a:xfrm>
            <a:off x="7502525" y="3432175"/>
            <a:ext cx="26988" cy="61913"/>
          </a:xfrm>
          <a:custGeom>
            <a:avLst/>
            <a:gdLst>
              <a:gd name="T0" fmla="*/ 2147483646 w 35"/>
              <a:gd name="T1" fmla="*/ 2147483646 h 78"/>
              <a:gd name="T2" fmla="*/ 2147483646 w 35"/>
              <a:gd name="T3" fmla="*/ 2147483646 h 78"/>
              <a:gd name="T4" fmla="*/ 2147483646 w 35"/>
              <a:gd name="T5" fmla="*/ 2147483646 h 78"/>
              <a:gd name="T6" fmla="*/ 2147483646 w 35"/>
              <a:gd name="T7" fmla="*/ 2147483646 h 78"/>
              <a:gd name="T8" fmla="*/ 2147483646 w 35"/>
              <a:gd name="T9" fmla="*/ 2147483646 h 78"/>
              <a:gd name="T10" fmla="*/ 2147483646 w 35"/>
              <a:gd name="T11" fmla="*/ 2147483646 h 78"/>
              <a:gd name="T12" fmla="*/ 2147483646 w 35"/>
              <a:gd name="T13" fmla="*/ 2147483646 h 78"/>
              <a:gd name="T14" fmla="*/ 2147483646 w 35"/>
              <a:gd name="T15" fmla="*/ 2147483646 h 78"/>
              <a:gd name="T16" fmla="*/ 2147483646 w 35"/>
              <a:gd name="T17" fmla="*/ 2147483646 h 78"/>
              <a:gd name="T18" fmla="*/ 2147483646 w 35"/>
              <a:gd name="T19" fmla="*/ 2147483646 h 78"/>
              <a:gd name="T20" fmla="*/ 2147483646 w 35"/>
              <a:gd name="T21" fmla="*/ 2147483646 h 78"/>
              <a:gd name="T22" fmla="*/ 1375247564 w 35"/>
              <a:gd name="T23" fmla="*/ 2147483646 h 78"/>
              <a:gd name="T24" fmla="*/ 0 w 35"/>
              <a:gd name="T25" fmla="*/ 2147483646 h 78"/>
              <a:gd name="T26" fmla="*/ 2147483646 w 35"/>
              <a:gd name="T27" fmla="*/ 2147483646 h 78"/>
              <a:gd name="T28" fmla="*/ 2147483646 w 35"/>
              <a:gd name="T29" fmla="*/ 2147483646 h 78"/>
              <a:gd name="T30" fmla="*/ 2147483646 w 35"/>
              <a:gd name="T31" fmla="*/ 1500147227 h 78"/>
              <a:gd name="T32" fmla="*/ 2147483646 w 35"/>
              <a:gd name="T33" fmla="*/ 500259421 h 78"/>
              <a:gd name="T34" fmla="*/ 2147483646 w 35"/>
              <a:gd name="T35" fmla="*/ 0 h 78"/>
              <a:gd name="T36" fmla="*/ 2147483646 w 35"/>
              <a:gd name="T37" fmla="*/ 0 h 78"/>
              <a:gd name="T38" fmla="*/ 2147483646 w 35"/>
              <a:gd name="T39" fmla="*/ 2147483646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78">
                <a:moveTo>
                  <a:pt x="35" y="7"/>
                </a:moveTo>
                <a:lnTo>
                  <a:pt x="26" y="56"/>
                </a:lnTo>
                <a:lnTo>
                  <a:pt x="28" y="64"/>
                </a:lnTo>
                <a:lnTo>
                  <a:pt x="34" y="66"/>
                </a:lnTo>
                <a:lnTo>
                  <a:pt x="32" y="72"/>
                </a:lnTo>
                <a:lnTo>
                  <a:pt x="23" y="78"/>
                </a:lnTo>
                <a:lnTo>
                  <a:pt x="17" y="72"/>
                </a:lnTo>
                <a:lnTo>
                  <a:pt x="16" y="71"/>
                </a:lnTo>
                <a:lnTo>
                  <a:pt x="15" y="69"/>
                </a:lnTo>
                <a:lnTo>
                  <a:pt x="15" y="64"/>
                </a:lnTo>
                <a:lnTo>
                  <a:pt x="8" y="59"/>
                </a:lnTo>
                <a:lnTo>
                  <a:pt x="3" y="56"/>
                </a:lnTo>
                <a:lnTo>
                  <a:pt x="0" y="52"/>
                </a:lnTo>
                <a:lnTo>
                  <a:pt x="8" y="40"/>
                </a:lnTo>
                <a:lnTo>
                  <a:pt x="9" y="11"/>
                </a:lnTo>
                <a:lnTo>
                  <a:pt x="10" y="3"/>
                </a:lnTo>
                <a:lnTo>
                  <a:pt x="15" y="1"/>
                </a:lnTo>
                <a:lnTo>
                  <a:pt x="23" y="0"/>
                </a:lnTo>
                <a:lnTo>
                  <a:pt x="34" y="0"/>
                </a:lnTo>
                <a:lnTo>
                  <a:pt x="35" y="7"/>
                </a:lnTo>
                <a:close/>
              </a:path>
            </a:pathLst>
          </a:custGeom>
          <a:noFill/>
          <a:ln w="3175" cmpd="sng">
            <a:solidFill>
              <a:schemeClr val="bg2"/>
            </a:solidFill>
            <a:prstDash val="solid"/>
            <a:round/>
            <a:headEnd/>
            <a:tailEnd/>
          </a:ln>
        </p:spPr>
        <p:txBody>
          <a:bodyPr/>
          <a:lstStyle/>
          <a:p>
            <a:endParaRPr lang="en-US"/>
          </a:p>
        </p:txBody>
      </p:sp>
      <p:sp>
        <p:nvSpPr>
          <p:cNvPr id="33828" name="Freeform 36"/>
          <p:cNvSpPr>
            <a:spLocks/>
          </p:cNvSpPr>
          <p:nvPr/>
        </p:nvSpPr>
        <p:spPr bwMode="auto">
          <a:xfrm>
            <a:off x="7481888" y="3406775"/>
            <a:ext cx="34925" cy="41275"/>
          </a:xfrm>
          <a:custGeom>
            <a:avLst/>
            <a:gdLst>
              <a:gd name="T0" fmla="*/ 2147483646 w 44"/>
              <a:gd name="T1" fmla="*/ 2147483646 h 52"/>
              <a:gd name="T2" fmla="*/ 2147483646 w 44"/>
              <a:gd name="T3" fmla="*/ 0 h 52"/>
              <a:gd name="T4" fmla="*/ 0 w 44"/>
              <a:gd name="T5" fmla="*/ 1000502031 h 52"/>
              <a:gd name="T6" fmla="*/ 1500123206 w 44"/>
              <a:gd name="T7" fmla="*/ 2147483646 h 52"/>
              <a:gd name="T8" fmla="*/ 2147483646 w 44"/>
              <a:gd name="T9" fmla="*/ 2147483646 h 52"/>
              <a:gd name="T10" fmla="*/ 2147483646 w 44"/>
              <a:gd name="T11" fmla="*/ 2147483646 h 52"/>
              <a:gd name="T12" fmla="*/ 2147483646 w 44"/>
              <a:gd name="T13" fmla="*/ 2147483646 h 52"/>
              <a:gd name="T14" fmla="*/ 2147483646 w 44"/>
              <a:gd name="T15" fmla="*/ 2147483646 h 52"/>
              <a:gd name="T16" fmla="*/ 2147483646 w 44"/>
              <a:gd name="T17" fmla="*/ 2147483646 h 52"/>
              <a:gd name="T18" fmla="*/ 2147483646 w 44"/>
              <a:gd name="T19" fmla="*/ 2147483646 h 52"/>
              <a:gd name="T20" fmla="*/ 2147483646 w 44"/>
              <a:gd name="T21" fmla="*/ 2147483646 h 52"/>
              <a:gd name="T22" fmla="*/ 2147483646 w 44"/>
              <a:gd name="T23" fmla="*/ 2147483646 h 52"/>
              <a:gd name="T24" fmla="*/ 2147483646 w 44"/>
              <a:gd name="T25" fmla="*/ 2147483646 h 52"/>
              <a:gd name="T26" fmla="*/ 2147483646 w 44"/>
              <a:gd name="T27" fmla="*/ 2147483646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52">
                <a:moveTo>
                  <a:pt x="41" y="11"/>
                </a:moveTo>
                <a:lnTo>
                  <a:pt x="5" y="0"/>
                </a:lnTo>
                <a:lnTo>
                  <a:pt x="0" y="2"/>
                </a:lnTo>
                <a:lnTo>
                  <a:pt x="3" y="42"/>
                </a:lnTo>
                <a:lnTo>
                  <a:pt x="10" y="52"/>
                </a:lnTo>
                <a:lnTo>
                  <a:pt x="17" y="48"/>
                </a:lnTo>
                <a:lnTo>
                  <a:pt x="22" y="46"/>
                </a:lnTo>
                <a:lnTo>
                  <a:pt x="28" y="46"/>
                </a:lnTo>
                <a:lnTo>
                  <a:pt x="32" y="43"/>
                </a:lnTo>
                <a:lnTo>
                  <a:pt x="31" y="37"/>
                </a:lnTo>
                <a:lnTo>
                  <a:pt x="32" y="32"/>
                </a:lnTo>
                <a:lnTo>
                  <a:pt x="43" y="20"/>
                </a:lnTo>
                <a:lnTo>
                  <a:pt x="44" y="17"/>
                </a:lnTo>
                <a:lnTo>
                  <a:pt x="41" y="11"/>
                </a:lnTo>
                <a:close/>
              </a:path>
            </a:pathLst>
          </a:custGeom>
          <a:noFill/>
          <a:ln w="3175" cmpd="sng">
            <a:solidFill>
              <a:schemeClr val="bg2"/>
            </a:solidFill>
            <a:prstDash val="solid"/>
            <a:round/>
            <a:headEnd/>
            <a:tailEnd/>
          </a:ln>
        </p:spPr>
        <p:txBody>
          <a:bodyPr/>
          <a:lstStyle/>
          <a:p>
            <a:endParaRPr lang="en-US"/>
          </a:p>
        </p:txBody>
      </p:sp>
      <p:sp>
        <p:nvSpPr>
          <p:cNvPr id="33829" name="Freeform 37"/>
          <p:cNvSpPr>
            <a:spLocks/>
          </p:cNvSpPr>
          <p:nvPr/>
        </p:nvSpPr>
        <p:spPr bwMode="auto">
          <a:xfrm>
            <a:off x="7431088" y="3355975"/>
            <a:ext cx="36512" cy="36513"/>
          </a:xfrm>
          <a:custGeom>
            <a:avLst/>
            <a:gdLst>
              <a:gd name="T0" fmla="*/ 2147483646 w 47"/>
              <a:gd name="T1" fmla="*/ 2147483646 h 45"/>
              <a:gd name="T2" fmla="*/ 2147483646 w 47"/>
              <a:gd name="T3" fmla="*/ 2147483646 h 45"/>
              <a:gd name="T4" fmla="*/ 2147483646 w 47"/>
              <a:gd name="T5" fmla="*/ 2147483646 h 45"/>
              <a:gd name="T6" fmla="*/ 0 w 47"/>
              <a:gd name="T7" fmla="*/ 0 h 45"/>
              <a:gd name="T8" fmla="*/ 2147483646 w 47"/>
              <a:gd name="T9" fmla="*/ 2137068566 h 45"/>
              <a:gd name="T10" fmla="*/ 2147483646 w 47"/>
              <a:gd name="T11" fmla="*/ 2147483646 h 45"/>
              <a:gd name="T12" fmla="*/ 2147483646 w 47"/>
              <a:gd name="T13" fmla="*/ 2147483646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45">
                <a:moveTo>
                  <a:pt x="47" y="32"/>
                </a:moveTo>
                <a:lnTo>
                  <a:pt x="39" y="45"/>
                </a:lnTo>
                <a:lnTo>
                  <a:pt x="22" y="38"/>
                </a:lnTo>
                <a:lnTo>
                  <a:pt x="0" y="0"/>
                </a:lnTo>
                <a:lnTo>
                  <a:pt x="37" y="4"/>
                </a:lnTo>
                <a:lnTo>
                  <a:pt x="47" y="15"/>
                </a:lnTo>
                <a:lnTo>
                  <a:pt x="47" y="32"/>
                </a:lnTo>
                <a:close/>
              </a:path>
            </a:pathLst>
          </a:custGeom>
          <a:noFill/>
          <a:ln w="3175" cmpd="sng">
            <a:solidFill>
              <a:schemeClr val="bg2"/>
            </a:solidFill>
            <a:prstDash val="solid"/>
            <a:round/>
            <a:headEnd/>
            <a:tailEnd/>
          </a:ln>
        </p:spPr>
        <p:txBody>
          <a:bodyPr/>
          <a:lstStyle/>
          <a:p>
            <a:endParaRPr lang="en-US"/>
          </a:p>
        </p:txBody>
      </p:sp>
      <p:sp>
        <p:nvSpPr>
          <p:cNvPr id="33830" name="Freeform 38"/>
          <p:cNvSpPr>
            <a:spLocks/>
          </p:cNvSpPr>
          <p:nvPr/>
        </p:nvSpPr>
        <p:spPr bwMode="auto">
          <a:xfrm>
            <a:off x="7362825" y="3422650"/>
            <a:ext cx="63500" cy="88900"/>
          </a:xfrm>
          <a:custGeom>
            <a:avLst/>
            <a:gdLst>
              <a:gd name="T0" fmla="*/ 2147483646 w 79"/>
              <a:gd name="T1" fmla="*/ 2147483646 h 111"/>
              <a:gd name="T2" fmla="*/ 2147483646 w 79"/>
              <a:gd name="T3" fmla="*/ 2147483646 h 111"/>
              <a:gd name="T4" fmla="*/ 2147483646 w 79"/>
              <a:gd name="T5" fmla="*/ 2147483646 h 111"/>
              <a:gd name="T6" fmla="*/ 0 w 79"/>
              <a:gd name="T7" fmla="*/ 2147483646 h 111"/>
              <a:gd name="T8" fmla="*/ 1038913051 w 79"/>
              <a:gd name="T9" fmla="*/ 2147483646 h 111"/>
              <a:gd name="T10" fmla="*/ 2147483646 w 79"/>
              <a:gd name="T11" fmla="*/ 2147483646 h 111"/>
              <a:gd name="T12" fmla="*/ 2147483646 w 79"/>
              <a:gd name="T13" fmla="*/ 2147483646 h 111"/>
              <a:gd name="T14" fmla="*/ 2147483646 w 79"/>
              <a:gd name="T15" fmla="*/ 2147483646 h 111"/>
              <a:gd name="T16" fmla="*/ 2147483646 w 79"/>
              <a:gd name="T17" fmla="*/ 2147483646 h 111"/>
              <a:gd name="T18" fmla="*/ 2147483646 w 79"/>
              <a:gd name="T19" fmla="*/ 0 h 111"/>
              <a:gd name="T20" fmla="*/ 2147483646 w 79"/>
              <a:gd name="T21" fmla="*/ 2147483646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111">
                <a:moveTo>
                  <a:pt x="79" y="32"/>
                </a:moveTo>
                <a:lnTo>
                  <a:pt x="47" y="63"/>
                </a:lnTo>
                <a:lnTo>
                  <a:pt x="24" y="87"/>
                </a:lnTo>
                <a:lnTo>
                  <a:pt x="0" y="111"/>
                </a:lnTo>
                <a:lnTo>
                  <a:pt x="2" y="103"/>
                </a:lnTo>
                <a:lnTo>
                  <a:pt x="26" y="73"/>
                </a:lnTo>
                <a:lnTo>
                  <a:pt x="51" y="44"/>
                </a:lnTo>
                <a:lnTo>
                  <a:pt x="62" y="19"/>
                </a:lnTo>
                <a:lnTo>
                  <a:pt x="64" y="19"/>
                </a:lnTo>
                <a:lnTo>
                  <a:pt x="65" y="0"/>
                </a:lnTo>
                <a:lnTo>
                  <a:pt x="79" y="32"/>
                </a:lnTo>
                <a:close/>
              </a:path>
            </a:pathLst>
          </a:custGeom>
          <a:noFill/>
          <a:ln w="3175" cmpd="sng">
            <a:solidFill>
              <a:schemeClr val="bg2"/>
            </a:solidFill>
            <a:prstDash val="solid"/>
            <a:round/>
            <a:headEnd/>
            <a:tailEnd/>
          </a:ln>
        </p:spPr>
        <p:txBody>
          <a:bodyPr/>
          <a:lstStyle/>
          <a:p>
            <a:endParaRPr lang="en-US"/>
          </a:p>
        </p:txBody>
      </p:sp>
      <p:sp>
        <p:nvSpPr>
          <p:cNvPr id="33831" name="Freeform 39"/>
          <p:cNvSpPr>
            <a:spLocks/>
          </p:cNvSpPr>
          <p:nvPr/>
        </p:nvSpPr>
        <p:spPr bwMode="auto">
          <a:xfrm>
            <a:off x="7546975" y="3411538"/>
            <a:ext cx="30163" cy="49212"/>
          </a:xfrm>
          <a:custGeom>
            <a:avLst/>
            <a:gdLst>
              <a:gd name="T0" fmla="*/ 2147483646 w 39"/>
              <a:gd name="T1" fmla="*/ 2147483646 h 60"/>
              <a:gd name="T2" fmla="*/ 2147483646 w 39"/>
              <a:gd name="T3" fmla="*/ 2147483646 h 60"/>
              <a:gd name="T4" fmla="*/ 2147483646 w 39"/>
              <a:gd name="T5" fmla="*/ 2147483646 h 60"/>
              <a:gd name="T6" fmla="*/ 2147483646 w 39"/>
              <a:gd name="T7" fmla="*/ 2147483646 h 60"/>
              <a:gd name="T8" fmla="*/ 925359076 w 39"/>
              <a:gd name="T9" fmla="*/ 2147483646 h 60"/>
              <a:gd name="T10" fmla="*/ 0 w 39"/>
              <a:gd name="T11" fmla="*/ 0 h 60"/>
              <a:gd name="T12" fmla="*/ 2147483646 w 39"/>
              <a:gd name="T13" fmla="*/ 551636993 h 60"/>
              <a:gd name="T14" fmla="*/ 2147483646 w 39"/>
              <a:gd name="T15" fmla="*/ 2147483646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60">
                <a:moveTo>
                  <a:pt x="25" y="10"/>
                </a:moveTo>
                <a:lnTo>
                  <a:pt x="39" y="53"/>
                </a:lnTo>
                <a:lnTo>
                  <a:pt x="30" y="55"/>
                </a:lnTo>
                <a:lnTo>
                  <a:pt x="27" y="60"/>
                </a:lnTo>
                <a:lnTo>
                  <a:pt x="2" y="23"/>
                </a:lnTo>
                <a:lnTo>
                  <a:pt x="0" y="0"/>
                </a:lnTo>
                <a:lnTo>
                  <a:pt x="10" y="1"/>
                </a:lnTo>
                <a:lnTo>
                  <a:pt x="25" y="10"/>
                </a:lnTo>
                <a:close/>
              </a:path>
            </a:pathLst>
          </a:custGeom>
          <a:noFill/>
          <a:ln w="3175" cmpd="sng">
            <a:solidFill>
              <a:schemeClr val="bg2"/>
            </a:solidFill>
            <a:prstDash val="solid"/>
            <a:round/>
            <a:headEnd/>
            <a:tailEnd/>
          </a:ln>
        </p:spPr>
        <p:txBody>
          <a:bodyPr/>
          <a:lstStyle/>
          <a:p>
            <a:endParaRPr lang="en-US"/>
          </a:p>
        </p:txBody>
      </p:sp>
      <p:sp>
        <p:nvSpPr>
          <p:cNvPr id="33832" name="Freeform 40"/>
          <p:cNvSpPr>
            <a:spLocks/>
          </p:cNvSpPr>
          <p:nvPr/>
        </p:nvSpPr>
        <p:spPr bwMode="auto">
          <a:xfrm>
            <a:off x="7526338" y="3424238"/>
            <a:ext cx="19050" cy="57150"/>
          </a:xfrm>
          <a:custGeom>
            <a:avLst/>
            <a:gdLst>
              <a:gd name="T0" fmla="*/ 2147483646 w 24"/>
              <a:gd name="T1" fmla="*/ 0 h 71"/>
              <a:gd name="T2" fmla="*/ 2147483646 w 24"/>
              <a:gd name="T3" fmla="*/ 2147483646 h 71"/>
              <a:gd name="T4" fmla="*/ 2147483646 w 24"/>
              <a:gd name="T5" fmla="*/ 2147483646 h 71"/>
              <a:gd name="T6" fmla="*/ 2147483646 w 24"/>
              <a:gd name="T7" fmla="*/ 2147483646 h 71"/>
              <a:gd name="T8" fmla="*/ 0 w 24"/>
              <a:gd name="T9" fmla="*/ 2147483646 h 71"/>
              <a:gd name="T10" fmla="*/ 2147483646 w 24"/>
              <a:gd name="T11" fmla="*/ 2147483646 h 71"/>
              <a:gd name="T12" fmla="*/ 2147483646 w 24"/>
              <a:gd name="T13" fmla="*/ 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71">
                <a:moveTo>
                  <a:pt x="19" y="0"/>
                </a:moveTo>
                <a:lnTo>
                  <a:pt x="24" y="29"/>
                </a:lnTo>
                <a:lnTo>
                  <a:pt x="12" y="45"/>
                </a:lnTo>
                <a:lnTo>
                  <a:pt x="5" y="69"/>
                </a:lnTo>
                <a:lnTo>
                  <a:pt x="0" y="71"/>
                </a:lnTo>
                <a:lnTo>
                  <a:pt x="10" y="24"/>
                </a:lnTo>
                <a:lnTo>
                  <a:pt x="19" y="0"/>
                </a:lnTo>
                <a:close/>
              </a:path>
            </a:pathLst>
          </a:custGeom>
          <a:noFill/>
          <a:ln w="3175" cmpd="sng">
            <a:solidFill>
              <a:schemeClr val="bg2"/>
            </a:solidFill>
            <a:prstDash val="solid"/>
            <a:round/>
            <a:headEnd/>
            <a:tailEnd/>
          </a:ln>
        </p:spPr>
        <p:txBody>
          <a:bodyPr/>
          <a:lstStyle/>
          <a:p>
            <a:endParaRPr lang="en-US"/>
          </a:p>
        </p:txBody>
      </p:sp>
      <p:sp>
        <p:nvSpPr>
          <p:cNvPr id="33833" name="Freeform 41"/>
          <p:cNvSpPr>
            <a:spLocks/>
          </p:cNvSpPr>
          <p:nvPr/>
        </p:nvSpPr>
        <p:spPr bwMode="auto">
          <a:xfrm>
            <a:off x="7513638" y="3384550"/>
            <a:ext cx="25400" cy="25400"/>
          </a:xfrm>
          <a:custGeom>
            <a:avLst/>
            <a:gdLst>
              <a:gd name="T0" fmla="*/ 2147483646 w 31"/>
              <a:gd name="T1" fmla="*/ 2147483646 h 33"/>
              <a:gd name="T2" fmla="*/ 2147483646 w 31"/>
              <a:gd name="T3" fmla="*/ 2147483646 h 33"/>
              <a:gd name="T4" fmla="*/ 0 w 31"/>
              <a:gd name="T5" fmla="*/ 2147483646 h 33"/>
              <a:gd name="T6" fmla="*/ 1100330458 w 31"/>
              <a:gd name="T7" fmla="*/ 2147483646 h 33"/>
              <a:gd name="T8" fmla="*/ 2147483646 w 31"/>
              <a:gd name="T9" fmla="*/ 0 h 33"/>
              <a:gd name="T10" fmla="*/ 2147483646 w 31"/>
              <a:gd name="T11" fmla="*/ 1824102539 h 33"/>
              <a:gd name="T12" fmla="*/ 2147483646 w 31"/>
              <a:gd name="T13" fmla="*/ 2147483646 h 33"/>
              <a:gd name="T14" fmla="*/ 2147483646 w 31"/>
              <a:gd name="T15" fmla="*/ 2147483646 h 33"/>
              <a:gd name="T16" fmla="*/ 2147483646 w 31"/>
              <a:gd name="T17" fmla="*/ 2147483646 h 33"/>
              <a:gd name="T18" fmla="*/ 2147483646 w 31"/>
              <a:gd name="T19" fmla="*/ 2147483646 h 33"/>
              <a:gd name="T20" fmla="*/ 2147483646 w 31"/>
              <a:gd name="T21" fmla="*/ 2147483646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3">
                <a:moveTo>
                  <a:pt x="31" y="33"/>
                </a:moveTo>
                <a:lnTo>
                  <a:pt x="6" y="18"/>
                </a:lnTo>
                <a:lnTo>
                  <a:pt x="0" y="21"/>
                </a:lnTo>
                <a:lnTo>
                  <a:pt x="2" y="5"/>
                </a:lnTo>
                <a:lnTo>
                  <a:pt x="6" y="0"/>
                </a:lnTo>
                <a:lnTo>
                  <a:pt x="9" y="4"/>
                </a:lnTo>
                <a:lnTo>
                  <a:pt x="13" y="6"/>
                </a:lnTo>
                <a:lnTo>
                  <a:pt x="15" y="10"/>
                </a:lnTo>
                <a:lnTo>
                  <a:pt x="20" y="12"/>
                </a:lnTo>
                <a:lnTo>
                  <a:pt x="29" y="19"/>
                </a:lnTo>
                <a:lnTo>
                  <a:pt x="31" y="33"/>
                </a:lnTo>
                <a:close/>
              </a:path>
            </a:pathLst>
          </a:custGeom>
          <a:noFill/>
          <a:ln w="3175" cmpd="sng">
            <a:solidFill>
              <a:schemeClr val="bg2"/>
            </a:solidFill>
            <a:prstDash val="solid"/>
            <a:round/>
            <a:headEnd/>
            <a:tailEnd/>
          </a:ln>
        </p:spPr>
        <p:txBody>
          <a:bodyPr/>
          <a:lstStyle/>
          <a:p>
            <a:endParaRPr lang="en-US"/>
          </a:p>
        </p:txBody>
      </p:sp>
      <p:sp>
        <p:nvSpPr>
          <p:cNvPr id="33834" name="Freeform 42"/>
          <p:cNvSpPr>
            <a:spLocks/>
          </p:cNvSpPr>
          <p:nvPr/>
        </p:nvSpPr>
        <p:spPr bwMode="auto">
          <a:xfrm>
            <a:off x="7539038" y="3460750"/>
            <a:ext cx="20637" cy="9525"/>
          </a:xfrm>
          <a:custGeom>
            <a:avLst/>
            <a:gdLst>
              <a:gd name="T0" fmla="*/ 2147483646 w 27"/>
              <a:gd name="T1" fmla="*/ 2147483646 h 13"/>
              <a:gd name="T2" fmla="*/ 2147483646 w 27"/>
              <a:gd name="T3" fmla="*/ 0 h 13"/>
              <a:gd name="T4" fmla="*/ 0 w 27"/>
              <a:gd name="T5" fmla="*/ 2147483646 h 13"/>
              <a:gd name="T6" fmla="*/ 2147483646 w 27"/>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3">
                <a:moveTo>
                  <a:pt x="27" y="13"/>
                </a:moveTo>
                <a:lnTo>
                  <a:pt x="20" y="0"/>
                </a:lnTo>
                <a:lnTo>
                  <a:pt x="0" y="13"/>
                </a:lnTo>
                <a:lnTo>
                  <a:pt x="27" y="13"/>
                </a:lnTo>
                <a:close/>
              </a:path>
            </a:pathLst>
          </a:custGeom>
          <a:noFill/>
          <a:ln w="3175" cmpd="sng">
            <a:solidFill>
              <a:schemeClr val="bg2"/>
            </a:solidFill>
            <a:prstDash val="solid"/>
            <a:round/>
            <a:headEnd/>
            <a:tailEnd/>
          </a:ln>
        </p:spPr>
        <p:txBody>
          <a:bodyPr/>
          <a:lstStyle/>
          <a:p>
            <a:endParaRPr lang="en-US"/>
          </a:p>
        </p:txBody>
      </p:sp>
      <p:sp>
        <p:nvSpPr>
          <p:cNvPr id="33835" name="Freeform 43"/>
          <p:cNvSpPr>
            <a:spLocks/>
          </p:cNvSpPr>
          <p:nvPr/>
        </p:nvSpPr>
        <p:spPr bwMode="auto">
          <a:xfrm>
            <a:off x="6791325" y="3143250"/>
            <a:ext cx="238125" cy="449263"/>
          </a:xfrm>
          <a:custGeom>
            <a:avLst/>
            <a:gdLst>
              <a:gd name="T0" fmla="*/ 2147483646 w 298"/>
              <a:gd name="T1" fmla="*/ 2147483646 h 565"/>
              <a:gd name="T2" fmla="*/ 2147483646 w 298"/>
              <a:gd name="T3" fmla="*/ 2147483646 h 565"/>
              <a:gd name="T4" fmla="*/ 2147483646 w 298"/>
              <a:gd name="T5" fmla="*/ 2147483646 h 565"/>
              <a:gd name="T6" fmla="*/ 2147483646 w 298"/>
              <a:gd name="T7" fmla="*/ 2147483646 h 565"/>
              <a:gd name="T8" fmla="*/ 2147483646 w 298"/>
              <a:gd name="T9" fmla="*/ 2147483646 h 565"/>
              <a:gd name="T10" fmla="*/ 2147483646 w 298"/>
              <a:gd name="T11" fmla="*/ 2147483646 h 565"/>
              <a:gd name="T12" fmla="*/ 2147483646 w 298"/>
              <a:gd name="T13" fmla="*/ 2147483646 h 565"/>
              <a:gd name="T14" fmla="*/ 2147483646 w 298"/>
              <a:gd name="T15" fmla="*/ 2147483646 h 565"/>
              <a:gd name="T16" fmla="*/ 2147483646 w 298"/>
              <a:gd name="T17" fmla="*/ 2147483646 h 565"/>
              <a:gd name="T18" fmla="*/ 2147483646 w 298"/>
              <a:gd name="T19" fmla="*/ 2147483646 h 565"/>
              <a:gd name="T20" fmla="*/ 2147483646 w 298"/>
              <a:gd name="T21" fmla="*/ 2147483646 h 565"/>
              <a:gd name="T22" fmla="*/ 2147483646 w 298"/>
              <a:gd name="T23" fmla="*/ 2147483646 h 565"/>
              <a:gd name="T24" fmla="*/ 2147483646 w 298"/>
              <a:gd name="T25" fmla="*/ 2147483646 h 565"/>
              <a:gd name="T26" fmla="*/ 2147483646 w 298"/>
              <a:gd name="T27" fmla="*/ 2147483646 h 565"/>
              <a:gd name="T28" fmla="*/ 2147483646 w 298"/>
              <a:gd name="T29" fmla="*/ 0 h 565"/>
              <a:gd name="T30" fmla="*/ 2147483646 w 298"/>
              <a:gd name="T31" fmla="*/ 2147483646 h 565"/>
              <a:gd name="T32" fmla="*/ 2147483646 w 298"/>
              <a:gd name="T33" fmla="*/ 2147483646 h 565"/>
              <a:gd name="T34" fmla="*/ 2147483646 w 298"/>
              <a:gd name="T35" fmla="*/ 2147483646 h 565"/>
              <a:gd name="T36" fmla="*/ 2147483646 w 298"/>
              <a:gd name="T37" fmla="*/ 2147483646 h 565"/>
              <a:gd name="T38" fmla="*/ 2147483646 w 298"/>
              <a:gd name="T39" fmla="*/ 2147483646 h 565"/>
              <a:gd name="T40" fmla="*/ 2147483646 w 298"/>
              <a:gd name="T41" fmla="*/ 2147483646 h 565"/>
              <a:gd name="T42" fmla="*/ 2147483646 w 298"/>
              <a:gd name="T43" fmla="*/ 2147483646 h 565"/>
              <a:gd name="T44" fmla="*/ 2147483646 w 298"/>
              <a:gd name="T45" fmla="*/ 2147483646 h 565"/>
              <a:gd name="T46" fmla="*/ 2147483646 w 298"/>
              <a:gd name="T47" fmla="*/ 2147483646 h 565"/>
              <a:gd name="T48" fmla="*/ 2147483646 w 298"/>
              <a:gd name="T49" fmla="*/ 2147483646 h 565"/>
              <a:gd name="T50" fmla="*/ 2147483646 w 298"/>
              <a:gd name="T51" fmla="*/ 2147483646 h 565"/>
              <a:gd name="T52" fmla="*/ 2147483646 w 298"/>
              <a:gd name="T53" fmla="*/ 2147483646 h 565"/>
              <a:gd name="T54" fmla="*/ 2147483646 w 298"/>
              <a:gd name="T55" fmla="*/ 2147483646 h 565"/>
              <a:gd name="T56" fmla="*/ 2147483646 w 298"/>
              <a:gd name="T57" fmla="*/ 2147483646 h 565"/>
              <a:gd name="T58" fmla="*/ 2147483646 w 298"/>
              <a:gd name="T59" fmla="*/ 2147483646 h 565"/>
              <a:gd name="T60" fmla="*/ 2147483646 w 298"/>
              <a:gd name="T61" fmla="*/ 2147483646 h 565"/>
              <a:gd name="T62" fmla="*/ 2147483646 w 298"/>
              <a:gd name="T63" fmla="*/ 2147483646 h 565"/>
              <a:gd name="T64" fmla="*/ 2147483646 w 298"/>
              <a:gd name="T65" fmla="*/ 2147483646 h 565"/>
              <a:gd name="T66" fmla="*/ 2147483646 w 298"/>
              <a:gd name="T67" fmla="*/ 2147483646 h 5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8" h="565">
                <a:moveTo>
                  <a:pt x="106" y="432"/>
                </a:moveTo>
                <a:lnTo>
                  <a:pt x="97" y="403"/>
                </a:lnTo>
                <a:lnTo>
                  <a:pt x="111" y="367"/>
                </a:lnTo>
                <a:lnTo>
                  <a:pt x="117" y="334"/>
                </a:lnTo>
                <a:lnTo>
                  <a:pt x="117" y="302"/>
                </a:lnTo>
                <a:lnTo>
                  <a:pt x="115" y="271"/>
                </a:lnTo>
                <a:lnTo>
                  <a:pt x="144" y="267"/>
                </a:lnTo>
                <a:lnTo>
                  <a:pt x="144" y="300"/>
                </a:lnTo>
                <a:lnTo>
                  <a:pt x="173" y="299"/>
                </a:lnTo>
                <a:lnTo>
                  <a:pt x="207" y="322"/>
                </a:lnTo>
                <a:lnTo>
                  <a:pt x="220" y="338"/>
                </a:lnTo>
                <a:lnTo>
                  <a:pt x="207" y="306"/>
                </a:lnTo>
                <a:lnTo>
                  <a:pt x="194" y="274"/>
                </a:lnTo>
                <a:lnTo>
                  <a:pt x="215" y="235"/>
                </a:lnTo>
                <a:lnTo>
                  <a:pt x="252" y="233"/>
                </a:lnTo>
                <a:lnTo>
                  <a:pt x="288" y="232"/>
                </a:lnTo>
                <a:lnTo>
                  <a:pt x="298" y="211"/>
                </a:lnTo>
                <a:lnTo>
                  <a:pt x="289" y="178"/>
                </a:lnTo>
                <a:lnTo>
                  <a:pt x="259" y="137"/>
                </a:lnTo>
                <a:lnTo>
                  <a:pt x="253" y="109"/>
                </a:lnTo>
                <a:lnTo>
                  <a:pt x="212" y="75"/>
                </a:lnTo>
                <a:lnTo>
                  <a:pt x="195" y="86"/>
                </a:lnTo>
                <a:lnTo>
                  <a:pt x="180" y="92"/>
                </a:lnTo>
                <a:lnTo>
                  <a:pt x="160" y="85"/>
                </a:lnTo>
                <a:lnTo>
                  <a:pt x="129" y="108"/>
                </a:lnTo>
                <a:lnTo>
                  <a:pt x="127" y="69"/>
                </a:lnTo>
                <a:lnTo>
                  <a:pt x="124" y="28"/>
                </a:lnTo>
                <a:lnTo>
                  <a:pt x="98" y="27"/>
                </a:lnTo>
                <a:lnTo>
                  <a:pt x="93" y="3"/>
                </a:lnTo>
                <a:lnTo>
                  <a:pt x="82" y="0"/>
                </a:lnTo>
                <a:lnTo>
                  <a:pt x="64" y="3"/>
                </a:lnTo>
                <a:lnTo>
                  <a:pt x="48" y="21"/>
                </a:lnTo>
                <a:lnTo>
                  <a:pt x="15" y="27"/>
                </a:lnTo>
                <a:lnTo>
                  <a:pt x="8" y="70"/>
                </a:lnTo>
                <a:lnTo>
                  <a:pt x="0" y="70"/>
                </a:lnTo>
                <a:lnTo>
                  <a:pt x="27" y="111"/>
                </a:lnTo>
                <a:lnTo>
                  <a:pt x="55" y="154"/>
                </a:lnTo>
                <a:lnTo>
                  <a:pt x="64" y="156"/>
                </a:lnTo>
                <a:lnTo>
                  <a:pt x="55" y="179"/>
                </a:lnTo>
                <a:lnTo>
                  <a:pt x="52" y="197"/>
                </a:lnTo>
                <a:lnTo>
                  <a:pt x="52" y="218"/>
                </a:lnTo>
                <a:lnTo>
                  <a:pt x="70" y="243"/>
                </a:lnTo>
                <a:lnTo>
                  <a:pt x="87" y="267"/>
                </a:lnTo>
                <a:lnTo>
                  <a:pt x="96" y="301"/>
                </a:lnTo>
                <a:lnTo>
                  <a:pt x="105" y="338"/>
                </a:lnTo>
                <a:lnTo>
                  <a:pt x="95" y="363"/>
                </a:lnTo>
                <a:lnTo>
                  <a:pt x="83" y="389"/>
                </a:lnTo>
                <a:lnTo>
                  <a:pt x="78" y="402"/>
                </a:lnTo>
                <a:lnTo>
                  <a:pt x="71" y="440"/>
                </a:lnTo>
                <a:lnTo>
                  <a:pt x="72" y="470"/>
                </a:lnTo>
                <a:lnTo>
                  <a:pt x="74" y="487"/>
                </a:lnTo>
                <a:lnTo>
                  <a:pt x="78" y="486"/>
                </a:lnTo>
                <a:lnTo>
                  <a:pt x="73" y="470"/>
                </a:lnTo>
                <a:lnTo>
                  <a:pt x="78" y="467"/>
                </a:lnTo>
                <a:lnTo>
                  <a:pt x="96" y="487"/>
                </a:lnTo>
                <a:lnTo>
                  <a:pt x="115" y="508"/>
                </a:lnTo>
                <a:lnTo>
                  <a:pt x="122" y="517"/>
                </a:lnTo>
                <a:lnTo>
                  <a:pt x="138" y="542"/>
                </a:lnTo>
                <a:lnTo>
                  <a:pt x="141" y="536"/>
                </a:lnTo>
                <a:lnTo>
                  <a:pt x="167" y="549"/>
                </a:lnTo>
                <a:lnTo>
                  <a:pt x="169" y="565"/>
                </a:lnTo>
                <a:lnTo>
                  <a:pt x="193" y="564"/>
                </a:lnTo>
                <a:lnTo>
                  <a:pt x="207" y="549"/>
                </a:lnTo>
                <a:lnTo>
                  <a:pt x="187" y="525"/>
                </a:lnTo>
                <a:lnTo>
                  <a:pt x="162" y="520"/>
                </a:lnTo>
                <a:lnTo>
                  <a:pt x="146" y="498"/>
                </a:lnTo>
                <a:lnTo>
                  <a:pt x="140" y="466"/>
                </a:lnTo>
                <a:lnTo>
                  <a:pt x="124" y="430"/>
                </a:lnTo>
                <a:lnTo>
                  <a:pt x="106" y="432"/>
                </a:lnTo>
                <a:close/>
              </a:path>
            </a:pathLst>
          </a:custGeom>
          <a:noFill/>
          <a:ln w="3175" cmpd="sng">
            <a:solidFill>
              <a:schemeClr val="bg2"/>
            </a:solidFill>
            <a:prstDash val="solid"/>
            <a:round/>
            <a:headEnd/>
            <a:tailEnd/>
          </a:ln>
        </p:spPr>
        <p:txBody>
          <a:bodyPr/>
          <a:lstStyle/>
          <a:p>
            <a:endParaRPr lang="en-US"/>
          </a:p>
        </p:txBody>
      </p:sp>
      <p:sp>
        <p:nvSpPr>
          <p:cNvPr id="33836" name="Freeform 44"/>
          <p:cNvSpPr>
            <a:spLocks/>
          </p:cNvSpPr>
          <p:nvPr/>
        </p:nvSpPr>
        <p:spPr bwMode="auto">
          <a:xfrm>
            <a:off x="6900863" y="3054350"/>
            <a:ext cx="238125" cy="449263"/>
          </a:xfrm>
          <a:custGeom>
            <a:avLst/>
            <a:gdLst>
              <a:gd name="T0" fmla="*/ 2147483646 w 300"/>
              <a:gd name="T1" fmla="*/ 2147483646 h 567"/>
              <a:gd name="T2" fmla="*/ 2147483646 w 300"/>
              <a:gd name="T3" fmla="*/ 2147483646 h 567"/>
              <a:gd name="T4" fmla="*/ 2147483646 w 300"/>
              <a:gd name="T5" fmla="*/ 2147483646 h 567"/>
              <a:gd name="T6" fmla="*/ 2147483646 w 300"/>
              <a:gd name="T7" fmla="*/ 2147483646 h 567"/>
              <a:gd name="T8" fmla="*/ 2147483646 w 300"/>
              <a:gd name="T9" fmla="*/ 2147483646 h 567"/>
              <a:gd name="T10" fmla="*/ 2147483646 w 300"/>
              <a:gd name="T11" fmla="*/ 2147483646 h 567"/>
              <a:gd name="T12" fmla="*/ 2147483646 w 300"/>
              <a:gd name="T13" fmla="*/ 2147483646 h 567"/>
              <a:gd name="T14" fmla="*/ 2147483646 w 300"/>
              <a:gd name="T15" fmla="*/ 1492328079 h 567"/>
              <a:gd name="T16" fmla="*/ 2147483646 w 300"/>
              <a:gd name="T17" fmla="*/ 2147483646 h 567"/>
              <a:gd name="T18" fmla="*/ 2147483646 w 300"/>
              <a:gd name="T19" fmla="*/ 2147483646 h 567"/>
              <a:gd name="T20" fmla="*/ 2147483646 w 300"/>
              <a:gd name="T21" fmla="*/ 2147483646 h 567"/>
              <a:gd name="T22" fmla="*/ 2147483646 w 300"/>
              <a:gd name="T23" fmla="*/ 2147483646 h 567"/>
              <a:gd name="T24" fmla="*/ 2147483646 w 300"/>
              <a:gd name="T25" fmla="*/ 2147483646 h 567"/>
              <a:gd name="T26" fmla="*/ 2147483646 w 300"/>
              <a:gd name="T27" fmla="*/ 2147483646 h 567"/>
              <a:gd name="T28" fmla="*/ 2147483646 w 300"/>
              <a:gd name="T29" fmla="*/ 2147483646 h 567"/>
              <a:gd name="T30" fmla="*/ 2147483646 w 300"/>
              <a:gd name="T31" fmla="*/ 2147483646 h 567"/>
              <a:gd name="T32" fmla="*/ 2147483646 w 300"/>
              <a:gd name="T33" fmla="*/ 2147483646 h 567"/>
              <a:gd name="T34" fmla="*/ 2147483646 w 300"/>
              <a:gd name="T35" fmla="*/ 2147483646 h 567"/>
              <a:gd name="T36" fmla="*/ 2147483646 w 300"/>
              <a:gd name="T37" fmla="*/ 2147483646 h 567"/>
              <a:gd name="T38" fmla="*/ 2147483646 w 300"/>
              <a:gd name="T39" fmla="*/ 2147483646 h 567"/>
              <a:gd name="T40" fmla="*/ 2147483646 w 300"/>
              <a:gd name="T41" fmla="*/ 2147483646 h 567"/>
              <a:gd name="T42" fmla="*/ 2147483646 w 300"/>
              <a:gd name="T43" fmla="*/ 2147483646 h 567"/>
              <a:gd name="T44" fmla="*/ 2147483646 w 300"/>
              <a:gd name="T45" fmla="*/ 2147483646 h 567"/>
              <a:gd name="T46" fmla="*/ 2147483646 w 300"/>
              <a:gd name="T47" fmla="*/ 2147483646 h 567"/>
              <a:gd name="T48" fmla="*/ 2147483646 w 300"/>
              <a:gd name="T49" fmla="*/ 2147483646 h 567"/>
              <a:gd name="T50" fmla="*/ 2147483646 w 300"/>
              <a:gd name="T51" fmla="*/ 2147483646 h 567"/>
              <a:gd name="T52" fmla="*/ 2147483646 w 300"/>
              <a:gd name="T53" fmla="*/ 2147483646 h 567"/>
              <a:gd name="T54" fmla="*/ 2147483646 w 300"/>
              <a:gd name="T55" fmla="*/ 2147483646 h 567"/>
              <a:gd name="T56" fmla="*/ 2147483646 w 300"/>
              <a:gd name="T57" fmla="*/ 2147483646 h 567"/>
              <a:gd name="T58" fmla="*/ 2147483646 w 300"/>
              <a:gd name="T59" fmla="*/ 2147483646 h 567"/>
              <a:gd name="T60" fmla="*/ 2147483646 w 300"/>
              <a:gd name="T61" fmla="*/ 2147483646 h 567"/>
              <a:gd name="T62" fmla="*/ 2147483646 w 300"/>
              <a:gd name="T63" fmla="*/ 2147483646 h 567"/>
              <a:gd name="T64" fmla="*/ 2147483646 w 300"/>
              <a:gd name="T65" fmla="*/ 2147483646 h 567"/>
              <a:gd name="T66" fmla="*/ 2147483646 w 300"/>
              <a:gd name="T67" fmla="*/ 2147483646 h 567"/>
              <a:gd name="T68" fmla="*/ 2147483646 w 300"/>
              <a:gd name="T69" fmla="*/ 2147483646 h 567"/>
              <a:gd name="T70" fmla="*/ 2147483646 w 300"/>
              <a:gd name="T71" fmla="*/ 2147483646 h 567"/>
              <a:gd name="T72" fmla="*/ 2147483646 w 300"/>
              <a:gd name="T73" fmla="*/ 2147483646 h 567"/>
              <a:gd name="T74" fmla="*/ 2147483646 w 300"/>
              <a:gd name="T75" fmla="*/ 2147483646 h 5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0" h="567">
                <a:moveTo>
                  <a:pt x="104" y="117"/>
                </a:moveTo>
                <a:lnTo>
                  <a:pt x="94" y="107"/>
                </a:lnTo>
                <a:lnTo>
                  <a:pt x="75" y="90"/>
                </a:lnTo>
                <a:lnTo>
                  <a:pt x="58" y="97"/>
                </a:lnTo>
                <a:lnTo>
                  <a:pt x="33" y="76"/>
                </a:lnTo>
                <a:lnTo>
                  <a:pt x="27" y="59"/>
                </a:lnTo>
                <a:lnTo>
                  <a:pt x="0" y="33"/>
                </a:lnTo>
                <a:lnTo>
                  <a:pt x="9" y="25"/>
                </a:lnTo>
                <a:lnTo>
                  <a:pt x="27" y="31"/>
                </a:lnTo>
                <a:lnTo>
                  <a:pt x="35" y="25"/>
                </a:lnTo>
                <a:lnTo>
                  <a:pt x="48" y="24"/>
                </a:lnTo>
                <a:lnTo>
                  <a:pt x="56" y="26"/>
                </a:lnTo>
                <a:lnTo>
                  <a:pt x="63" y="23"/>
                </a:lnTo>
                <a:lnTo>
                  <a:pt x="74" y="23"/>
                </a:lnTo>
                <a:lnTo>
                  <a:pt x="94" y="0"/>
                </a:lnTo>
                <a:lnTo>
                  <a:pt x="108" y="3"/>
                </a:lnTo>
                <a:lnTo>
                  <a:pt x="150" y="17"/>
                </a:lnTo>
                <a:lnTo>
                  <a:pt x="154" y="42"/>
                </a:lnTo>
                <a:lnTo>
                  <a:pt x="168" y="53"/>
                </a:lnTo>
                <a:lnTo>
                  <a:pt x="203" y="67"/>
                </a:lnTo>
                <a:lnTo>
                  <a:pt x="184" y="81"/>
                </a:lnTo>
                <a:lnTo>
                  <a:pt x="184" y="84"/>
                </a:lnTo>
                <a:lnTo>
                  <a:pt x="185" y="89"/>
                </a:lnTo>
                <a:lnTo>
                  <a:pt x="178" y="89"/>
                </a:lnTo>
                <a:lnTo>
                  <a:pt x="166" y="90"/>
                </a:lnTo>
                <a:lnTo>
                  <a:pt x="166" y="95"/>
                </a:lnTo>
                <a:lnTo>
                  <a:pt x="153" y="127"/>
                </a:lnTo>
                <a:lnTo>
                  <a:pt x="140" y="163"/>
                </a:lnTo>
                <a:lnTo>
                  <a:pt x="165" y="196"/>
                </a:lnTo>
                <a:lnTo>
                  <a:pt x="173" y="215"/>
                </a:lnTo>
                <a:lnTo>
                  <a:pt x="195" y="236"/>
                </a:lnTo>
                <a:lnTo>
                  <a:pt x="216" y="257"/>
                </a:lnTo>
                <a:lnTo>
                  <a:pt x="244" y="281"/>
                </a:lnTo>
                <a:lnTo>
                  <a:pt x="268" y="306"/>
                </a:lnTo>
                <a:lnTo>
                  <a:pt x="285" y="358"/>
                </a:lnTo>
                <a:lnTo>
                  <a:pt x="300" y="411"/>
                </a:lnTo>
                <a:lnTo>
                  <a:pt x="296" y="424"/>
                </a:lnTo>
                <a:lnTo>
                  <a:pt x="296" y="439"/>
                </a:lnTo>
                <a:lnTo>
                  <a:pt x="292" y="458"/>
                </a:lnTo>
                <a:lnTo>
                  <a:pt x="266" y="479"/>
                </a:lnTo>
                <a:lnTo>
                  <a:pt x="244" y="497"/>
                </a:lnTo>
                <a:lnTo>
                  <a:pt x="221" y="491"/>
                </a:lnTo>
                <a:lnTo>
                  <a:pt x="241" y="498"/>
                </a:lnTo>
                <a:lnTo>
                  <a:pt x="237" y="500"/>
                </a:lnTo>
                <a:lnTo>
                  <a:pt x="219" y="493"/>
                </a:lnTo>
                <a:lnTo>
                  <a:pt x="235" y="503"/>
                </a:lnTo>
                <a:lnTo>
                  <a:pt x="231" y="506"/>
                </a:lnTo>
                <a:lnTo>
                  <a:pt x="217" y="496"/>
                </a:lnTo>
                <a:lnTo>
                  <a:pt x="228" y="509"/>
                </a:lnTo>
                <a:lnTo>
                  <a:pt x="221" y="512"/>
                </a:lnTo>
                <a:lnTo>
                  <a:pt x="214" y="517"/>
                </a:lnTo>
                <a:lnTo>
                  <a:pt x="215" y="532"/>
                </a:lnTo>
                <a:lnTo>
                  <a:pt x="202" y="533"/>
                </a:lnTo>
                <a:lnTo>
                  <a:pt x="174" y="561"/>
                </a:lnTo>
                <a:lnTo>
                  <a:pt x="159" y="567"/>
                </a:lnTo>
                <a:lnTo>
                  <a:pt x="150" y="514"/>
                </a:lnTo>
                <a:lnTo>
                  <a:pt x="140" y="499"/>
                </a:lnTo>
                <a:lnTo>
                  <a:pt x="160" y="486"/>
                </a:lnTo>
                <a:lnTo>
                  <a:pt x="170" y="480"/>
                </a:lnTo>
                <a:lnTo>
                  <a:pt x="195" y="485"/>
                </a:lnTo>
                <a:lnTo>
                  <a:pt x="184" y="455"/>
                </a:lnTo>
                <a:lnTo>
                  <a:pt x="203" y="445"/>
                </a:lnTo>
                <a:lnTo>
                  <a:pt x="235" y="428"/>
                </a:lnTo>
                <a:lnTo>
                  <a:pt x="232" y="398"/>
                </a:lnTo>
                <a:lnTo>
                  <a:pt x="229" y="368"/>
                </a:lnTo>
                <a:lnTo>
                  <a:pt x="229" y="333"/>
                </a:lnTo>
                <a:lnTo>
                  <a:pt x="223" y="302"/>
                </a:lnTo>
                <a:lnTo>
                  <a:pt x="214" y="288"/>
                </a:lnTo>
                <a:lnTo>
                  <a:pt x="214" y="280"/>
                </a:lnTo>
                <a:lnTo>
                  <a:pt x="184" y="256"/>
                </a:lnTo>
                <a:lnTo>
                  <a:pt x="170" y="234"/>
                </a:lnTo>
                <a:lnTo>
                  <a:pt x="148" y="208"/>
                </a:lnTo>
                <a:lnTo>
                  <a:pt x="127" y="181"/>
                </a:lnTo>
                <a:lnTo>
                  <a:pt x="83" y="149"/>
                </a:lnTo>
                <a:lnTo>
                  <a:pt x="89" y="139"/>
                </a:lnTo>
                <a:lnTo>
                  <a:pt x="108" y="133"/>
                </a:lnTo>
                <a:lnTo>
                  <a:pt x="104" y="117"/>
                </a:lnTo>
                <a:close/>
              </a:path>
            </a:pathLst>
          </a:custGeom>
          <a:solidFill>
            <a:srgbClr val="FF3300"/>
          </a:solidFill>
          <a:ln w="3175" cmpd="sng">
            <a:solidFill>
              <a:srgbClr val="FF3300"/>
            </a:solidFill>
            <a:prstDash val="solid"/>
            <a:round/>
            <a:headEnd/>
            <a:tailEnd/>
          </a:ln>
        </p:spPr>
        <p:txBody>
          <a:bodyPr/>
          <a:lstStyle/>
          <a:p>
            <a:endParaRPr lang="en-US"/>
          </a:p>
        </p:txBody>
      </p:sp>
      <p:sp>
        <p:nvSpPr>
          <p:cNvPr id="33837" name="Freeform 45"/>
          <p:cNvSpPr>
            <a:spLocks/>
          </p:cNvSpPr>
          <p:nvPr/>
        </p:nvSpPr>
        <p:spPr bwMode="auto">
          <a:xfrm>
            <a:off x="6345238" y="3467100"/>
            <a:ext cx="60325" cy="122238"/>
          </a:xfrm>
          <a:custGeom>
            <a:avLst/>
            <a:gdLst>
              <a:gd name="T0" fmla="*/ 2147483646 w 76"/>
              <a:gd name="T1" fmla="*/ 1443496788 h 156"/>
              <a:gd name="T2" fmla="*/ 2147483646 w 76"/>
              <a:gd name="T3" fmla="*/ 2147483646 h 156"/>
              <a:gd name="T4" fmla="*/ 2147483646 w 76"/>
              <a:gd name="T5" fmla="*/ 2147483646 h 156"/>
              <a:gd name="T6" fmla="*/ 2147483646 w 76"/>
              <a:gd name="T7" fmla="*/ 2147483646 h 156"/>
              <a:gd name="T8" fmla="*/ 2147483646 w 76"/>
              <a:gd name="T9" fmla="*/ 2147483646 h 156"/>
              <a:gd name="T10" fmla="*/ 2147483646 w 76"/>
              <a:gd name="T11" fmla="*/ 2147483646 h 156"/>
              <a:gd name="T12" fmla="*/ 2147483646 w 76"/>
              <a:gd name="T13" fmla="*/ 2147483646 h 156"/>
              <a:gd name="T14" fmla="*/ 2147483646 w 76"/>
              <a:gd name="T15" fmla="*/ 2147483646 h 156"/>
              <a:gd name="T16" fmla="*/ 2147483646 w 76"/>
              <a:gd name="T17" fmla="*/ 2147483646 h 156"/>
              <a:gd name="T18" fmla="*/ 2147483646 w 76"/>
              <a:gd name="T19" fmla="*/ 2147483646 h 156"/>
              <a:gd name="T20" fmla="*/ 1500123206 w 76"/>
              <a:gd name="T21" fmla="*/ 2147483646 h 156"/>
              <a:gd name="T22" fmla="*/ 2147483646 w 76"/>
              <a:gd name="T23" fmla="*/ 2147483646 h 156"/>
              <a:gd name="T24" fmla="*/ 2147483646 w 76"/>
              <a:gd name="T25" fmla="*/ 2147483646 h 156"/>
              <a:gd name="T26" fmla="*/ 0 w 76"/>
              <a:gd name="T27" fmla="*/ 2147483646 h 156"/>
              <a:gd name="T28" fmla="*/ 1500123206 w 76"/>
              <a:gd name="T29" fmla="*/ 2147483646 h 156"/>
              <a:gd name="T30" fmla="*/ 2147483646 w 76"/>
              <a:gd name="T31" fmla="*/ 2147483646 h 156"/>
              <a:gd name="T32" fmla="*/ 2147483646 w 76"/>
              <a:gd name="T33" fmla="*/ 2147483646 h 156"/>
              <a:gd name="T34" fmla="*/ 1500123206 w 76"/>
              <a:gd name="T35" fmla="*/ 2147483646 h 156"/>
              <a:gd name="T36" fmla="*/ 2147483646 w 76"/>
              <a:gd name="T37" fmla="*/ 1443496788 h 156"/>
              <a:gd name="T38" fmla="*/ 2147483646 w 76"/>
              <a:gd name="T39" fmla="*/ 0 h 156"/>
              <a:gd name="T40" fmla="*/ 2147483646 w 76"/>
              <a:gd name="T41" fmla="*/ 1443496788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 h="156">
                <a:moveTo>
                  <a:pt x="20" y="3"/>
                </a:moveTo>
                <a:lnTo>
                  <a:pt x="33" y="21"/>
                </a:lnTo>
                <a:lnTo>
                  <a:pt x="52" y="50"/>
                </a:lnTo>
                <a:lnTo>
                  <a:pt x="70" y="85"/>
                </a:lnTo>
                <a:lnTo>
                  <a:pt x="76" y="112"/>
                </a:lnTo>
                <a:lnTo>
                  <a:pt x="56" y="146"/>
                </a:lnTo>
                <a:lnTo>
                  <a:pt x="29" y="156"/>
                </a:lnTo>
                <a:lnTo>
                  <a:pt x="19" y="151"/>
                </a:lnTo>
                <a:lnTo>
                  <a:pt x="12" y="141"/>
                </a:lnTo>
                <a:lnTo>
                  <a:pt x="5" y="126"/>
                </a:lnTo>
                <a:lnTo>
                  <a:pt x="3" y="118"/>
                </a:lnTo>
                <a:lnTo>
                  <a:pt x="5" y="111"/>
                </a:lnTo>
                <a:lnTo>
                  <a:pt x="5" y="102"/>
                </a:lnTo>
                <a:lnTo>
                  <a:pt x="0" y="66"/>
                </a:lnTo>
                <a:lnTo>
                  <a:pt x="3" y="68"/>
                </a:lnTo>
                <a:lnTo>
                  <a:pt x="8" y="41"/>
                </a:lnTo>
                <a:lnTo>
                  <a:pt x="11" y="13"/>
                </a:lnTo>
                <a:lnTo>
                  <a:pt x="3" y="9"/>
                </a:lnTo>
                <a:lnTo>
                  <a:pt x="6" y="3"/>
                </a:lnTo>
                <a:lnTo>
                  <a:pt x="14" y="0"/>
                </a:lnTo>
                <a:lnTo>
                  <a:pt x="20" y="3"/>
                </a:lnTo>
                <a:close/>
              </a:path>
            </a:pathLst>
          </a:custGeom>
          <a:noFill/>
          <a:ln w="3175" cmpd="sng">
            <a:solidFill>
              <a:schemeClr val="bg2"/>
            </a:solidFill>
            <a:prstDash val="solid"/>
            <a:round/>
            <a:headEnd/>
            <a:tailEnd/>
          </a:ln>
        </p:spPr>
        <p:txBody>
          <a:bodyPr/>
          <a:lstStyle/>
          <a:p>
            <a:endParaRPr lang="en-US"/>
          </a:p>
        </p:txBody>
      </p:sp>
      <p:sp>
        <p:nvSpPr>
          <p:cNvPr id="33838" name="Freeform 46"/>
          <p:cNvSpPr>
            <a:spLocks/>
          </p:cNvSpPr>
          <p:nvPr/>
        </p:nvSpPr>
        <p:spPr bwMode="auto">
          <a:xfrm>
            <a:off x="6642100" y="2890838"/>
            <a:ext cx="236538" cy="566737"/>
          </a:xfrm>
          <a:custGeom>
            <a:avLst/>
            <a:gdLst>
              <a:gd name="T0" fmla="*/ 2147483646 w 299"/>
              <a:gd name="T1" fmla="*/ 2147483646 h 715"/>
              <a:gd name="T2" fmla="*/ 2147483646 w 299"/>
              <a:gd name="T3" fmla="*/ 2147483646 h 715"/>
              <a:gd name="T4" fmla="*/ 2147483646 w 299"/>
              <a:gd name="T5" fmla="*/ 2147483646 h 715"/>
              <a:gd name="T6" fmla="*/ 2147483646 w 299"/>
              <a:gd name="T7" fmla="*/ 2147483646 h 715"/>
              <a:gd name="T8" fmla="*/ 2147483646 w 299"/>
              <a:gd name="T9" fmla="*/ 2147483646 h 715"/>
              <a:gd name="T10" fmla="*/ 2147483646 w 299"/>
              <a:gd name="T11" fmla="*/ 2147483646 h 715"/>
              <a:gd name="T12" fmla="*/ 2147483646 w 299"/>
              <a:gd name="T13" fmla="*/ 2147483646 h 715"/>
              <a:gd name="T14" fmla="*/ 2147483646 w 299"/>
              <a:gd name="T15" fmla="*/ 2147483646 h 715"/>
              <a:gd name="T16" fmla="*/ 2147483646 w 299"/>
              <a:gd name="T17" fmla="*/ 2147483646 h 715"/>
              <a:gd name="T18" fmla="*/ 2147483646 w 299"/>
              <a:gd name="T19" fmla="*/ 2147483646 h 715"/>
              <a:gd name="T20" fmla="*/ 2147483646 w 299"/>
              <a:gd name="T21" fmla="*/ 2147483646 h 715"/>
              <a:gd name="T22" fmla="*/ 2147483646 w 299"/>
              <a:gd name="T23" fmla="*/ 2147483646 h 715"/>
              <a:gd name="T24" fmla="*/ 2147483646 w 299"/>
              <a:gd name="T25" fmla="*/ 2147483646 h 715"/>
              <a:gd name="T26" fmla="*/ 2147483646 w 299"/>
              <a:gd name="T27" fmla="*/ 2147483646 h 715"/>
              <a:gd name="T28" fmla="*/ 2147483646 w 299"/>
              <a:gd name="T29" fmla="*/ 2147483646 h 715"/>
              <a:gd name="T30" fmla="*/ 2147483646 w 299"/>
              <a:gd name="T31" fmla="*/ 2147483646 h 715"/>
              <a:gd name="T32" fmla="*/ 2147483646 w 299"/>
              <a:gd name="T33" fmla="*/ 2147483646 h 715"/>
              <a:gd name="T34" fmla="*/ 2147483646 w 299"/>
              <a:gd name="T35" fmla="*/ 2147483646 h 715"/>
              <a:gd name="T36" fmla="*/ 2147483646 w 299"/>
              <a:gd name="T37" fmla="*/ 2147483646 h 715"/>
              <a:gd name="T38" fmla="*/ 2147483646 w 299"/>
              <a:gd name="T39" fmla="*/ 2147483646 h 715"/>
              <a:gd name="T40" fmla="*/ 2147483646 w 299"/>
              <a:gd name="T41" fmla="*/ 2147483646 h 715"/>
              <a:gd name="T42" fmla="*/ 2147483646 w 299"/>
              <a:gd name="T43" fmla="*/ 2147483646 h 715"/>
              <a:gd name="T44" fmla="*/ 2147483646 w 299"/>
              <a:gd name="T45" fmla="*/ 2147483646 h 715"/>
              <a:gd name="T46" fmla="*/ 2147483646 w 299"/>
              <a:gd name="T47" fmla="*/ 2147483646 h 715"/>
              <a:gd name="T48" fmla="*/ 2147483646 w 299"/>
              <a:gd name="T49" fmla="*/ 2147483646 h 715"/>
              <a:gd name="T50" fmla="*/ 2147483646 w 299"/>
              <a:gd name="T51" fmla="*/ 2147483646 h 715"/>
              <a:gd name="T52" fmla="*/ 2147483646 w 299"/>
              <a:gd name="T53" fmla="*/ 2147483646 h 715"/>
              <a:gd name="T54" fmla="*/ 2147483646 w 299"/>
              <a:gd name="T55" fmla="*/ 2147483646 h 715"/>
              <a:gd name="T56" fmla="*/ 2147483646 w 299"/>
              <a:gd name="T57" fmla="*/ 2147483646 h 715"/>
              <a:gd name="T58" fmla="*/ 2147483646 w 299"/>
              <a:gd name="T59" fmla="*/ 2147483646 h 715"/>
              <a:gd name="T60" fmla="*/ 2147483646 w 299"/>
              <a:gd name="T61" fmla="*/ 2147483646 h 715"/>
              <a:gd name="T62" fmla="*/ 2147483646 w 299"/>
              <a:gd name="T63" fmla="*/ 2147483646 h 715"/>
              <a:gd name="T64" fmla="*/ 2147483646 w 299"/>
              <a:gd name="T65" fmla="*/ 2147483646 h 715"/>
              <a:gd name="T66" fmla="*/ 2147483646 w 299"/>
              <a:gd name="T67" fmla="*/ 2147483646 h 715"/>
              <a:gd name="T68" fmla="*/ 2147483646 w 299"/>
              <a:gd name="T69" fmla="*/ 2147483646 h 715"/>
              <a:gd name="T70" fmla="*/ 2147483646 w 299"/>
              <a:gd name="T71" fmla="*/ 2147483646 h 715"/>
              <a:gd name="T72" fmla="*/ 2147483646 w 299"/>
              <a:gd name="T73" fmla="*/ 2147483646 h 715"/>
              <a:gd name="T74" fmla="*/ 2147483646 w 299"/>
              <a:gd name="T75" fmla="*/ 2147483646 h 715"/>
              <a:gd name="T76" fmla="*/ 2147483646 w 299"/>
              <a:gd name="T77" fmla="*/ 2147483646 h 715"/>
              <a:gd name="T78" fmla="*/ 2147483646 w 299"/>
              <a:gd name="T79" fmla="*/ 2147483646 h 715"/>
              <a:gd name="T80" fmla="*/ 2147483646 w 299"/>
              <a:gd name="T81" fmla="*/ 2147483646 h 715"/>
              <a:gd name="T82" fmla="*/ 0 w 299"/>
              <a:gd name="T83" fmla="*/ 2147483646 h 715"/>
              <a:gd name="T84" fmla="*/ 2147483646 w 299"/>
              <a:gd name="T85" fmla="*/ 2147483646 h 7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9" h="715">
                <a:moveTo>
                  <a:pt x="10" y="255"/>
                </a:moveTo>
                <a:lnTo>
                  <a:pt x="13" y="254"/>
                </a:lnTo>
                <a:lnTo>
                  <a:pt x="13" y="248"/>
                </a:lnTo>
                <a:lnTo>
                  <a:pt x="20" y="256"/>
                </a:lnTo>
                <a:lnTo>
                  <a:pt x="20" y="254"/>
                </a:lnTo>
                <a:lnTo>
                  <a:pt x="23" y="254"/>
                </a:lnTo>
                <a:lnTo>
                  <a:pt x="24" y="248"/>
                </a:lnTo>
                <a:lnTo>
                  <a:pt x="29" y="243"/>
                </a:lnTo>
                <a:lnTo>
                  <a:pt x="23" y="234"/>
                </a:lnTo>
                <a:lnTo>
                  <a:pt x="22" y="225"/>
                </a:lnTo>
                <a:lnTo>
                  <a:pt x="23" y="216"/>
                </a:lnTo>
                <a:lnTo>
                  <a:pt x="28" y="211"/>
                </a:lnTo>
                <a:lnTo>
                  <a:pt x="29" y="198"/>
                </a:lnTo>
                <a:lnTo>
                  <a:pt x="25" y="190"/>
                </a:lnTo>
                <a:lnTo>
                  <a:pt x="26" y="181"/>
                </a:lnTo>
                <a:lnTo>
                  <a:pt x="19" y="173"/>
                </a:lnTo>
                <a:lnTo>
                  <a:pt x="23" y="172"/>
                </a:lnTo>
                <a:lnTo>
                  <a:pt x="28" y="178"/>
                </a:lnTo>
                <a:lnTo>
                  <a:pt x="35" y="176"/>
                </a:lnTo>
                <a:lnTo>
                  <a:pt x="38" y="179"/>
                </a:lnTo>
                <a:lnTo>
                  <a:pt x="43" y="178"/>
                </a:lnTo>
                <a:lnTo>
                  <a:pt x="49" y="181"/>
                </a:lnTo>
                <a:lnTo>
                  <a:pt x="51" y="177"/>
                </a:lnTo>
                <a:lnTo>
                  <a:pt x="52" y="160"/>
                </a:lnTo>
                <a:lnTo>
                  <a:pt x="57" y="149"/>
                </a:lnTo>
                <a:lnTo>
                  <a:pt x="60" y="148"/>
                </a:lnTo>
                <a:lnTo>
                  <a:pt x="62" y="134"/>
                </a:lnTo>
                <a:lnTo>
                  <a:pt x="56" y="129"/>
                </a:lnTo>
                <a:lnTo>
                  <a:pt x="55" y="125"/>
                </a:lnTo>
                <a:lnTo>
                  <a:pt x="57" y="119"/>
                </a:lnTo>
                <a:lnTo>
                  <a:pt x="62" y="115"/>
                </a:lnTo>
                <a:lnTo>
                  <a:pt x="66" y="108"/>
                </a:lnTo>
                <a:lnTo>
                  <a:pt x="64" y="100"/>
                </a:lnTo>
                <a:lnTo>
                  <a:pt x="68" y="95"/>
                </a:lnTo>
                <a:lnTo>
                  <a:pt x="66" y="94"/>
                </a:lnTo>
                <a:lnTo>
                  <a:pt x="66" y="89"/>
                </a:lnTo>
                <a:lnTo>
                  <a:pt x="61" y="80"/>
                </a:lnTo>
                <a:lnTo>
                  <a:pt x="62" y="76"/>
                </a:lnTo>
                <a:lnTo>
                  <a:pt x="79" y="63"/>
                </a:lnTo>
                <a:lnTo>
                  <a:pt x="79" y="59"/>
                </a:lnTo>
                <a:lnTo>
                  <a:pt x="83" y="57"/>
                </a:lnTo>
                <a:lnTo>
                  <a:pt x="89" y="49"/>
                </a:lnTo>
                <a:lnTo>
                  <a:pt x="102" y="48"/>
                </a:lnTo>
                <a:lnTo>
                  <a:pt x="107" y="44"/>
                </a:lnTo>
                <a:lnTo>
                  <a:pt x="114" y="51"/>
                </a:lnTo>
                <a:lnTo>
                  <a:pt x="120" y="55"/>
                </a:lnTo>
                <a:lnTo>
                  <a:pt x="124" y="53"/>
                </a:lnTo>
                <a:lnTo>
                  <a:pt x="115" y="45"/>
                </a:lnTo>
                <a:lnTo>
                  <a:pt x="111" y="36"/>
                </a:lnTo>
                <a:lnTo>
                  <a:pt x="119" y="24"/>
                </a:lnTo>
                <a:lnTo>
                  <a:pt x="124" y="24"/>
                </a:lnTo>
                <a:lnTo>
                  <a:pt x="122" y="18"/>
                </a:lnTo>
                <a:lnTo>
                  <a:pt x="120" y="16"/>
                </a:lnTo>
                <a:lnTo>
                  <a:pt x="120" y="12"/>
                </a:lnTo>
                <a:lnTo>
                  <a:pt x="126" y="0"/>
                </a:lnTo>
                <a:lnTo>
                  <a:pt x="154" y="29"/>
                </a:lnTo>
                <a:lnTo>
                  <a:pt x="169" y="37"/>
                </a:lnTo>
                <a:lnTo>
                  <a:pt x="176" y="68"/>
                </a:lnTo>
                <a:lnTo>
                  <a:pt x="183" y="98"/>
                </a:lnTo>
                <a:lnTo>
                  <a:pt x="178" y="116"/>
                </a:lnTo>
                <a:lnTo>
                  <a:pt x="163" y="144"/>
                </a:lnTo>
                <a:lnTo>
                  <a:pt x="164" y="160"/>
                </a:lnTo>
                <a:lnTo>
                  <a:pt x="165" y="177"/>
                </a:lnTo>
                <a:lnTo>
                  <a:pt x="201" y="172"/>
                </a:lnTo>
                <a:lnTo>
                  <a:pt x="203" y="177"/>
                </a:lnTo>
                <a:lnTo>
                  <a:pt x="211" y="203"/>
                </a:lnTo>
                <a:lnTo>
                  <a:pt x="234" y="212"/>
                </a:lnTo>
                <a:lnTo>
                  <a:pt x="230" y="244"/>
                </a:lnTo>
                <a:lnTo>
                  <a:pt x="249" y="251"/>
                </a:lnTo>
                <a:lnTo>
                  <a:pt x="265" y="274"/>
                </a:lnTo>
                <a:lnTo>
                  <a:pt x="289" y="267"/>
                </a:lnTo>
                <a:lnTo>
                  <a:pt x="299" y="272"/>
                </a:lnTo>
                <a:lnTo>
                  <a:pt x="284" y="299"/>
                </a:lnTo>
                <a:lnTo>
                  <a:pt x="271" y="319"/>
                </a:lnTo>
                <a:lnTo>
                  <a:pt x="253" y="322"/>
                </a:lnTo>
                <a:lnTo>
                  <a:pt x="237" y="340"/>
                </a:lnTo>
                <a:lnTo>
                  <a:pt x="204" y="346"/>
                </a:lnTo>
                <a:lnTo>
                  <a:pt x="197" y="389"/>
                </a:lnTo>
                <a:lnTo>
                  <a:pt x="189" y="389"/>
                </a:lnTo>
                <a:lnTo>
                  <a:pt x="216" y="430"/>
                </a:lnTo>
                <a:lnTo>
                  <a:pt x="244" y="473"/>
                </a:lnTo>
                <a:lnTo>
                  <a:pt x="253" y="475"/>
                </a:lnTo>
                <a:lnTo>
                  <a:pt x="244" y="498"/>
                </a:lnTo>
                <a:lnTo>
                  <a:pt x="241" y="516"/>
                </a:lnTo>
                <a:lnTo>
                  <a:pt x="241" y="537"/>
                </a:lnTo>
                <a:lnTo>
                  <a:pt x="259" y="562"/>
                </a:lnTo>
                <a:lnTo>
                  <a:pt x="276" y="586"/>
                </a:lnTo>
                <a:lnTo>
                  <a:pt x="285" y="620"/>
                </a:lnTo>
                <a:lnTo>
                  <a:pt x="294" y="657"/>
                </a:lnTo>
                <a:lnTo>
                  <a:pt x="284" y="682"/>
                </a:lnTo>
                <a:lnTo>
                  <a:pt x="272" y="708"/>
                </a:lnTo>
                <a:lnTo>
                  <a:pt x="265" y="715"/>
                </a:lnTo>
                <a:lnTo>
                  <a:pt x="266" y="685"/>
                </a:lnTo>
                <a:lnTo>
                  <a:pt x="266" y="653"/>
                </a:lnTo>
                <a:lnTo>
                  <a:pt x="259" y="625"/>
                </a:lnTo>
                <a:lnTo>
                  <a:pt x="249" y="596"/>
                </a:lnTo>
                <a:lnTo>
                  <a:pt x="239" y="568"/>
                </a:lnTo>
                <a:lnTo>
                  <a:pt x="237" y="577"/>
                </a:lnTo>
                <a:lnTo>
                  <a:pt x="224" y="523"/>
                </a:lnTo>
                <a:lnTo>
                  <a:pt x="209" y="468"/>
                </a:lnTo>
                <a:lnTo>
                  <a:pt x="193" y="455"/>
                </a:lnTo>
                <a:lnTo>
                  <a:pt x="180" y="437"/>
                </a:lnTo>
                <a:lnTo>
                  <a:pt x="170" y="468"/>
                </a:lnTo>
                <a:lnTo>
                  <a:pt x="161" y="462"/>
                </a:lnTo>
                <a:lnTo>
                  <a:pt x="157" y="474"/>
                </a:lnTo>
                <a:lnTo>
                  <a:pt x="133" y="493"/>
                </a:lnTo>
                <a:lnTo>
                  <a:pt x="133" y="488"/>
                </a:lnTo>
                <a:lnTo>
                  <a:pt x="126" y="491"/>
                </a:lnTo>
                <a:lnTo>
                  <a:pt x="118" y="493"/>
                </a:lnTo>
                <a:lnTo>
                  <a:pt x="113" y="487"/>
                </a:lnTo>
                <a:lnTo>
                  <a:pt x="108" y="467"/>
                </a:lnTo>
                <a:lnTo>
                  <a:pt x="94" y="486"/>
                </a:lnTo>
                <a:lnTo>
                  <a:pt x="96" y="453"/>
                </a:lnTo>
                <a:lnTo>
                  <a:pt x="98" y="420"/>
                </a:lnTo>
                <a:lnTo>
                  <a:pt x="86" y="390"/>
                </a:lnTo>
                <a:lnTo>
                  <a:pt x="73" y="359"/>
                </a:lnTo>
                <a:lnTo>
                  <a:pt x="68" y="373"/>
                </a:lnTo>
                <a:lnTo>
                  <a:pt x="54" y="352"/>
                </a:lnTo>
                <a:lnTo>
                  <a:pt x="68" y="352"/>
                </a:lnTo>
                <a:lnTo>
                  <a:pt x="57" y="337"/>
                </a:lnTo>
                <a:lnTo>
                  <a:pt x="42" y="338"/>
                </a:lnTo>
                <a:lnTo>
                  <a:pt x="39" y="338"/>
                </a:lnTo>
                <a:lnTo>
                  <a:pt x="37" y="324"/>
                </a:lnTo>
                <a:lnTo>
                  <a:pt x="29" y="328"/>
                </a:lnTo>
                <a:lnTo>
                  <a:pt x="23" y="321"/>
                </a:lnTo>
                <a:lnTo>
                  <a:pt x="0" y="286"/>
                </a:lnTo>
                <a:lnTo>
                  <a:pt x="11" y="279"/>
                </a:lnTo>
                <a:lnTo>
                  <a:pt x="9" y="255"/>
                </a:lnTo>
                <a:lnTo>
                  <a:pt x="10" y="255"/>
                </a:lnTo>
                <a:close/>
              </a:path>
            </a:pathLst>
          </a:custGeom>
          <a:noFill/>
          <a:ln w="3175" cmpd="sng">
            <a:solidFill>
              <a:schemeClr val="bg2"/>
            </a:solidFill>
            <a:prstDash val="solid"/>
            <a:round/>
            <a:headEnd/>
            <a:tailEnd/>
          </a:ln>
        </p:spPr>
        <p:txBody>
          <a:bodyPr/>
          <a:lstStyle/>
          <a:p>
            <a:endParaRPr lang="en-US"/>
          </a:p>
        </p:txBody>
      </p:sp>
      <p:sp>
        <p:nvSpPr>
          <p:cNvPr id="33839" name="Freeform 47"/>
          <p:cNvSpPr>
            <a:spLocks/>
          </p:cNvSpPr>
          <p:nvPr/>
        </p:nvSpPr>
        <p:spPr bwMode="auto">
          <a:xfrm>
            <a:off x="5076825" y="3324225"/>
            <a:ext cx="406400" cy="339725"/>
          </a:xfrm>
          <a:custGeom>
            <a:avLst/>
            <a:gdLst>
              <a:gd name="T0" fmla="*/ 2147483646 w 512"/>
              <a:gd name="T1" fmla="*/ 2147483646 h 428"/>
              <a:gd name="T2" fmla="*/ 2147483646 w 512"/>
              <a:gd name="T3" fmla="*/ 2147483646 h 428"/>
              <a:gd name="T4" fmla="*/ 2147483646 w 512"/>
              <a:gd name="T5" fmla="*/ 2147483646 h 428"/>
              <a:gd name="T6" fmla="*/ 2147483646 w 512"/>
              <a:gd name="T7" fmla="*/ 2147483646 h 428"/>
              <a:gd name="T8" fmla="*/ 2147483646 w 512"/>
              <a:gd name="T9" fmla="*/ 2147483646 h 428"/>
              <a:gd name="T10" fmla="*/ 2147483646 w 512"/>
              <a:gd name="T11" fmla="*/ 2147483646 h 428"/>
              <a:gd name="T12" fmla="*/ 2147483646 w 512"/>
              <a:gd name="T13" fmla="*/ 2147483646 h 428"/>
              <a:gd name="T14" fmla="*/ 2147483646 w 512"/>
              <a:gd name="T15" fmla="*/ 2147483646 h 428"/>
              <a:gd name="T16" fmla="*/ 0 w 512"/>
              <a:gd name="T17" fmla="*/ 2147483646 h 428"/>
              <a:gd name="T18" fmla="*/ 2147483646 w 512"/>
              <a:gd name="T19" fmla="*/ 2147483646 h 428"/>
              <a:gd name="T20" fmla="*/ 2147483646 w 512"/>
              <a:gd name="T21" fmla="*/ 2147483646 h 428"/>
              <a:gd name="T22" fmla="*/ 2147483646 w 512"/>
              <a:gd name="T23" fmla="*/ 2147483646 h 428"/>
              <a:gd name="T24" fmla="*/ 2147483646 w 512"/>
              <a:gd name="T25" fmla="*/ 2147483646 h 428"/>
              <a:gd name="T26" fmla="*/ 2147483646 w 512"/>
              <a:gd name="T27" fmla="*/ 2147483646 h 428"/>
              <a:gd name="T28" fmla="*/ 2147483646 w 512"/>
              <a:gd name="T29" fmla="*/ 2147483646 h 428"/>
              <a:gd name="T30" fmla="*/ 2147483646 w 512"/>
              <a:gd name="T31" fmla="*/ 2147483646 h 428"/>
              <a:gd name="T32" fmla="*/ 2147483646 w 512"/>
              <a:gd name="T33" fmla="*/ 2147483646 h 428"/>
              <a:gd name="T34" fmla="*/ 2147483646 w 512"/>
              <a:gd name="T35" fmla="*/ 2147483646 h 428"/>
              <a:gd name="T36" fmla="*/ 2147483646 w 512"/>
              <a:gd name="T37" fmla="*/ 2147483646 h 428"/>
              <a:gd name="T38" fmla="*/ 2147483646 w 512"/>
              <a:gd name="T39" fmla="*/ 0 h 428"/>
              <a:gd name="T40" fmla="*/ 2147483646 w 512"/>
              <a:gd name="T41" fmla="*/ 2147483646 h 428"/>
              <a:gd name="T42" fmla="*/ 2147483646 w 512"/>
              <a:gd name="T43" fmla="*/ 2147483646 h 428"/>
              <a:gd name="T44" fmla="*/ 2147483646 w 512"/>
              <a:gd name="T45" fmla="*/ 2147483646 h 428"/>
              <a:gd name="T46" fmla="*/ 2147483646 w 512"/>
              <a:gd name="T47" fmla="*/ 2147483646 h 428"/>
              <a:gd name="T48" fmla="*/ 2147483646 w 512"/>
              <a:gd name="T49" fmla="*/ 2147483646 h 428"/>
              <a:gd name="T50" fmla="*/ 2147483646 w 512"/>
              <a:gd name="T51" fmla="*/ 2147483646 h 428"/>
              <a:gd name="T52" fmla="*/ 2147483646 w 512"/>
              <a:gd name="T53" fmla="*/ 2147483646 h 428"/>
              <a:gd name="T54" fmla="*/ 2147483646 w 512"/>
              <a:gd name="T55" fmla="*/ 2147483646 h 428"/>
              <a:gd name="T56" fmla="*/ 2147483646 w 512"/>
              <a:gd name="T57" fmla="*/ 2147483646 h 428"/>
              <a:gd name="T58" fmla="*/ 2147483646 w 512"/>
              <a:gd name="T59" fmla="*/ 2147483646 h 428"/>
              <a:gd name="T60" fmla="*/ 2147483646 w 512"/>
              <a:gd name="T61" fmla="*/ 2147483646 h 428"/>
              <a:gd name="T62" fmla="*/ 2147483646 w 512"/>
              <a:gd name="T63" fmla="*/ 2147483646 h 428"/>
              <a:gd name="T64" fmla="*/ 2147483646 w 512"/>
              <a:gd name="T65" fmla="*/ 2147483646 h 428"/>
              <a:gd name="T66" fmla="*/ 2147483646 w 512"/>
              <a:gd name="T67" fmla="*/ 2147483646 h 428"/>
              <a:gd name="T68" fmla="*/ 2147483646 w 512"/>
              <a:gd name="T69" fmla="*/ 2147483646 h 428"/>
              <a:gd name="T70" fmla="*/ 2147483646 w 512"/>
              <a:gd name="T71" fmla="*/ 2147483646 h 428"/>
              <a:gd name="T72" fmla="*/ 2147483646 w 512"/>
              <a:gd name="T73" fmla="*/ 2147483646 h 428"/>
              <a:gd name="T74" fmla="*/ 2147483646 w 512"/>
              <a:gd name="T75" fmla="*/ 2147483646 h 428"/>
              <a:gd name="T76" fmla="*/ 2147483646 w 512"/>
              <a:gd name="T77" fmla="*/ 2147483646 h 428"/>
              <a:gd name="T78" fmla="*/ 2147483646 w 512"/>
              <a:gd name="T79" fmla="*/ 2147483646 h 428"/>
              <a:gd name="T80" fmla="*/ 2147483646 w 512"/>
              <a:gd name="T81" fmla="*/ 2147483646 h 428"/>
              <a:gd name="T82" fmla="*/ 2147483646 w 512"/>
              <a:gd name="T83" fmla="*/ 2147483646 h 428"/>
              <a:gd name="T84" fmla="*/ 2147483646 w 512"/>
              <a:gd name="T85" fmla="*/ 2147483646 h 428"/>
              <a:gd name="T86" fmla="*/ 2147483646 w 512"/>
              <a:gd name="T87" fmla="*/ 2147483646 h 428"/>
              <a:gd name="T88" fmla="*/ 2147483646 w 512"/>
              <a:gd name="T89" fmla="*/ 2147483646 h 428"/>
              <a:gd name="T90" fmla="*/ 2147483646 w 512"/>
              <a:gd name="T91" fmla="*/ 2147483646 h 428"/>
              <a:gd name="T92" fmla="*/ 2147483646 w 512"/>
              <a:gd name="T93" fmla="*/ 2147483646 h 428"/>
              <a:gd name="T94" fmla="*/ 2147483646 w 512"/>
              <a:gd name="T95" fmla="*/ 2147483646 h 428"/>
              <a:gd name="T96" fmla="*/ 2147483646 w 512"/>
              <a:gd name="T97" fmla="*/ 2147483646 h 428"/>
              <a:gd name="T98" fmla="*/ 2147483646 w 512"/>
              <a:gd name="T99" fmla="*/ 2147483646 h 428"/>
              <a:gd name="T100" fmla="*/ 2147483646 w 512"/>
              <a:gd name="T101" fmla="*/ 2147483646 h 4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12" h="428">
                <a:moveTo>
                  <a:pt x="174" y="420"/>
                </a:moveTo>
                <a:lnTo>
                  <a:pt x="132" y="390"/>
                </a:lnTo>
                <a:lnTo>
                  <a:pt x="102" y="385"/>
                </a:lnTo>
                <a:lnTo>
                  <a:pt x="93" y="355"/>
                </a:lnTo>
                <a:lnTo>
                  <a:pt x="73" y="345"/>
                </a:lnTo>
                <a:lnTo>
                  <a:pt x="60" y="319"/>
                </a:lnTo>
                <a:lnTo>
                  <a:pt x="47" y="293"/>
                </a:lnTo>
                <a:lnTo>
                  <a:pt x="14" y="263"/>
                </a:lnTo>
                <a:lnTo>
                  <a:pt x="0" y="254"/>
                </a:lnTo>
                <a:lnTo>
                  <a:pt x="14" y="236"/>
                </a:lnTo>
                <a:lnTo>
                  <a:pt x="37" y="230"/>
                </a:lnTo>
                <a:lnTo>
                  <a:pt x="42" y="188"/>
                </a:lnTo>
                <a:lnTo>
                  <a:pt x="46" y="145"/>
                </a:lnTo>
                <a:lnTo>
                  <a:pt x="64" y="142"/>
                </a:lnTo>
                <a:lnTo>
                  <a:pt x="73" y="99"/>
                </a:lnTo>
                <a:lnTo>
                  <a:pt x="107" y="35"/>
                </a:lnTo>
                <a:lnTo>
                  <a:pt x="125" y="38"/>
                </a:lnTo>
                <a:lnTo>
                  <a:pt x="139" y="19"/>
                </a:lnTo>
                <a:lnTo>
                  <a:pt x="155" y="32"/>
                </a:lnTo>
                <a:lnTo>
                  <a:pt x="159" y="0"/>
                </a:lnTo>
                <a:lnTo>
                  <a:pt x="177" y="19"/>
                </a:lnTo>
                <a:lnTo>
                  <a:pt x="198" y="16"/>
                </a:lnTo>
                <a:lnTo>
                  <a:pt x="216" y="20"/>
                </a:lnTo>
                <a:lnTo>
                  <a:pt x="239" y="31"/>
                </a:lnTo>
                <a:lnTo>
                  <a:pt x="249" y="44"/>
                </a:lnTo>
                <a:lnTo>
                  <a:pt x="271" y="68"/>
                </a:lnTo>
                <a:lnTo>
                  <a:pt x="299" y="78"/>
                </a:lnTo>
                <a:lnTo>
                  <a:pt x="301" y="88"/>
                </a:lnTo>
                <a:lnTo>
                  <a:pt x="319" y="78"/>
                </a:lnTo>
                <a:lnTo>
                  <a:pt x="297" y="135"/>
                </a:lnTo>
                <a:lnTo>
                  <a:pt x="336" y="137"/>
                </a:lnTo>
                <a:lnTo>
                  <a:pt x="331" y="158"/>
                </a:lnTo>
                <a:lnTo>
                  <a:pt x="354" y="186"/>
                </a:lnTo>
                <a:lnTo>
                  <a:pt x="375" y="215"/>
                </a:lnTo>
                <a:lnTo>
                  <a:pt x="401" y="224"/>
                </a:lnTo>
                <a:lnTo>
                  <a:pt x="427" y="234"/>
                </a:lnTo>
                <a:lnTo>
                  <a:pt x="452" y="243"/>
                </a:lnTo>
                <a:lnTo>
                  <a:pt x="478" y="254"/>
                </a:lnTo>
                <a:lnTo>
                  <a:pt x="512" y="254"/>
                </a:lnTo>
                <a:lnTo>
                  <a:pt x="486" y="284"/>
                </a:lnTo>
                <a:lnTo>
                  <a:pt x="461" y="313"/>
                </a:lnTo>
                <a:lnTo>
                  <a:pt x="437" y="344"/>
                </a:lnTo>
                <a:lnTo>
                  <a:pt x="411" y="374"/>
                </a:lnTo>
                <a:lnTo>
                  <a:pt x="383" y="376"/>
                </a:lnTo>
                <a:lnTo>
                  <a:pt x="356" y="380"/>
                </a:lnTo>
                <a:lnTo>
                  <a:pt x="323" y="401"/>
                </a:lnTo>
                <a:lnTo>
                  <a:pt x="307" y="410"/>
                </a:lnTo>
                <a:lnTo>
                  <a:pt x="273" y="403"/>
                </a:lnTo>
                <a:lnTo>
                  <a:pt x="237" y="414"/>
                </a:lnTo>
                <a:lnTo>
                  <a:pt x="221" y="428"/>
                </a:lnTo>
                <a:lnTo>
                  <a:pt x="174" y="420"/>
                </a:lnTo>
                <a:close/>
              </a:path>
            </a:pathLst>
          </a:custGeom>
          <a:noFill/>
          <a:ln w="3175" cmpd="sng">
            <a:solidFill>
              <a:schemeClr val="bg2"/>
            </a:solidFill>
            <a:prstDash val="solid"/>
            <a:round/>
            <a:headEnd/>
            <a:tailEnd/>
          </a:ln>
        </p:spPr>
        <p:txBody>
          <a:bodyPr/>
          <a:lstStyle/>
          <a:p>
            <a:endParaRPr lang="en-US"/>
          </a:p>
        </p:txBody>
      </p:sp>
      <p:sp>
        <p:nvSpPr>
          <p:cNvPr id="33840" name="Freeform 48"/>
          <p:cNvSpPr>
            <a:spLocks/>
          </p:cNvSpPr>
          <p:nvPr/>
        </p:nvSpPr>
        <p:spPr bwMode="auto">
          <a:xfrm>
            <a:off x="5295900" y="3403600"/>
            <a:ext cx="273050" cy="419100"/>
          </a:xfrm>
          <a:custGeom>
            <a:avLst/>
            <a:gdLst>
              <a:gd name="T0" fmla="*/ 2147483646 w 345"/>
              <a:gd name="T1" fmla="*/ 2147483646 h 529"/>
              <a:gd name="T2" fmla="*/ 2147483646 w 345"/>
              <a:gd name="T3" fmla="*/ 2147483646 h 529"/>
              <a:gd name="T4" fmla="*/ 2147483646 w 345"/>
              <a:gd name="T5" fmla="*/ 2147483646 h 529"/>
              <a:gd name="T6" fmla="*/ 2147483646 w 345"/>
              <a:gd name="T7" fmla="*/ 2147483646 h 529"/>
              <a:gd name="T8" fmla="*/ 2147483646 w 345"/>
              <a:gd name="T9" fmla="*/ 2147483646 h 529"/>
              <a:gd name="T10" fmla="*/ 2147483646 w 345"/>
              <a:gd name="T11" fmla="*/ 2147483646 h 529"/>
              <a:gd name="T12" fmla="*/ 2147483646 w 345"/>
              <a:gd name="T13" fmla="*/ 2147483646 h 529"/>
              <a:gd name="T14" fmla="*/ 2147483646 w 345"/>
              <a:gd name="T15" fmla="*/ 2147483646 h 529"/>
              <a:gd name="T16" fmla="*/ 2147483646 w 345"/>
              <a:gd name="T17" fmla="*/ 2147483646 h 529"/>
              <a:gd name="T18" fmla="*/ 2147483646 w 345"/>
              <a:gd name="T19" fmla="*/ 2147483646 h 529"/>
              <a:gd name="T20" fmla="*/ 2147483646 w 345"/>
              <a:gd name="T21" fmla="*/ 2147483646 h 529"/>
              <a:gd name="T22" fmla="*/ 2147483646 w 345"/>
              <a:gd name="T23" fmla="*/ 2147483646 h 529"/>
              <a:gd name="T24" fmla="*/ 2147483646 w 345"/>
              <a:gd name="T25" fmla="*/ 2147483646 h 529"/>
              <a:gd name="T26" fmla="*/ 2147483646 w 345"/>
              <a:gd name="T27" fmla="*/ 2147483646 h 529"/>
              <a:gd name="T28" fmla="*/ 2147483646 w 345"/>
              <a:gd name="T29" fmla="*/ 2147483646 h 529"/>
              <a:gd name="T30" fmla="*/ 2147483646 w 345"/>
              <a:gd name="T31" fmla="*/ 2147483646 h 529"/>
              <a:gd name="T32" fmla="*/ 2147483646 w 345"/>
              <a:gd name="T33" fmla="*/ 2147483646 h 529"/>
              <a:gd name="T34" fmla="*/ 991578305 w 345"/>
              <a:gd name="T35" fmla="*/ 2147483646 h 529"/>
              <a:gd name="T36" fmla="*/ 1487054835 w 345"/>
              <a:gd name="T37" fmla="*/ 2147483646 h 529"/>
              <a:gd name="T38" fmla="*/ 991578305 w 345"/>
              <a:gd name="T39" fmla="*/ 2147483646 h 529"/>
              <a:gd name="T40" fmla="*/ 991578305 w 345"/>
              <a:gd name="T41" fmla="*/ 2147483646 h 529"/>
              <a:gd name="T42" fmla="*/ 0 w 345"/>
              <a:gd name="T43" fmla="*/ 2147483646 h 529"/>
              <a:gd name="T44" fmla="*/ 2147483646 w 345"/>
              <a:gd name="T45" fmla="*/ 2147483646 h 529"/>
              <a:gd name="T46" fmla="*/ 2147483646 w 345"/>
              <a:gd name="T47" fmla="*/ 2147483646 h 529"/>
              <a:gd name="T48" fmla="*/ 2147483646 w 345"/>
              <a:gd name="T49" fmla="*/ 2147483646 h 529"/>
              <a:gd name="T50" fmla="*/ 2147483646 w 345"/>
              <a:gd name="T51" fmla="*/ 2147483646 h 529"/>
              <a:gd name="T52" fmla="*/ 2147483646 w 345"/>
              <a:gd name="T53" fmla="*/ 2147483646 h 529"/>
              <a:gd name="T54" fmla="*/ 2147483646 w 345"/>
              <a:gd name="T55" fmla="*/ 2147483646 h 529"/>
              <a:gd name="T56" fmla="*/ 2147483646 w 345"/>
              <a:gd name="T57" fmla="*/ 2147483646 h 529"/>
              <a:gd name="T58" fmla="*/ 2147483646 w 345"/>
              <a:gd name="T59" fmla="*/ 2147483646 h 529"/>
              <a:gd name="T60" fmla="*/ 2147483646 w 345"/>
              <a:gd name="T61" fmla="*/ 2147483646 h 529"/>
              <a:gd name="T62" fmla="*/ 2147483646 w 345"/>
              <a:gd name="T63" fmla="*/ 2147483646 h 529"/>
              <a:gd name="T64" fmla="*/ 2147483646 w 345"/>
              <a:gd name="T65" fmla="*/ 2147483646 h 529"/>
              <a:gd name="T66" fmla="*/ 2147483646 w 345"/>
              <a:gd name="T67" fmla="*/ 2147483646 h 529"/>
              <a:gd name="T68" fmla="*/ 2147483646 w 345"/>
              <a:gd name="T69" fmla="*/ 2147483646 h 529"/>
              <a:gd name="T70" fmla="*/ 2147483646 w 345"/>
              <a:gd name="T71" fmla="*/ 2147483646 h 529"/>
              <a:gd name="T72" fmla="*/ 2147483646 w 345"/>
              <a:gd name="T73" fmla="*/ 2147483646 h 529"/>
              <a:gd name="T74" fmla="*/ 2147483646 w 345"/>
              <a:gd name="T75" fmla="*/ 2147483646 h 529"/>
              <a:gd name="T76" fmla="*/ 2147483646 w 345"/>
              <a:gd name="T77" fmla="*/ 2147483646 h 529"/>
              <a:gd name="T78" fmla="*/ 2147483646 w 345"/>
              <a:gd name="T79" fmla="*/ 2147483646 h 529"/>
              <a:gd name="T80" fmla="*/ 2147483646 w 345"/>
              <a:gd name="T81" fmla="*/ 2147483646 h 529"/>
              <a:gd name="T82" fmla="*/ 2147483646 w 345"/>
              <a:gd name="T83" fmla="*/ 2147483646 h 529"/>
              <a:gd name="T84" fmla="*/ 2147483646 w 345"/>
              <a:gd name="T85" fmla="*/ 2147483646 h 529"/>
              <a:gd name="T86" fmla="*/ 2147483646 w 345"/>
              <a:gd name="T87" fmla="*/ 2147483646 h 529"/>
              <a:gd name="T88" fmla="*/ 2147483646 w 345"/>
              <a:gd name="T89" fmla="*/ 2147483646 h 529"/>
              <a:gd name="T90" fmla="*/ 2147483646 w 345"/>
              <a:gd name="T91" fmla="*/ 2147483646 h 529"/>
              <a:gd name="T92" fmla="*/ 2147483646 w 345"/>
              <a:gd name="T93" fmla="*/ 2147483646 h 529"/>
              <a:gd name="T94" fmla="*/ 2147483646 w 345"/>
              <a:gd name="T95" fmla="*/ 2147483646 h 529"/>
              <a:gd name="T96" fmla="*/ 2147483646 w 345"/>
              <a:gd name="T97" fmla="*/ 0 h 529"/>
              <a:gd name="T98" fmla="*/ 2147483646 w 345"/>
              <a:gd name="T99" fmla="*/ 2147483646 h 529"/>
              <a:gd name="T100" fmla="*/ 2147483646 w 345"/>
              <a:gd name="T101" fmla="*/ 2147483646 h 529"/>
              <a:gd name="T102" fmla="*/ 2147483646 w 345"/>
              <a:gd name="T103" fmla="*/ 2147483646 h 529"/>
              <a:gd name="T104" fmla="*/ 2147483646 w 345"/>
              <a:gd name="T105" fmla="*/ 2147483646 h 5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5" h="529">
                <a:moveTo>
                  <a:pt x="333" y="71"/>
                </a:moveTo>
                <a:lnTo>
                  <a:pt x="324" y="114"/>
                </a:lnTo>
                <a:lnTo>
                  <a:pt x="300" y="161"/>
                </a:lnTo>
                <a:lnTo>
                  <a:pt x="278" y="207"/>
                </a:lnTo>
                <a:lnTo>
                  <a:pt x="260" y="256"/>
                </a:lnTo>
                <a:lnTo>
                  <a:pt x="230" y="301"/>
                </a:lnTo>
                <a:lnTo>
                  <a:pt x="210" y="322"/>
                </a:lnTo>
                <a:lnTo>
                  <a:pt x="194" y="344"/>
                </a:lnTo>
                <a:lnTo>
                  <a:pt x="183" y="357"/>
                </a:lnTo>
                <a:lnTo>
                  <a:pt x="172" y="366"/>
                </a:lnTo>
                <a:lnTo>
                  <a:pt x="149" y="386"/>
                </a:lnTo>
                <a:lnTo>
                  <a:pt x="125" y="410"/>
                </a:lnTo>
                <a:lnTo>
                  <a:pt x="101" y="434"/>
                </a:lnTo>
                <a:lnTo>
                  <a:pt x="77" y="456"/>
                </a:lnTo>
                <a:lnTo>
                  <a:pt x="53" y="480"/>
                </a:lnTo>
                <a:lnTo>
                  <a:pt x="37" y="504"/>
                </a:lnTo>
                <a:lnTo>
                  <a:pt x="21" y="529"/>
                </a:lnTo>
                <a:lnTo>
                  <a:pt x="2" y="497"/>
                </a:lnTo>
                <a:lnTo>
                  <a:pt x="3" y="461"/>
                </a:lnTo>
                <a:lnTo>
                  <a:pt x="2" y="425"/>
                </a:lnTo>
                <a:lnTo>
                  <a:pt x="2" y="389"/>
                </a:lnTo>
                <a:lnTo>
                  <a:pt x="0" y="353"/>
                </a:lnTo>
                <a:lnTo>
                  <a:pt x="16" y="331"/>
                </a:lnTo>
                <a:lnTo>
                  <a:pt x="32" y="309"/>
                </a:lnTo>
                <a:lnTo>
                  <a:pt x="48" y="300"/>
                </a:lnTo>
                <a:lnTo>
                  <a:pt x="81" y="279"/>
                </a:lnTo>
                <a:lnTo>
                  <a:pt x="108" y="275"/>
                </a:lnTo>
                <a:lnTo>
                  <a:pt x="136" y="273"/>
                </a:lnTo>
                <a:lnTo>
                  <a:pt x="162" y="243"/>
                </a:lnTo>
                <a:lnTo>
                  <a:pt x="186" y="212"/>
                </a:lnTo>
                <a:lnTo>
                  <a:pt x="211" y="183"/>
                </a:lnTo>
                <a:lnTo>
                  <a:pt x="237" y="153"/>
                </a:lnTo>
                <a:lnTo>
                  <a:pt x="203" y="153"/>
                </a:lnTo>
                <a:lnTo>
                  <a:pt x="177" y="142"/>
                </a:lnTo>
                <a:lnTo>
                  <a:pt x="152" y="133"/>
                </a:lnTo>
                <a:lnTo>
                  <a:pt x="126" y="123"/>
                </a:lnTo>
                <a:lnTo>
                  <a:pt x="100" y="114"/>
                </a:lnTo>
                <a:lnTo>
                  <a:pt x="79" y="85"/>
                </a:lnTo>
                <a:lnTo>
                  <a:pt x="56" y="57"/>
                </a:lnTo>
                <a:lnTo>
                  <a:pt x="61" y="36"/>
                </a:lnTo>
                <a:lnTo>
                  <a:pt x="70" y="17"/>
                </a:lnTo>
                <a:lnTo>
                  <a:pt x="92" y="38"/>
                </a:lnTo>
                <a:lnTo>
                  <a:pt x="113" y="58"/>
                </a:lnTo>
                <a:lnTo>
                  <a:pt x="157" y="41"/>
                </a:lnTo>
                <a:lnTo>
                  <a:pt x="188" y="45"/>
                </a:lnTo>
                <a:lnTo>
                  <a:pt x="220" y="31"/>
                </a:lnTo>
                <a:lnTo>
                  <a:pt x="268" y="20"/>
                </a:lnTo>
                <a:lnTo>
                  <a:pt x="316" y="9"/>
                </a:lnTo>
                <a:lnTo>
                  <a:pt x="333" y="0"/>
                </a:lnTo>
                <a:lnTo>
                  <a:pt x="343" y="9"/>
                </a:lnTo>
                <a:lnTo>
                  <a:pt x="341" y="58"/>
                </a:lnTo>
                <a:lnTo>
                  <a:pt x="345" y="58"/>
                </a:lnTo>
                <a:lnTo>
                  <a:pt x="333" y="71"/>
                </a:lnTo>
                <a:close/>
              </a:path>
            </a:pathLst>
          </a:custGeom>
          <a:noFill/>
          <a:ln w="3175" cmpd="sng">
            <a:solidFill>
              <a:schemeClr val="bg2"/>
            </a:solidFill>
            <a:prstDash val="solid"/>
            <a:round/>
            <a:headEnd/>
            <a:tailEnd/>
          </a:ln>
        </p:spPr>
        <p:txBody>
          <a:bodyPr/>
          <a:lstStyle/>
          <a:p>
            <a:endParaRPr lang="en-US"/>
          </a:p>
        </p:txBody>
      </p:sp>
      <p:sp>
        <p:nvSpPr>
          <p:cNvPr id="33841" name="Freeform 49"/>
          <p:cNvSpPr>
            <a:spLocks/>
          </p:cNvSpPr>
          <p:nvPr/>
        </p:nvSpPr>
        <p:spPr bwMode="auto">
          <a:xfrm>
            <a:off x="5162550" y="3216275"/>
            <a:ext cx="179388" cy="176213"/>
          </a:xfrm>
          <a:custGeom>
            <a:avLst/>
            <a:gdLst>
              <a:gd name="T0" fmla="*/ 0 w 226"/>
              <a:gd name="T1" fmla="*/ 2147483646 h 223"/>
              <a:gd name="T2" fmla="*/ 2147483646 w 226"/>
              <a:gd name="T3" fmla="*/ 2147483646 h 223"/>
              <a:gd name="T4" fmla="*/ 2147483646 w 226"/>
              <a:gd name="T5" fmla="*/ 2147483646 h 223"/>
              <a:gd name="T6" fmla="*/ 2147483646 w 226"/>
              <a:gd name="T7" fmla="*/ 2147483646 h 223"/>
              <a:gd name="T8" fmla="*/ 2147483646 w 226"/>
              <a:gd name="T9" fmla="*/ 2147483646 h 223"/>
              <a:gd name="T10" fmla="*/ 2147483646 w 226"/>
              <a:gd name="T11" fmla="*/ 2147483646 h 223"/>
              <a:gd name="T12" fmla="*/ 2147483646 w 226"/>
              <a:gd name="T13" fmla="*/ 0 h 223"/>
              <a:gd name="T14" fmla="*/ 2147483646 w 226"/>
              <a:gd name="T15" fmla="*/ 2147483646 h 223"/>
              <a:gd name="T16" fmla="*/ 2147483646 w 226"/>
              <a:gd name="T17" fmla="*/ 2147483646 h 223"/>
              <a:gd name="T18" fmla="*/ 2147483646 w 226"/>
              <a:gd name="T19" fmla="*/ 2147483646 h 223"/>
              <a:gd name="T20" fmla="*/ 2147483646 w 226"/>
              <a:gd name="T21" fmla="*/ 2147483646 h 223"/>
              <a:gd name="T22" fmla="*/ 2147483646 w 226"/>
              <a:gd name="T23" fmla="*/ 2147483646 h 223"/>
              <a:gd name="T24" fmla="*/ 2147483646 w 226"/>
              <a:gd name="T25" fmla="*/ 2147483646 h 223"/>
              <a:gd name="T26" fmla="*/ 2147483646 w 226"/>
              <a:gd name="T27" fmla="*/ 2147483646 h 223"/>
              <a:gd name="T28" fmla="*/ 2147483646 w 226"/>
              <a:gd name="T29" fmla="*/ 2147483646 h 223"/>
              <a:gd name="T30" fmla="*/ 2147483646 w 226"/>
              <a:gd name="T31" fmla="*/ 2147483646 h 223"/>
              <a:gd name="T32" fmla="*/ 2147483646 w 226"/>
              <a:gd name="T33" fmla="*/ 2147483646 h 223"/>
              <a:gd name="T34" fmla="*/ 2147483646 w 226"/>
              <a:gd name="T35" fmla="*/ 2147483646 h 223"/>
              <a:gd name="T36" fmla="*/ 2147483646 w 226"/>
              <a:gd name="T37" fmla="*/ 2147483646 h 223"/>
              <a:gd name="T38" fmla="*/ 2147483646 w 226"/>
              <a:gd name="T39" fmla="*/ 2147483646 h 223"/>
              <a:gd name="T40" fmla="*/ 2147483646 w 226"/>
              <a:gd name="T41" fmla="*/ 2147483646 h 223"/>
              <a:gd name="T42" fmla="*/ 2147483646 w 226"/>
              <a:gd name="T43" fmla="*/ 2147483646 h 223"/>
              <a:gd name="T44" fmla="*/ 2147483646 w 226"/>
              <a:gd name="T45" fmla="*/ 2147483646 h 223"/>
              <a:gd name="T46" fmla="*/ 2147483646 w 226"/>
              <a:gd name="T47" fmla="*/ 2147483646 h 223"/>
              <a:gd name="T48" fmla="*/ 2147483646 w 226"/>
              <a:gd name="T49" fmla="*/ 2147483646 h 223"/>
              <a:gd name="T50" fmla="*/ 2147483646 w 226"/>
              <a:gd name="T51" fmla="*/ 2147483646 h 223"/>
              <a:gd name="T52" fmla="*/ 2147483646 w 226"/>
              <a:gd name="T53" fmla="*/ 2147483646 h 223"/>
              <a:gd name="T54" fmla="*/ 2147483646 w 226"/>
              <a:gd name="T55" fmla="*/ 2147483646 h 223"/>
              <a:gd name="T56" fmla="*/ 2147483646 w 226"/>
              <a:gd name="T57" fmla="*/ 2147483646 h 223"/>
              <a:gd name="T58" fmla="*/ 2147483646 w 226"/>
              <a:gd name="T59" fmla="*/ 2147483646 h 223"/>
              <a:gd name="T60" fmla="*/ 2147483646 w 226"/>
              <a:gd name="T61" fmla="*/ 2147483646 h 223"/>
              <a:gd name="T62" fmla="*/ 0 w 226"/>
              <a:gd name="T63" fmla="*/ 2147483646 h 2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223">
                <a:moveTo>
                  <a:pt x="0" y="170"/>
                </a:moveTo>
                <a:lnTo>
                  <a:pt x="5" y="141"/>
                </a:lnTo>
                <a:lnTo>
                  <a:pt x="8" y="87"/>
                </a:lnTo>
                <a:lnTo>
                  <a:pt x="21" y="38"/>
                </a:lnTo>
                <a:lnTo>
                  <a:pt x="43" y="21"/>
                </a:lnTo>
                <a:lnTo>
                  <a:pt x="64" y="5"/>
                </a:lnTo>
                <a:lnTo>
                  <a:pt x="69" y="0"/>
                </a:lnTo>
                <a:lnTo>
                  <a:pt x="80" y="27"/>
                </a:lnTo>
                <a:lnTo>
                  <a:pt x="90" y="56"/>
                </a:lnTo>
                <a:lnTo>
                  <a:pt x="101" y="83"/>
                </a:lnTo>
                <a:lnTo>
                  <a:pt x="112" y="112"/>
                </a:lnTo>
                <a:lnTo>
                  <a:pt x="114" y="101"/>
                </a:lnTo>
                <a:lnTo>
                  <a:pt x="122" y="107"/>
                </a:lnTo>
                <a:lnTo>
                  <a:pt x="151" y="127"/>
                </a:lnTo>
                <a:lnTo>
                  <a:pt x="189" y="165"/>
                </a:lnTo>
                <a:lnTo>
                  <a:pt x="224" y="198"/>
                </a:lnTo>
                <a:lnTo>
                  <a:pt x="226" y="209"/>
                </a:lnTo>
                <a:lnTo>
                  <a:pt x="224" y="211"/>
                </a:lnTo>
                <a:lnTo>
                  <a:pt x="212" y="213"/>
                </a:lnTo>
                <a:lnTo>
                  <a:pt x="194" y="223"/>
                </a:lnTo>
                <a:lnTo>
                  <a:pt x="192" y="213"/>
                </a:lnTo>
                <a:lnTo>
                  <a:pt x="164" y="203"/>
                </a:lnTo>
                <a:lnTo>
                  <a:pt x="142" y="179"/>
                </a:lnTo>
                <a:lnTo>
                  <a:pt x="132" y="166"/>
                </a:lnTo>
                <a:lnTo>
                  <a:pt x="109" y="155"/>
                </a:lnTo>
                <a:lnTo>
                  <a:pt x="91" y="151"/>
                </a:lnTo>
                <a:lnTo>
                  <a:pt x="70" y="154"/>
                </a:lnTo>
                <a:lnTo>
                  <a:pt x="52" y="135"/>
                </a:lnTo>
                <a:lnTo>
                  <a:pt x="48" y="167"/>
                </a:lnTo>
                <a:lnTo>
                  <a:pt x="32" y="154"/>
                </a:lnTo>
                <a:lnTo>
                  <a:pt x="18" y="173"/>
                </a:lnTo>
                <a:lnTo>
                  <a:pt x="0" y="170"/>
                </a:lnTo>
                <a:close/>
              </a:path>
            </a:pathLst>
          </a:custGeom>
          <a:noFill/>
          <a:ln w="3175" cmpd="sng">
            <a:solidFill>
              <a:schemeClr val="bg2"/>
            </a:solidFill>
            <a:prstDash val="solid"/>
            <a:round/>
            <a:headEnd/>
            <a:tailEnd/>
          </a:ln>
        </p:spPr>
        <p:txBody>
          <a:bodyPr/>
          <a:lstStyle/>
          <a:p>
            <a:endParaRPr lang="en-US"/>
          </a:p>
        </p:txBody>
      </p:sp>
      <p:sp>
        <p:nvSpPr>
          <p:cNvPr id="33842" name="Freeform 50"/>
          <p:cNvSpPr>
            <a:spLocks/>
          </p:cNvSpPr>
          <p:nvPr/>
        </p:nvSpPr>
        <p:spPr bwMode="auto">
          <a:xfrm>
            <a:off x="5330825" y="3186113"/>
            <a:ext cx="277813" cy="193675"/>
          </a:xfrm>
          <a:custGeom>
            <a:avLst/>
            <a:gdLst>
              <a:gd name="T0" fmla="*/ 2147483646 w 350"/>
              <a:gd name="T1" fmla="*/ 2147483646 h 245"/>
              <a:gd name="T2" fmla="*/ 1000505419 w 350"/>
              <a:gd name="T3" fmla="*/ 2147483646 h 245"/>
              <a:gd name="T4" fmla="*/ 0 w 350"/>
              <a:gd name="T5" fmla="*/ 2147483646 h 245"/>
              <a:gd name="T6" fmla="*/ 2147483646 w 350"/>
              <a:gd name="T7" fmla="*/ 2147483646 h 245"/>
              <a:gd name="T8" fmla="*/ 2147483646 w 350"/>
              <a:gd name="T9" fmla="*/ 2147483646 h 245"/>
              <a:gd name="T10" fmla="*/ 2147483646 w 350"/>
              <a:gd name="T11" fmla="*/ 2147483646 h 245"/>
              <a:gd name="T12" fmla="*/ 2147483646 w 350"/>
              <a:gd name="T13" fmla="*/ 2147483646 h 245"/>
              <a:gd name="T14" fmla="*/ 2147483646 w 350"/>
              <a:gd name="T15" fmla="*/ 2147483646 h 245"/>
              <a:gd name="T16" fmla="*/ 2147483646 w 350"/>
              <a:gd name="T17" fmla="*/ 2147483646 h 245"/>
              <a:gd name="T18" fmla="*/ 2147483646 w 350"/>
              <a:gd name="T19" fmla="*/ 2147483646 h 245"/>
              <a:gd name="T20" fmla="*/ 2147483646 w 350"/>
              <a:gd name="T21" fmla="*/ 2147483646 h 245"/>
              <a:gd name="T22" fmla="*/ 2147483646 w 350"/>
              <a:gd name="T23" fmla="*/ 2147483646 h 245"/>
              <a:gd name="T24" fmla="*/ 2147483646 w 350"/>
              <a:gd name="T25" fmla="*/ 2147483646 h 245"/>
              <a:gd name="T26" fmla="*/ 2147483646 w 350"/>
              <a:gd name="T27" fmla="*/ 2147483646 h 245"/>
              <a:gd name="T28" fmla="*/ 2147483646 w 350"/>
              <a:gd name="T29" fmla="*/ 2147483646 h 245"/>
              <a:gd name="T30" fmla="*/ 2147483646 w 350"/>
              <a:gd name="T31" fmla="*/ 2147483646 h 245"/>
              <a:gd name="T32" fmla="*/ 2147483646 w 350"/>
              <a:gd name="T33" fmla="*/ 2147483646 h 245"/>
              <a:gd name="T34" fmla="*/ 2147483646 w 350"/>
              <a:gd name="T35" fmla="*/ 2147483646 h 245"/>
              <a:gd name="T36" fmla="*/ 2147483646 w 350"/>
              <a:gd name="T37" fmla="*/ 0 h 245"/>
              <a:gd name="T38" fmla="*/ 2147483646 w 350"/>
              <a:gd name="T39" fmla="*/ 2147483646 h 245"/>
              <a:gd name="T40" fmla="*/ 2147483646 w 350"/>
              <a:gd name="T41" fmla="*/ 2147483646 h 245"/>
              <a:gd name="T42" fmla="*/ 2147483646 w 350"/>
              <a:gd name="T43" fmla="*/ 2147483646 h 245"/>
              <a:gd name="T44" fmla="*/ 2147483646 w 350"/>
              <a:gd name="T45" fmla="*/ 2147483646 h 245"/>
              <a:gd name="T46" fmla="*/ 2147483646 w 350"/>
              <a:gd name="T47" fmla="*/ 2147483646 h 245"/>
              <a:gd name="T48" fmla="*/ 2147483646 w 350"/>
              <a:gd name="T49" fmla="*/ 2147483646 h 245"/>
              <a:gd name="T50" fmla="*/ 2147483646 w 350"/>
              <a:gd name="T51" fmla="*/ 2147483646 h 245"/>
              <a:gd name="T52" fmla="*/ 2147483646 w 350"/>
              <a:gd name="T53" fmla="*/ 2147483646 h 245"/>
              <a:gd name="T54" fmla="*/ 2147483646 w 350"/>
              <a:gd name="T55" fmla="*/ 2147483646 h 245"/>
              <a:gd name="T56" fmla="*/ 2147483646 w 350"/>
              <a:gd name="T57" fmla="*/ 2147483646 h 245"/>
              <a:gd name="T58" fmla="*/ 2147483646 w 350"/>
              <a:gd name="T59" fmla="*/ 2147483646 h 245"/>
              <a:gd name="T60" fmla="*/ 2147483646 w 350"/>
              <a:gd name="T61" fmla="*/ 2147483646 h 245"/>
              <a:gd name="T62" fmla="*/ 2147483646 w 350"/>
              <a:gd name="T63" fmla="*/ 2147483646 h 2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0" h="245">
                <a:moveTo>
                  <a:pt x="12" y="90"/>
                </a:moveTo>
                <a:lnTo>
                  <a:pt x="2" y="102"/>
                </a:lnTo>
                <a:lnTo>
                  <a:pt x="0" y="147"/>
                </a:lnTo>
                <a:lnTo>
                  <a:pt x="16" y="197"/>
                </a:lnTo>
                <a:lnTo>
                  <a:pt x="31" y="245"/>
                </a:lnTo>
                <a:lnTo>
                  <a:pt x="86" y="243"/>
                </a:lnTo>
                <a:lnTo>
                  <a:pt x="104" y="225"/>
                </a:lnTo>
                <a:lnTo>
                  <a:pt x="153" y="205"/>
                </a:lnTo>
                <a:lnTo>
                  <a:pt x="188" y="193"/>
                </a:lnTo>
                <a:lnTo>
                  <a:pt x="215" y="183"/>
                </a:lnTo>
                <a:lnTo>
                  <a:pt x="241" y="170"/>
                </a:lnTo>
                <a:lnTo>
                  <a:pt x="267" y="158"/>
                </a:lnTo>
                <a:lnTo>
                  <a:pt x="293" y="145"/>
                </a:lnTo>
                <a:lnTo>
                  <a:pt x="318" y="133"/>
                </a:lnTo>
                <a:lnTo>
                  <a:pt x="319" y="117"/>
                </a:lnTo>
                <a:lnTo>
                  <a:pt x="350" y="91"/>
                </a:lnTo>
                <a:lnTo>
                  <a:pt x="326" y="55"/>
                </a:lnTo>
                <a:lnTo>
                  <a:pt x="304" y="17"/>
                </a:lnTo>
                <a:lnTo>
                  <a:pt x="306" y="0"/>
                </a:lnTo>
                <a:lnTo>
                  <a:pt x="279" y="7"/>
                </a:lnTo>
                <a:lnTo>
                  <a:pt x="253" y="14"/>
                </a:lnTo>
                <a:lnTo>
                  <a:pt x="226" y="21"/>
                </a:lnTo>
                <a:lnTo>
                  <a:pt x="198" y="29"/>
                </a:lnTo>
                <a:lnTo>
                  <a:pt x="181" y="55"/>
                </a:lnTo>
                <a:lnTo>
                  <a:pt x="162" y="79"/>
                </a:lnTo>
                <a:lnTo>
                  <a:pt x="143" y="106"/>
                </a:lnTo>
                <a:lnTo>
                  <a:pt x="124" y="132"/>
                </a:lnTo>
                <a:lnTo>
                  <a:pt x="120" y="90"/>
                </a:lnTo>
                <a:lnTo>
                  <a:pt x="88" y="76"/>
                </a:lnTo>
                <a:lnTo>
                  <a:pt x="56" y="63"/>
                </a:lnTo>
                <a:lnTo>
                  <a:pt x="18" y="58"/>
                </a:lnTo>
                <a:lnTo>
                  <a:pt x="12" y="90"/>
                </a:lnTo>
                <a:close/>
              </a:path>
            </a:pathLst>
          </a:custGeom>
          <a:noFill/>
          <a:ln w="3175" cmpd="sng">
            <a:solidFill>
              <a:schemeClr val="bg2"/>
            </a:solidFill>
            <a:prstDash val="solid"/>
            <a:round/>
            <a:headEnd/>
            <a:tailEnd/>
          </a:ln>
        </p:spPr>
        <p:txBody>
          <a:bodyPr/>
          <a:lstStyle/>
          <a:p>
            <a:endParaRPr lang="en-US"/>
          </a:p>
        </p:txBody>
      </p:sp>
      <p:sp>
        <p:nvSpPr>
          <p:cNvPr id="33843" name="Freeform 51"/>
          <p:cNvSpPr>
            <a:spLocks/>
          </p:cNvSpPr>
          <p:nvPr/>
        </p:nvSpPr>
        <p:spPr bwMode="auto">
          <a:xfrm>
            <a:off x="5991225" y="2628900"/>
            <a:ext cx="749300" cy="895350"/>
          </a:xfrm>
          <a:custGeom>
            <a:avLst/>
            <a:gdLst>
              <a:gd name="T0" fmla="*/ 2147483646 w 945"/>
              <a:gd name="T1" fmla="*/ 2147483646 h 1129"/>
              <a:gd name="T2" fmla="*/ 2147483646 w 945"/>
              <a:gd name="T3" fmla="*/ 2147483646 h 1129"/>
              <a:gd name="T4" fmla="*/ 2147483646 w 945"/>
              <a:gd name="T5" fmla="*/ 2147483646 h 1129"/>
              <a:gd name="T6" fmla="*/ 2147483646 w 945"/>
              <a:gd name="T7" fmla="*/ 2147483646 h 1129"/>
              <a:gd name="T8" fmla="*/ 2147483646 w 945"/>
              <a:gd name="T9" fmla="*/ 2147483646 h 1129"/>
              <a:gd name="T10" fmla="*/ 2147483646 w 945"/>
              <a:gd name="T11" fmla="*/ 2147483646 h 1129"/>
              <a:gd name="T12" fmla="*/ 2147483646 w 945"/>
              <a:gd name="T13" fmla="*/ 2147483646 h 1129"/>
              <a:gd name="T14" fmla="*/ 2147483646 w 945"/>
              <a:gd name="T15" fmla="*/ 2147483646 h 1129"/>
              <a:gd name="T16" fmla="*/ 2147483646 w 945"/>
              <a:gd name="T17" fmla="*/ 2147483646 h 1129"/>
              <a:gd name="T18" fmla="*/ 2147483646 w 945"/>
              <a:gd name="T19" fmla="*/ 2147483646 h 1129"/>
              <a:gd name="T20" fmla="*/ 2147483646 w 945"/>
              <a:gd name="T21" fmla="*/ 2147483646 h 1129"/>
              <a:gd name="T22" fmla="*/ 2147483646 w 945"/>
              <a:gd name="T23" fmla="*/ 2147483646 h 1129"/>
              <a:gd name="T24" fmla="*/ 2147483646 w 945"/>
              <a:gd name="T25" fmla="*/ 2147483646 h 1129"/>
              <a:gd name="T26" fmla="*/ 2147483646 w 945"/>
              <a:gd name="T27" fmla="*/ 2147483646 h 1129"/>
              <a:gd name="T28" fmla="*/ 2147483646 w 945"/>
              <a:gd name="T29" fmla="*/ 2147483646 h 1129"/>
              <a:gd name="T30" fmla="*/ 2147483646 w 945"/>
              <a:gd name="T31" fmla="*/ 2147483646 h 1129"/>
              <a:gd name="T32" fmla="*/ 2147483646 w 945"/>
              <a:gd name="T33" fmla="*/ 2147483646 h 1129"/>
              <a:gd name="T34" fmla="*/ 2147483646 w 945"/>
              <a:gd name="T35" fmla="*/ 2147483646 h 1129"/>
              <a:gd name="T36" fmla="*/ 2147483646 w 945"/>
              <a:gd name="T37" fmla="*/ 2147483646 h 1129"/>
              <a:gd name="T38" fmla="*/ 2147483646 w 945"/>
              <a:gd name="T39" fmla="*/ 2147483646 h 1129"/>
              <a:gd name="T40" fmla="*/ 2147483646 w 945"/>
              <a:gd name="T41" fmla="*/ 2147483646 h 1129"/>
              <a:gd name="T42" fmla="*/ 2147483646 w 945"/>
              <a:gd name="T43" fmla="*/ 2147483646 h 1129"/>
              <a:gd name="T44" fmla="*/ 2147483646 w 945"/>
              <a:gd name="T45" fmla="*/ 2147483646 h 1129"/>
              <a:gd name="T46" fmla="*/ 2147483646 w 945"/>
              <a:gd name="T47" fmla="*/ 2147483646 h 1129"/>
              <a:gd name="T48" fmla="*/ 2147483646 w 945"/>
              <a:gd name="T49" fmla="*/ 2147483646 h 1129"/>
              <a:gd name="T50" fmla="*/ 2147483646 w 945"/>
              <a:gd name="T51" fmla="*/ 2147483646 h 1129"/>
              <a:gd name="T52" fmla="*/ 2147483646 w 945"/>
              <a:gd name="T53" fmla="*/ 2147483646 h 1129"/>
              <a:gd name="T54" fmla="*/ 2147483646 w 945"/>
              <a:gd name="T55" fmla="*/ 2147483646 h 1129"/>
              <a:gd name="T56" fmla="*/ 2147483646 w 945"/>
              <a:gd name="T57" fmla="*/ 2147483646 h 1129"/>
              <a:gd name="T58" fmla="*/ 2147483646 w 945"/>
              <a:gd name="T59" fmla="*/ 2147483646 h 1129"/>
              <a:gd name="T60" fmla="*/ 2147483646 w 945"/>
              <a:gd name="T61" fmla="*/ 2147483646 h 1129"/>
              <a:gd name="T62" fmla="*/ 2147483646 w 945"/>
              <a:gd name="T63" fmla="*/ 2147483646 h 1129"/>
              <a:gd name="T64" fmla="*/ 2147483646 w 945"/>
              <a:gd name="T65" fmla="*/ 2147483646 h 1129"/>
              <a:gd name="T66" fmla="*/ 2147483646 w 945"/>
              <a:gd name="T67" fmla="*/ 2147483646 h 1129"/>
              <a:gd name="T68" fmla="*/ 2147483646 w 945"/>
              <a:gd name="T69" fmla="*/ 2147483646 h 1129"/>
              <a:gd name="T70" fmla="*/ 2147483646 w 945"/>
              <a:gd name="T71" fmla="*/ 2147483646 h 1129"/>
              <a:gd name="T72" fmla="*/ 2147483646 w 945"/>
              <a:gd name="T73" fmla="*/ 2147483646 h 1129"/>
              <a:gd name="T74" fmla="*/ 2147483646 w 945"/>
              <a:gd name="T75" fmla="*/ 2147483646 h 1129"/>
              <a:gd name="T76" fmla="*/ 2147483646 w 945"/>
              <a:gd name="T77" fmla="*/ 2147483646 h 1129"/>
              <a:gd name="T78" fmla="*/ 2147483646 w 945"/>
              <a:gd name="T79" fmla="*/ 2147483646 h 1129"/>
              <a:gd name="T80" fmla="*/ 2147483646 w 945"/>
              <a:gd name="T81" fmla="*/ 2147483646 h 1129"/>
              <a:gd name="T82" fmla="*/ 2147483646 w 945"/>
              <a:gd name="T83" fmla="*/ 2147483646 h 1129"/>
              <a:gd name="T84" fmla="*/ 2147483646 w 945"/>
              <a:gd name="T85" fmla="*/ 2147483646 h 1129"/>
              <a:gd name="T86" fmla="*/ 2147483646 w 945"/>
              <a:gd name="T87" fmla="*/ 2147483646 h 1129"/>
              <a:gd name="T88" fmla="*/ 2147483646 w 945"/>
              <a:gd name="T89" fmla="*/ 2147483646 h 1129"/>
              <a:gd name="T90" fmla="*/ 2147483646 w 945"/>
              <a:gd name="T91" fmla="*/ 2147483646 h 1129"/>
              <a:gd name="T92" fmla="*/ 2147483646 w 945"/>
              <a:gd name="T93" fmla="*/ 997472241 h 1129"/>
              <a:gd name="T94" fmla="*/ 2147483646 w 945"/>
              <a:gd name="T95" fmla="*/ 2147483646 h 1129"/>
              <a:gd name="T96" fmla="*/ 2147483646 w 945"/>
              <a:gd name="T97" fmla="*/ 2147483646 h 1129"/>
              <a:gd name="T98" fmla="*/ 2147483646 w 945"/>
              <a:gd name="T99" fmla="*/ 2147483646 h 1129"/>
              <a:gd name="T100" fmla="*/ 2147483646 w 945"/>
              <a:gd name="T101" fmla="*/ 2147483646 h 1129"/>
              <a:gd name="T102" fmla="*/ 2147483646 w 945"/>
              <a:gd name="T103" fmla="*/ 2147483646 h 1129"/>
              <a:gd name="T104" fmla="*/ 2147483646 w 945"/>
              <a:gd name="T105" fmla="*/ 2147483646 h 1129"/>
              <a:gd name="T106" fmla="*/ 2147483646 w 945"/>
              <a:gd name="T107" fmla="*/ 2147483646 h 1129"/>
              <a:gd name="T108" fmla="*/ 2147483646 w 945"/>
              <a:gd name="T109" fmla="*/ 2147483646 h 1129"/>
              <a:gd name="T110" fmla="*/ 2147483646 w 945"/>
              <a:gd name="T111" fmla="*/ 2147483646 h 1129"/>
              <a:gd name="T112" fmla="*/ 2147483646 w 945"/>
              <a:gd name="T113" fmla="*/ 2147483646 h 1129"/>
              <a:gd name="T114" fmla="*/ 2147483646 w 945"/>
              <a:gd name="T115" fmla="*/ 2147483646 h 1129"/>
              <a:gd name="T116" fmla="*/ 2147483646 w 945"/>
              <a:gd name="T117" fmla="*/ 2147483646 h 1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5" h="1129">
                <a:moveTo>
                  <a:pt x="671" y="379"/>
                </a:moveTo>
                <a:lnTo>
                  <a:pt x="666" y="380"/>
                </a:lnTo>
                <a:lnTo>
                  <a:pt x="666" y="384"/>
                </a:lnTo>
                <a:lnTo>
                  <a:pt x="670" y="386"/>
                </a:lnTo>
                <a:lnTo>
                  <a:pt x="671" y="392"/>
                </a:lnTo>
                <a:lnTo>
                  <a:pt x="678" y="393"/>
                </a:lnTo>
                <a:lnTo>
                  <a:pt x="680" y="397"/>
                </a:lnTo>
                <a:lnTo>
                  <a:pt x="690" y="395"/>
                </a:lnTo>
                <a:lnTo>
                  <a:pt x="698" y="397"/>
                </a:lnTo>
                <a:lnTo>
                  <a:pt x="699" y="401"/>
                </a:lnTo>
                <a:lnTo>
                  <a:pt x="705" y="401"/>
                </a:lnTo>
                <a:lnTo>
                  <a:pt x="717" y="400"/>
                </a:lnTo>
                <a:lnTo>
                  <a:pt x="717" y="396"/>
                </a:lnTo>
                <a:lnTo>
                  <a:pt x="722" y="394"/>
                </a:lnTo>
                <a:lnTo>
                  <a:pt x="727" y="397"/>
                </a:lnTo>
                <a:lnTo>
                  <a:pt x="738" y="399"/>
                </a:lnTo>
                <a:lnTo>
                  <a:pt x="747" y="396"/>
                </a:lnTo>
                <a:lnTo>
                  <a:pt x="755" y="399"/>
                </a:lnTo>
                <a:lnTo>
                  <a:pt x="757" y="396"/>
                </a:lnTo>
                <a:lnTo>
                  <a:pt x="767" y="397"/>
                </a:lnTo>
                <a:lnTo>
                  <a:pt x="772" y="393"/>
                </a:lnTo>
                <a:lnTo>
                  <a:pt x="780" y="396"/>
                </a:lnTo>
                <a:lnTo>
                  <a:pt x="780" y="390"/>
                </a:lnTo>
                <a:lnTo>
                  <a:pt x="775" y="384"/>
                </a:lnTo>
                <a:lnTo>
                  <a:pt x="774" y="379"/>
                </a:lnTo>
                <a:lnTo>
                  <a:pt x="776" y="379"/>
                </a:lnTo>
                <a:lnTo>
                  <a:pt x="773" y="373"/>
                </a:lnTo>
                <a:lnTo>
                  <a:pt x="770" y="370"/>
                </a:lnTo>
                <a:lnTo>
                  <a:pt x="763" y="371"/>
                </a:lnTo>
                <a:lnTo>
                  <a:pt x="759" y="370"/>
                </a:lnTo>
                <a:lnTo>
                  <a:pt x="755" y="367"/>
                </a:lnTo>
                <a:lnTo>
                  <a:pt x="757" y="362"/>
                </a:lnTo>
                <a:lnTo>
                  <a:pt x="756" y="360"/>
                </a:lnTo>
                <a:lnTo>
                  <a:pt x="755" y="356"/>
                </a:lnTo>
                <a:lnTo>
                  <a:pt x="763" y="360"/>
                </a:lnTo>
                <a:lnTo>
                  <a:pt x="766" y="362"/>
                </a:lnTo>
                <a:lnTo>
                  <a:pt x="774" y="356"/>
                </a:lnTo>
                <a:lnTo>
                  <a:pt x="780" y="358"/>
                </a:lnTo>
                <a:lnTo>
                  <a:pt x="785" y="356"/>
                </a:lnTo>
                <a:lnTo>
                  <a:pt x="786" y="357"/>
                </a:lnTo>
                <a:lnTo>
                  <a:pt x="791" y="351"/>
                </a:lnTo>
                <a:lnTo>
                  <a:pt x="788" y="347"/>
                </a:lnTo>
                <a:lnTo>
                  <a:pt x="798" y="342"/>
                </a:lnTo>
                <a:lnTo>
                  <a:pt x="796" y="339"/>
                </a:lnTo>
                <a:lnTo>
                  <a:pt x="804" y="337"/>
                </a:lnTo>
                <a:lnTo>
                  <a:pt x="801" y="333"/>
                </a:lnTo>
                <a:lnTo>
                  <a:pt x="804" y="331"/>
                </a:lnTo>
                <a:lnTo>
                  <a:pt x="804" y="326"/>
                </a:lnTo>
                <a:lnTo>
                  <a:pt x="825" y="323"/>
                </a:lnTo>
                <a:lnTo>
                  <a:pt x="825" y="318"/>
                </a:lnTo>
                <a:lnTo>
                  <a:pt x="830" y="309"/>
                </a:lnTo>
                <a:lnTo>
                  <a:pt x="834" y="304"/>
                </a:lnTo>
                <a:lnTo>
                  <a:pt x="840" y="303"/>
                </a:lnTo>
                <a:lnTo>
                  <a:pt x="841" y="299"/>
                </a:lnTo>
                <a:lnTo>
                  <a:pt x="845" y="300"/>
                </a:lnTo>
                <a:lnTo>
                  <a:pt x="849" y="305"/>
                </a:lnTo>
                <a:lnTo>
                  <a:pt x="855" y="307"/>
                </a:lnTo>
                <a:lnTo>
                  <a:pt x="856" y="305"/>
                </a:lnTo>
                <a:lnTo>
                  <a:pt x="870" y="311"/>
                </a:lnTo>
                <a:lnTo>
                  <a:pt x="873" y="307"/>
                </a:lnTo>
                <a:lnTo>
                  <a:pt x="872" y="304"/>
                </a:lnTo>
                <a:lnTo>
                  <a:pt x="890" y="294"/>
                </a:lnTo>
                <a:lnTo>
                  <a:pt x="896" y="303"/>
                </a:lnTo>
                <a:lnTo>
                  <a:pt x="901" y="301"/>
                </a:lnTo>
                <a:lnTo>
                  <a:pt x="901" y="305"/>
                </a:lnTo>
                <a:lnTo>
                  <a:pt x="894" y="309"/>
                </a:lnTo>
                <a:lnTo>
                  <a:pt x="896" y="316"/>
                </a:lnTo>
                <a:lnTo>
                  <a:pt x="905" y="310"/>
                </a:lnTo>
                <a:lnTo>
                  <a:pt x="905" y="312"/>
                </a:lnTo>
                <a:lnTo>
                  <a:pt x="908" y="313"/>
                </a:lnTo>
                <a:lnTo>
                  <a:pt x="911" y="322"/>
                </a:lnTo>
                <a:lnTo>
                  <a:pt x="908" y="328"/>
                </a:lnTo>
                <a:lnTo>
                  <a:pt x="904" y="330"/>
                </a:lnTo>
                <a:lnTo>
                  <a:pt x="905" y="332"/>
                </a:lnTo>
                <a:lnTo>
                  <a:pt x="904" y="336"/>
                </a:lnTo>
                <a:lnTo>
                  <a:pt x="908" y="337"/>
                </a:lnTo>
                <a:lnTo>
                  <a:pt x="916" y="333"/>
                </a:lnTo>
                <a:lnTo>
                  <a:pt x="942" y="341"/>
                </a:lnTo>
                <a:lnTo>
                  <a:pt x="941" y="343"/>
                </a:lnTo>
                <a:lnTo>
                  <a:pt x="941" y="347"/>
                </a:lnTo>
                <a:lnTo>
                  <a:pt x="943" y="349"/>
                </a:lnTo>
                <a:lnTo>
                  <a:pt x="945" y="355"/>
                </a:lnTo>
                <a:lnTo>
                  <a:pt x="940" y="355"/>
                </a:lnTo>
                <a:lnTo>
                  <a:pt x="932" y="367"/>
                </a:lnTo>
                <a:lnTo>
                  <a:pt x="936" y="376"/>
                </a:lnTo>
                <a:lnTo>
                  <a:pt x="945" y="384"/>
                </a:lnTo>
                <a:lnTo>
                  <a:pt x="941" y="386"/>
                </a:lnTo>
                <a:lnTo>
                  <a:pt x="935" y="382"/>
                </a:lnTo>
                <a:lnTo>
                  <a:pt x="928" y="375"/>
                </a:lnTo>
                <a:lnTo>
                  <a:pt x="923" y="379"/>
                </a:lnTo>
                <a:lnTo>
                  <a:pt x="910" y="380"/>
                </a:lnTo>
                <a:lnTo>
                  <a:pt x="904" y="388"/>
                </a:lnTo>
                <a:lnTo>
                  <a:pt x="900" y="390"/>
                </a:lnTo>
                <a:lnTo>
                  <a:pt x="900" y="394"/>
                </a:lnTo>
                <a:lnTo>
                  <a:pt x="883" y="407"/>
                </a:lnTo>
                <a:lnTo>
                  <a:pt x="882" y="411"/>
                </a:lnTo>
                <a:lnTo>
                  <a:pt x="887" y="420"/>
                </a:lnTo>
                <a:lnTo>
                  <a:pt x="887" y="425"/>
                </a:lnTo>
                <a:lnTo>
                  <a:pt x="889" y="426"/>
                </a:lnTo>
                <a:lnTo>
                  <a:pt x="885" y="431"/>
                </a:lnTo>
                <a:lnTo>
                  <a:pt x="887" y="439"/>
                </a:lnTo>
                <a:lnTo>
                  <a:pt x="883" y="446"/>
                </a:lnTo>
                <a:lnTo>
                  <a:pt x="878" y="450"/>
                </a:lnTo>
                <a:lnTo>
                  <a:pt x="876" y="456"/>
                </a:lnTo>
                <a:lnTo>
                  <a:pt x="877" y="460"/>
                </a:lnTo>
                <a:lnTo>
                  <a:pt x="883" y="465"/>
                </a:lnTo>
                <a:lnTo>
                  <a:pt x="881" y="479"/>
                </a:lnTo>
                <a:lnTo>
                  <a:pt x="878" y="480"/>
                </a:lnTo>
                <a:lnTo>
                  <a:pt x="873" y="491"/>
                </a:lnTo>
                <a:lnTo>
                  <a:pt x="872" y="508"/>
                </a:lnTo>
                <a:lnTo>
                  <a:pt x="870" y="512"/>
                </a:lnTo>
                <a:lnTo>
                  <a:pt x="864" y="509"/>
                </a:lnTo>
                <a:lnTo>
                  <a:pt x="859" y="510"/>
                </a:lnTo>
                <a:lnTo>
                  <a:pt x="856" y="507"/>
                </a:lnTo>
                <a:lnTo>
                  <a:pt x="849" y="509"/>
                </a:lnTo>
                <a:lnTo>
                  <a:pt x="844" y="503"/>
                </a:lnTo>
                <a:lnTo>
                  <a:pt x="840" y="504"/>
                </a:lnTo>
                <a:lnTo>
                  <a:pt x="847" y="512"/>
                </a:lnTo>
                <a:lnTo>
                  <a:pt x="846" y="521"/>
                </a:lnTo>
                <a:lnTo>
                  <a:pt x="850" y="529"/>
                </a:lnTo>
                <a:lnTo>
                  <a:pt x="849" y="542"/>
                </a:lnTo>
                <a:lnTo>
                  <a:pt x="844" y="547"/>
                </a:lnTo>
                <a:lnTo>
                  <a:pt x="843" y="556"/>
                </a:lnTo>
                <a:lnTo>
                  <a:pt x="844" y="565"/>
                </a:lnTo>
                <a:lnTo>
                  <a:pt x="850" y="574"/>
                </a:lnTo>
                <a:lnTo>
                  <a:pt x="845" y="579"/>
                </a:lnTo>
                <a:lnTo>
                  <a:pt x="844" y="585"/>
                </a:lnTo>
                <a:lnTo>
                  <a:pt x="841" y="585"/>
                </a:lnTo>
                <a:lnTo>
                  <a:pt x="841" y="587"/>
                </a:lnTo>
                <a:lnTo>
                  <a:pt x="834" y="579"/>
                </a:lnTo>
                <a:lnTo>
                  <a:pt x="834" y="585"/>
                </a:lnTo>
                <a:lnTo>
                  <a:pt x="831" y="586"/>
                </a:lnTo>
                <a:lnTo>
                  <a:pt x="831" y="578"/>
                </a:lnTo>
                <a:lnTo>
                  <a:pt x="825" y="569"/>
                </a:lnTo>
                <a:lnTo>
                  <a:pt x="825" y="559"/>
                </a:lnTo>
                <a:lnTo>
                  <a:pt x="818" y="549"/>
                </a:lnTo>
                <a:lnTo>
                  <a:pt x="818" y="544"/>
                </a:lnTo>
                <a:lnTo>
                  <a:pt x="814" y="536"/>
                </a:lnTo>
                <a:lnTo>
                  <a:pt x="817" y="535"/>
                </a:lnTo>
                <a:lnTo>
                  <a:pt x="811" y="523"/>
                </a:lnTo>
                <a:lnTo>
                  <a:pt x="809" y="518"/>
                </a:lnTo>
                <a:lnTo>
                  <a:pt x="807" y="520"/>
                </a:lnTo>
                <a:lnTo>
                  <a:pt x="804" y="518"/>
                </a:lnTo>
                <a:lnTo>
                  <a:pt x="802" y="521"/>
                </a:lnTo>
                <a:lnTo>
                  <a:pt x="799" y="518"/>
                </a:lnTo>
                <a:lnTo>
                  <a:pt x="795" y="535"/>
                </a:lnTo>
                <a:lnTo>
                  <a:pt x="798" y="543"/>
                </a:lnTo>
                <a:lnTo>
                  <a:pt x="792" y="549"/>
                </a:lnTo>
                <a:lnTo>
                  <a:pt x="785" y="536"/>
                </a:lnTo>
                <a:lnTo>
                  <a:pt x="782" y="537"/>
                </a:lnTo>
                <a:lnTo>
                  <a:pt x="785" y="542"/>
                </a:lnTo>
                <a:lnTo>
                  <a:pt x="782" y="544"/>
                </a:lnTo>
                <a:lnTo>
                  <a:pt x="780" y="535"/>
                </a:lnTo>
                <a:lnTo>
                  <a:pt x="773" y="523"/>
                </a:lnTo>
                <a:lnTo>
                  <a:pt x="772" y="517"/>
                </a:lnTo>
                <a:lnTo>
                  <a:pt x="777" y="503"/>
                </a:lnTo>
                <a:lnTo>
                  <a:pt x="785" y="503"/>
                </a:lnTo>
                <a:lnTo>
                  <a:pt x="786" y="498"/>
                </a:lnTo>
                <a:lnTo>
                  <a:pt x="788" y="501"/>
                </a:lnTo>
                <a:lnTo>
                  <a:pt x="789" y="497"/>
                </a:lnTo>
                <a:lnTo>
                  <a:pt x="795" y="499"/>
                </a:lnTo>
                <a:lnTo>
                  <a:pt x="794" y="493"/>
                </a:lnTo>
                <a:lnTo>
                  <a:pt x="800" y="492"/>
                </a:lnTo>
                <a:lnTo>
                  <a:pt x="800" y="488"/>
                </a:lnTo>
                <a:lnTo>
                  <a:pt x="802" y="488"/>
                </a:lnTo>
                <a:lnTo>
                  <a:pt x="802" y="478"/>
                </a:lnTo>
                <a:lnTo>
                  <a:pt x="800" y="473"/>
                </a:lnTo>
                <a:lnTo>
                  <a:pt x="811" y="473"/>
                </a:lnTo>
                <a:lnTo>
                  <a:pt x="805" y="466"/>
                </a:lnTo>
                <a:lnTo>
                  <a:pt x="792" y="460"/>
                </a:lnTo>
                <a:lnTo>
                  <a:pt x="785" y="460"/>
                </a:lnTo>
                <a:lnTo>
                  <a:pt x="780" y="463"/>
                </a:lnTo>
                <a:lnTo>
                  <a:pt x="763" y="459"/>
                </a:lnTo>
                <a:lnTo>
                  <a:pt x="738" y="463"/>
                </a:lnTo>
                <a:lnTo>
                  <a:pt x="718" y="457"/>
                </a:lnTo>
                <a:lnTo>
                  <a:pt x="712" y="431"/>
                </a:lnTo>
                <a:lnTo>
                  <a:pt x="706" y="420"/>
                </a:lnTo>
                <a:lnTo>
                  <a:pt x="702" y="420"/>
                </a:lnTo>
                <a:lnTo>
                  <a:pt x="703" y="428"/>
                </a:lnTo>
                <a:lnTo>
                  <a:pt x="695" y="428"/>
                </a:lnTo>
                <a:lnTo>
                  <a:pt x="685" y="419"/>
                </a:lnTo>
                <a:lnTo>
                  <a:pt x="682" y="413"/>
                </a:lnTo>
                <a:lnTo>
                  <a:pt x="679" y="412"/>
                </a:lnTo>
                <a:lnTo>
                  <a:pt x="677" y="414"/>
                </a:lnTo>
                <a:lnTo>
                  <a:pt x="682" y="416"/>
                </a:lnTo>
                <a:lnTo>
                  <a:pt x="683" y="420"/>
                </a:lnTo>
                <a:lnTo>
                  <a:pt x="672" y="419"/>
                </a:lnTo>
                <a:lnTo>
                  <a:pt x="671" y="422"/>
                </a:lnTo>
                <a:lnTo>
                  <a:pt x="671" y="415"/>
                </a:lnTo>
                <a:lnTo>
                  <a:pt x="659" y="407"/>
                </a:lnTo>
                <a:lnTo>
                  <a:pt x="658" y="411"/>
                </a:lnTo>
                <a:lnTo>
                  <a:pt x="665" y="415"/>
                </a:lnTo>
                <a:lnTo>
                  <a:pt x="659" y="418"/>
                </a:lnTo>
                <a:lnTo>
                  <a:pt x="660" y="422"/>
                </a:lnTo>
                <a:lnTo>
                  <a:pt x="654" y="424"/>
                </a:lnTo>
                <a:lnTo>
                  <a:pt x="655" y="437"/>
                </a:lnTo>
                <a:lnTo>
                  <a:pt x="660" y="437"/>
                </a:lnTo>
                <a:lnTo>
                  <a:pt x="672" y="448"/>
                </a:lnTo>
                <a:lnTo>
                  <a:pt x="678" y="451"/>
                </a:lnTo>
                <a:lnTo>
                  <a:pt x="682" y="448"/>
                </a:lnTo>
                <a:lnTo>
                  <a:pt x="683" y="454"/>
                </a:lnTo>
                <a:lnTo>
                  <a:pt x="690" y="457"/>
                </a:lnTo>
                <a:lnTo>
                  <a:pt x="687" y="461"/>
                </a:lnTo>
                <a:lnTo>
                  <a:pt x="673" y="460"/>
                </a:lnTo>
                <a:lnTo>
                  <a:pt x="670" y="473"/>
                </a:lnTo>
                <a:lnTo>
                  <a:pt x="667" y="473"/>
                </a:lnTo>
                <a:lnTo>
                  <a:pt x="666" y="470"/>
                </a:lnTo>
                <a:lnTo>
                  <a:pt x="664" y="471"/>
                </a:lnTo>
                <a:lnTo>
                  <a:pt x="665" y="473"/>
                </a:lnTo>
                <a:lnTo>
                  <a:pt x="661" y="482"/>
                </a:lnTo>
                <a:lnTo>
                  <a:pt x="672" y="491"/>
                </a:lnTo>
                <a:lnTo>
                  <a:pt x="687" y="496"/>
                </a:lnTo>
                <a:lnTo>
                  <a:pt x="690" y="508"/>
                </a:lnTo>
                <a:lnTo>
                  <a:pt x="684" y="511"/>
                </a:lnTo>
                <a:lnTo>
                  <a:pt x="684" y="521"/>
                </a:lnTo>
                <a:lnTo>
                  <a:pt x="689" y="525"/>
                </a:lnTo>
                <a:lnTo>
                  <a:pt x="695" y="527"/>
                </a:lnTo>
                <a:lnTo>
                  <a:pt x="693" y="530"/>
                </a:lnTo>
                <a:lnTo>
                  <a:pt x="695" y="534"/>
                </a:lnTo>
                <a:lnTo>
                  <a:pt x="692" y="537"/>
                </a:lnTo>
                <a:lnTo>
                  <a:pt x="702" y="539"/>
                </a:lnTo>
                <a:lnTo>
                  <a:pt x="699" y="547"/>
                </a:lnTo>
                <a:lnTo>
                  <a:pt x="704" y="552"/>
                </a:lnTo>
                <a:lnTo>
                  <a:pt x="703" y="556"/>
                </a:lnTo>
                <a:lnTo>
                  <a:pt x="704" y="566"/>
                </a:lnTo>
                <a:lnTo>
                  <a:pt x="712" y="578"/>
                </a:lnTo>
                <a:lnTo>
                  <a:pt x="709" y="582"/>
                </a:lnTo>
                <a:lnTo>
                  <a:pt x="710" y="585"/>
                </a:lnTo>
                <a:lnTo>
                  <a:pt x="711" y="592"/>
                </a:lnTo>
                <a:lnTo>
                  <a:pt x="717" y="600"/>
                </a:lnTo>
                <a:lnTo>
                  <a:pt x="709" y="600"/>
                </a:lnTo>
                <a:lnTo>
                  <a:pt x="708" y="604"/>
                </a:lnTo>
                <a:lnTo>
                  <a:pt x="704" y="599"/>
                </a:lnTo>
                <a:lnTo>
                  <a:pt x="703" y="603"/>
                </a:lnTo>
                <a:lnTo>
                  <a:pt x="699" y="587"/>
                </a:lnTo>
                <a:lnTo>
                  <a:pt x="697" y="605"/>
                </a:lnTo>
                <a:lnTo>
                  <a:pt x="695" y="604"/>
                </a:lnTo>
                <a:lnTo>
                  <a:pt x="695" y="591"/>
                </a:lnTo>
                <a:lnTo>
                  <a:pt x="692" y="601"/>
                </a:lnTo>
                <a:lnTo>
                  <a:pt x="690" y="598"/>
                </a:lnTo>
                <a:lnTo>
                  <a:pt x="687" y="604"/>
                </a:lnTo>
                <a:lnTo>
                  <a:pt x="684" y="597"/>
                </a:lnTo>
                <a:lnTo>
                  <a:pt x="684" y="600"/>
                </a:lnTo>
                <a:lnTo>
                  <a:pt x="682" y="601"/>
                </a:lnTo>
                <a:lnTo>
                  <a:pt x="679" y="599"/>
                </a:lnTo>
                <a:lnTo>
                  <a:pt x="680" y="594"/>
                </a:lnTo>
                <a:lnTo>
                  <a:pt x="679" y="589"/>
                </a:lnTo>
                <a:lnTo>
                  <a:pt x="684" y="582"/>
                </a:lnTo>
                <a:lnTo>
                  <a:pt x="679" y="578"/>
                </a:lnTo>
                <a:lnTo>
                  <a:pt x="682" y="582"/>
                </a:lnTo>
                <a:lnTo>
                  <a:pt x="676" y="595"/>
                </a:lnTo>
                <a:lnTo>
                  <a:pt x="663" y="601"/>
                </a:lnTo>
                <a:lnTo>
                  <a:pt x="648" y="606"/>
                </a:lnTo>
                <a:lnTo>
                  <a:pt x="642" y="614"/>
                </a:lnTo>
                <a:lnTo>
                  <a:pt x="642" y="620"/>
                </a:lnTo>
                <a:lnTo>
                  <a:pt x="650" y="630"/>
                </a:lnTo>
                <a:lnTo>
                  <a:pt x="646" y="633"/>
                </a:lnTo>
                <a:lnTo>
                  <a:pt x="652" y="637"/>
                </a:lnTo>
                <a:lnTo>
                  <a:pt x="642" y="645"/>
                </a:lnTo>
                <a:lnTo>
                  <a:pt x="645" y="649"/>
                </a:lnTo>
                <a:lnTo>
                  <a:pt x="646" y="645"/>
                </a:lnTo>
                <a:lnTo>
                  <a:pt x="646" y="651"/>
                </a:lnTo>
                <a:lnTo>
                  <a:pt x="635" y="659"/>
                </a:lnTo>
                <a:lnTo>
                  <a:pt x="633" y="665"/>
                </a:lnTo>
                <a:lnTo>
                  <a:pt x="607" y="675"/>
                </a:lnTo>
                <a:lnTo>
                  <a:pt x="582" y="697"/>
                </a:lnTo>
                <a:lnTo>
                  <a:pt x="582" y="702"/>
                </a:lnTo>
                <a:lnTo>
                  <a:pt x="563" y="731"/>
                </a:lnTo>
                <a:lnTo>
                  <a:pt x="546" y="742"/>
                </a:lnTo>
                <a:lnTo>
                  <a:pt x="539" y="754"/>
                </a:lnTo>
                <a:lnTo>
                  <a:pt x="536" y="755"/>
                </a:lnTo>
                <a:lnTo>
                  <a:pt x="537" y="759"/>
                </a:lnTo>
                <a:lnTo>
                  <a:pt x="518" y="770"/>
                </a:lnTo>
                <a:lnTo>
                  <a:pt x="508" y="779"/>
                </a:lnTo>
                <a:lnTo>
                  <a:pt x="512" y="786"/>
                </a:lnTo>
                <a:lnTo>
                  <a:pt x="510" y="798"/>
                </a:lnTo>
                <a:lnTo>
                  <a:pt x="492" y="806"/>
                </a:lnTo>
                <a:lnTo>
                  <a:pt x="481" y="804"/>
                </a:lnTo>
                <a:lnTo>
                  <a:pt x="476" y="806"/>
                </a:lnTo>
                <a:lnTo>
                  <a:pt x="474" y="819"/>
                </a:lnTo>
                <a:lnTo>
                  <a:pt x="469" y="824"/>
                </a:lnTo>
                <a:lnTo>
                  <a:pt x="468" y="829"/>
                </a:lnTo>
                <a:lnTo>
                  <a:pt x="463" y="830"/>
                </a:lnTo>
                <a:lnTo>
                  <a:pt x="460" y="824"/>
                </a:lnTo>
                <a:lnTo>
                  <a:pt x="454" y="824"/>
                </a:lnTo>
                <a:lnTo>
                  <a:pt x="447" y="830"/>
                </a:lnTo>
                <a:lnTo>
                  <a:pt x="443" y="838"/>
                </a:lnTo>
                <a:lnTo>
                  <a:pt x="445" y="841"/>
                </a:lnTo>
                <a:lnTo>
                  <a:pt x="440" y="850"/>
                </a:lnTo>
                <a:lnTo>
                  <a:pt x="441" y="864"/>
                </a:lnTo>
                <a:lnTo>
                  <a:pt x="447" y="880"/>
                </a:lnTo>
                <a:lnTo>
                  <a:pt x="447" y="887"/>
                </a:lnTo>
                <a:lnTo>
                  <a:pt x="442" y="890"/>
                </a:lnTo>
                <a:lnTo>
                  <a:pt x="446" y="889"/>
                </a:lnTo>
                <a:lnTo>
                  <a:pt x="456" y="926"/>
                </a:lnTo>
                <a:lnTo>
                  <a:pt x="454" y="947"/>
                </a:lnTo>
                <a:lnTo>
                  <a:pt x="443" y="976"/>
                </a:lnTo>
                <a:lnTo>
                  <a:pt x="441" y="990"/>
                </a:lnTo>
                <a:lnTo>
                  <a:pt x="442" y="997"/>
                </a:lnTo>
                <a:lnTo>
                  <a:pt x="441" y="1001"/>
                </a:lnTo>
                <a:lnTo>
                  <a:pt x="443" y="1000"/>
                </a:lnTo>
                <a:lnTo>
                  <a:pt x="445" y="1004"/>
                </a:lnTo>
                <a:lnTo>
                  <a:pt x="448" y="1043"/>
                </a:lnTo>
                <a:lnTo>
                  <a:pt x="441" y="1042"/>
                </a:lnTo>
                <a:lnTo>
                  <a:pt x="445" y="1045"/>
                </a:lnTo>
                <a:lnTo>
                  <a:pt x="443" y="1045"/>
                </a:lnTo>
                <a:lnTo>
                  <a:pt x="437" y="1042"/>
                </a:lnTo>
                <a:lnTo>
                  <a:pt x="436" y="1040"/>
                </a:lnTo>
                <a:lnTo>
                  <a:pt x="436" y="1043"/>
                </a:lnTo>
                <a:lnTo>
                  <a:pt x="428" y="1045"/>
                </a:lnTo>
                <a:lnTo>
                  <a:pt x="427" y="1054"/>
                </a:lnTo>
                <a:lnTo>
                  <a:pt x="416" y="1072"/>
                </a:lnTo>
                <a:lnTo>
                  <a:pt x="420" y="1080"/>
                </a:lnTo>
                <a:lnTo>
                  <a:pt x="426" y="1082"/>
                </a:lnTo>
                <a:lnTo>
                  <a:pt x="409" y="1085"/>
                </a:lnTo>
                <a:lnTo>
                  <a:pt x="398" y="1090"/>
                </a:lnTo>
                <a:lnTo>
                  <a:pt x="392" y="1097"/>
                </a:lnTo>
                <a:lnTo>
                  <a:pt x="392" y="1100"/>
                </a:lnTo>
                <a:lnTo>
                  <a:pt x="394" y="1101"/>
                </a:lnTo>
                <a:lnTo>
                  <a:pt x="391" y="1104"/>
                </a:lnTo>
                <a:lnTo>
                  <a:pt x="390" y="1114"/>
                </a:lnTo>
                <a:lnTo>
                  <a:pt x="381" y="1124"/>
                </a:lnTo>
                <a:lnTo>
                  <a:pt x="372" y="1129"/>
                </a:lnTo>
                <a:lnTo>
                  <a:pt x="365" y="1126"/>
                </a:lnTo>
                <a:lnTo>
                  <a:pt x="356" y="1119"/>
                </a:lnTo>
                <a:lnTo>
                  <a:pt x="335" y="1096"/>
                </a:lnTo>
                <a:lnTo>
                  <a:pt x="327" y="1074"/>
                </a:lnTo>
                <a:lnTo>
                  <a:pt x="322" y="1048"/>
                </a:lnTo>
                <a:lnTo>
                  <a:pt x="313" y="1029"/>
                </a:lnTo>
                <a:lnTo>
                  <a:pt x="306" y="1004"/>
                </a:lnTo>
                <a:lnTo>
                  <a:pt x="296" y="988"/>
                </a:lnTo>
                <a:lnTo>
                  <a:pt x="281" y="971"/>
                </a:lnTo>
                <a:lnTo>
                  <a:pt x="269" y="944"/>
                </a:lnTo>
                <a:lnTo>
                  <a:pt x="270" y="940"/>
                </a:lnTo>
                <a:lnTo>
                  <a:pt x="267" y="938"/>
                </a:lnTo>
                <a:lnTo>
                  <a:pt x="262" y="919"/>
                </a:lnTo>
                <a:lnTo>
                  <a:pt x="263" y="920"/>
                </a:lnTo>
                <a:lnTo>
                  <a:pt x="260" y="913"/>
                </a:lnTo>
                <a:lnTo>
                  <a:pt x="262" y="911"/>
                </a:lnTo>
                <a:lnTo>
                  <a:pt x="253" y="894"/>
                </a:lnTo>
                <a:lnTo>
                  <a:pt x="250" y="887"/>
                </a:lnTo>
                <a:lnTo>
                  <a:pt x="253" y="887"/>
                </a:lnTo>
                <a:lnTo>
                  <a:pt x="249" y="885"/>
                </a:lnTo>
                <a:lnTo>
                  <a:pt x="248" y="877"/>
                </a:lnTo>
                <a:lnTo>
                  <a:pt x="250" y="879"/>
                </a:lnTo>
                <a:lnTo>
                  <a:pt x="245" y="875"/>
                </a:lnTo>
                <a:lnTo>
                  <a:pt x="243" y="867"/>
                </a:lnTo>
                <a:lnTo>
                  <a:pt x="239" y="864"/>
                </a:lnTo>
                <a:lnTo>
                  <a:pt x="242" y="862"/>
                </a:lnTo>
                <a:lnTo>
                  <a:pt x="237" y="862"/>
                </a:lnTo>
                <a:lnTo>
                  <a:pt x="231" y="854"/>
                </a:lnTo>
                <a:lnTo>
                  <a:pt x="231" y="851"/>
                </a:lnTo>
                <a:lnTo>
                  <a:pt x="229" y="844"/>
                </a:lnTo>
                <a:lnTo>
                  <a:pt x="225" y="842"/>
                </a:lnTo>
                <a:lnTo>
                  <a:pt x="229" y="841"/>
                </a:lnTo>
                <a:lnTo>
                  <a:pt x="224" y="838"/>
                </a:lnTo>
                <a:lnTo>
                  <a:pt x="217" y="823"/>
                </a:lnTo>
                <a:lnTo>
                  <a:pt x="212" y="816"/>
                </a:lnTo>
                <a:lnTo>
                  <a:pt x="212" y="812"/>
                </a:lnTo>
                <a:lnTo>
                  <a:pt x="205" y="798"/>
                </a:lnTo>
                <a:lnTo>
                  <a:pt x="202" y="776"/>
                </a:lnTo>
                <a:lnTo>
                  <a:pt x="197" y="768"/>
                </a:lnTo>
                <a:lnTo>
                  <a:pt x="199" y="767"/>
                </a:lnTo>
                <a:lnTo>
                  <a:pt x="196" y="764"/>
                </a:lnTo>
                <a:lnTo>
                  <a:pt x="197" y="760"/>
                </a:lnTo>
                <a:lnTo>
                  <a:pt x="194" y="757"/>
                </a:lnTo>
                <a:lnTo>
                  <a:pt x="198" y="755"/>
                </a:lnTo>
                <a:lnTo>
                  <a:pt x="194" y="754"/>
                </a:lnTo>
                <a:lnTo>
                  <a:pt x="190" y="742"/>
                </a:lnTo>
                <a:lnTo>
                  <a:pt x="192" y="740"/>
                </a:lnTo>
                <a:lnTo>
                  <a:pt x="189" y="739"/>
                </a:lnTo>
                <a:lnTo>
                  <a:pt x="185" y="731"/>
                </a:lnTo>
                <a:lnTo>
                  <a:pt x="187" y="729"/>
                </a:lnTo>
                <a:lnTo>
                  <a:pt x="183" y="720"/>
                </a:lnTo>
                <a:lnTo>
                  <a:pt x="184" y="719"/>
                </a:lnTo>
                <a:lnTo>
                  <a:pt x="180" y="714"/>
                </a:lnTo>
                <a:lnTo>
                  <a:pt x="181" y="709"/>
                </a:lnTo>
                <a:lnTo>
                  <a:pt x="184" y="710"/>
                </a:lnTo>
                <a:lnTo>
                  <a:pt x="185" y="707"/>
                </a:lnTo>
                <a:lnTo>
                  <a:pt x="181" y="706"/>
                </a:lnTo>
                <a:lnTo>
                  <a:pt x="184" y="701"/>
                </a:lnTo>
                <a:lnTo>
                  <a:pt x="184" y="696"/>
                </a:lnTo>
                <a:lnTo>
                  <a:pt x="178" y="706"/>
                </a:lnTo>
                <a:lnTo>
                  <a:pt x="179" y="700"/>
                </a:lnTo>
                <a:lnTo>
                  <a:pt x="176" y="690"/>
                </a:lnTo>
                <a:lnTo>
                  <a:pt x="178" y="687"/>
                </a:lnTo>
                <a:lnTo>
                  <a:pt x="172" y="684"/>
                </a:lnTo>
                <a:lnTo>
                  <a:pt x="174" y="684"/>
                </a:lnTo>
                <a:lnTo>
                  <a:pt x="173" y="682"/>
                </a:lnTo>
                <a:lnTo>
                  <a:pt x="176" y="680"/>
                </a:lnTo>
                <a:lnTo>
                  <a:pt x="174" y="677"/>
                </a:lnTo>
                <a:lnTo>
                  <a:pt x="172" y="680"/>
                </a:lnTo>
                <a:lnTo>
                  <a:pt x="168" y="663"/>
                </a:lnTo>
                <a:lnTo>
                  <a:pt x="172" y="663"/>
                </a:lnTo>
                <a:lnTo>
                  <a:pt x="172" y="650"/>
                </a:lnTo>
                <a:lnTo>
                  <a:pt x="174" y="640"/>
                </a:lnTo>
                <a:lnTo>
                  <a:pt x="167" y="621"/>
                </a:lnTo>
                <a:lnTo>
                  <a:pt x="162" y="619"/>
                </a:lnTo>
                <a:lnTo>
                  <a:pt x="160" y="612"/>
                </a:lnTo>
                <a:lnTo>
                  <a:pt x="164" y="606"/>
                </a:lnTo>
                <a:lnTo>
                  <a:pt x="162" y="604"/>
                </a:lnTo>
                <a:lnTo>
                  <a:pt x="167" y="599"/>
                </a:lnTo>
                <a:lnTo>
                  <a:pt x="161" y="601"/>
                </a:lnTo>
                <a:lnTo>
                  <a:pt x="160" y="600"/>
                </a:lnTo>
                <a:lnTo>
                  <a:pt x="165" y="597"/>
                </a:lnTo>
                <a:lnTo>
                  <a:pt x="157" y="597"/>
                </a:lnTo>
                <a:lnTo>
                  <a:pt x="159" y="587"/>
                </a:lnTo>
                <a:lnTo>
                  <a:pt x="155" y="588"/>
                </a:lnTo>
                <a:lnTo>
                  <a:pt x="154" y="581"/>
                </a:lnTo>
                <a:lnTo>
                  <a:pt x="158" y="575"/>
                </a:lnTo>
                <a:lnTo>
                  <a:pt x="152" y="578"/>
                </a:lnTo>
                <a:lnTo>
                  <a:pt x="149" y="571"/>
                </a:lnTo>
                <a:lnTo>
                  <a:pt x="147" y="576"/>
                </a:lnTo>
                <a:lnTo>
                  <a:pt x="147" y="586"/>
                </a:lnTo>
                <a:lnTo>
                  <a:pt x="151" y="600"/>
                </a:lnTo>
                <a:lnTo>
                  <a:pt x="145" y="616"/>
                </a:lnTo>
                <a:lnTo>
                  <a:pt x="130" y="625"/>
                </a:lnTo>
                <a:lnTo>
                  <a:pt x="122" y="627"/>
                </a:lnTo>
                <a:lnTo>
                  <a:pt x="123" y="630"/>
                </a:lnTo>
                <a:lnTo>
                  <a:pt x="110" y="633"/>
                </a:lnTo>
                <a:lnTo>
                  <a:pt x="104" y="632"/>
                </a:lnTo>
                <a:lnTo>
                  <a:pt x="103" y="635"/>
                </a:lnTo>
                <a:lnTo>
                  <a:pt x="82" y="624"/>
                </a:lnTo>
                <a:lnTo>
                  <a:pt x="64" y="603"/>
                </a:lnTo>
                <a:lnTo>
                  <a:pt x="43" y="585"/>
                </a:lnTo>
                <a:lnTo>
                  <a:pt x="33" y="572"/>
                </a:lnTo>
                <a:lnTo>
                  <a:pt x="37" y="563"/>
                </a:lnTo>
                <a:lnTo>
                  <a:pt x="37" y="567"/>
                </a:lnTo>
                <a:lnTo>
                  <a:pt x="42" y="568"/>
                </a:lnTo>
                <a:lnTo>
                  <a:pt x="44" y="573"/>
                </a:lnTo>
                <a:lnTo>
                  <a:pt x="59" y="566"/>
                </a:lnTo>
                <a:lnTo>
                  <a:pt x="62" y="568"/>
                </a:lnTo>
                <a:lnTo>
                  <a:pt x="66" y="565"/>
                </a:lnTo>
                <a:lnTo>
                  <a:pt x="68" y="561"/>
                </a:lnTo>
                <a:lnTo>
                  <a:pt x="70" y="562"/>
                </a:lnTo>
                <a:lnTo>
                  <a:pt x="74" y="561"/>
                </a:lnTo>
                <a:lnTo>
                  <a:pt x="83" y="543"/>
                </a:lnTo>
                <a:lnTo>
                  <a:pt x="80" y="544"/>
                </a:lnTo>
                <a:lnTo>
                  <a:pt x="78" y="548"/>
                </a:lnTo>
                <a:lnTo>
                  <a:pt x="76" y="548"/>
                </a:lnTo>
                <a:lnTo>
                  <a:pt x="76" y="542"/>
                </a:lnTo>
                <a:lnTo>
                  <a:pt x="74" y="548"/>
                </a:lnTo>
                <a:lnTo>
                  <a:pt x="59" y="552"/>
                </a:lnTo>
                <a:lnTo>
                  <a:pt x="58" y="554"/>
                </a:lnTo>
                <a:lnTo>
                  <a:pt x="50" y="553"/>
                </a:lnTo>
                <a:lnTo>
                  <a:pt x="29" y="543"/>
                </a:lnTo>
                <a:lnTo>
                  <a:pt x="17" y="534"/>
                </a:lnTo>
                <a:lnTo>
                  <a:pt x="17" y="533"/>
                </a:lnTo>
                <a:lnTo>
                  <a:pt x="18" y="530"/>
                </a:lnTo>
                <a:lnTo>
                  <a:pt x="14" y="531"/>
                </a:lnTo>
                <a:lnTo>
                  <a:pt x="14" y="528"/>
                </a:lnTo>
                <a:lnTo>
                  <a:pt x="13" y="529"/>
                </a:lnTo>
                <a:lnTo>
                  <a:pt x="11" y="527"/>
                </a:lnTo>
                <a:lnTo>
                  <a:pt x="13" y="524"/>
                </a:lnTo>
                <a:lnTo>
                  <a:pt x="11" y="523"/>
                </a:lnTo>
                <a:lnTo>
                  <a:pt x="11" y="521"/>
                </a:lnTo>
                <a:lnTo>
                  <a:pt x="7" y="521"/>
                </a:lnTo>
                <a:lnTo>
                  <a:pt x="0" y="520"/>
                </a:lnTo>
                <a:lnTo>
                  <a:pt x="2" y="517"/>
                </a:lnTo>
                <a:lnTo>
                  <a:pt x="2" y="509"/>
                </a:lnTo>
                <a:lnTo>
                  <a:pt x="5" y="507"/>
                </a:lnTo>
                <a:lnTo>
                  <a:pt x="20" y="507"/>
                </a:lnTo>
                <a:lnTo>
                  <a:pt x="19" y="496"/>
                </a:lnTo>
                <a:lnTo>
                  <a:pt x="20" y="492"/>
                </a:lnTo>
                <a:lnTo>
                  <a:pt x="23" y="496"/>
                </a:lnTo>
                <a:lnTo>
                  <a:pt x="26" y="495"/>
                </a:lnTo>
                <a:lnTo>
                  <a:pt x="27" y="497"/>
                </a:lnTo>
                <a:lnTo>
                  <a:pt x="31" y="495"/>
                </a:lnTo>
                <a:lnTo>
                  <a:pt x="34" y="496"/>
                </a:lnTo>
                <a:lnTo>
                  <a:pt x="36" y="493"/>
                </a:lnTo>
                <a:lnTo>
                  <a:pt x="46" y="495"/>
                </a:lnTo>
                <a:lnTo>
                  <a:pt x="58" y="498"/>
                </a:lnTo>
                <a:lnTo>
                  <a:pt x="65" y="493"/>
                </a:lnTo>
                <a:lnTo>
                  <a:pt x="80" y="489"/>
                </a:lnTo>
                <a:lnTo>
                  <a:pt x="83" y="496"/>
                </a:lnTo>
                <a:lnTo>
                  <a:pt x="88" y="497"/>
                </a:lnTo>
                <a:lnTo>
                  <a:pt x="91" y="492"/>
                </a:lnTo>
                <a:lnTo>
                  <a:pt x="97" y="490"/>
                </a:lnTo>
                <a:lnTo>
                  <a:pt x="94" y="486"/>
                </a:lnTo>
                <a:lnTo>
                  <a:pt x="93" y="480"/>
                </a:lnTo>
                <a:lnTo>
                  <a:pt x="96" y="479"/>
                </a:lnTo>
                <a:lnTo>
                  <a:pt x="89" y="470"/>
                </a:lnTo>
                <a:lnTo>
                  <a:pt x="85" y="459"/>
                </a:lnTo>
                <a:lnTo>
                  <a:pt x="78" y="452"/>
                </a:lnTo>
                <a:lnTo>
                  <a:pt x="76" y="439"/>
                </a:lnTo>
                <a:lnTo>
                  <a:pt x="65" y="440"/>
                </a:lnTo>
                <a:lnTo>
                  <a:pt x="55" y="428"/>
                </a:lnTo>
                <a:lnTo>
                  <a:pt x="56" y="422"/>
                </a:lnTo>
                <a:lnTo>
                  <a:pt x="55" y="407"/>
                </a:lnTo>
                <a:lnTo>
                  <a:pt x="50" y="405"/>
                </a:lnTo>
                <a:lnTo>
                  <a:pt x="43" y="406"/>
                </a:lnTo>
                <a:lnTo>
                  <a:pt x="30" y="397"/>
                </a:lnTo>
                <a:lnTo>
                  <a:pt x="31" y="383"/>
                </a:lnTo>
                <a:lnTo>
                  <a:pt x="43" y="368"/>
                </a:lnTo>
                <a:lnTo>
                  <a:pt x="46" y="355"/>
                </a:lnTo>
                <a:lnTo>
                  <a:pt x="53" y="349"/>
                </a:lnTo>
                <a:lnTo>
                  <a:pt x="61" y="352"/>
                </a:lnTo>
                <a:lnTo>
                  <a:pt x="65" y="360"/>
                </a:lnTo>
                <a:lnTo>
                  <a:pt x="69" y="362"/>
                </a:lnTo>
                <a:lnTo>
                  <a:pt x="101" y="352"/>
                </a:lnTo>
                <a:lnTo>
                  <a:pt x="103" y="344"/>
                </a:lnTo>
                <a:lnTo>
                  <a:pt x="109" y="337"/>
                </a:lnTo>
                <a:lnTo>
                  <a:pt x="114" y="323"/>
                </a:lnTo>
                <a:lnTo>
                  <a:pt x="132" y="309"/>
                </a:lnTo>
                <a:lnTo>
                  <a:pt x="138" y="291"/>
                </a:lnTo>
                <a:lnTo>
                  <a:pt x="139" y="277"/>
                </a:lnTo>
                <a:lnTo>
                  <a:pt x="157" y="267"/>
                </a:lnTo>
                <a:lnTo>
                  <a:pt x="152" y="260"/>
                </a:lnTo>
                <a:lnTo>
                  <a:pt x="154" y="258"/>
                </a:lnTo>
                <a:lnTo>
                  <a:pt x="152" y="255"/>
                </a:lnTo>
                <a:lnTo>
                  <a:pt x="157" y="253"/>
                </a:lnTo>
                <a:lnTo>
                  <a:pt x="165" y="236"/>
                </a:lnTo>
                <a:lnTo>
                  <a:pt x="174" y="233"/>
                </a:lnTo>
                <a:lnTo>
                  <a:pt x="167" y="230"/>
                </a:lnTo>
                <a:lnTo>
                  <a:pt x="165" y="224"/>
                </a:lnTo>
                <a:lnTo>
                  <a:pt x="168" y="219"/>
                </a:lnTo>
                <a:lnTo>
                  <a:pt x="160" y="208"/>
                </a:lnTo>
                <a:lnTo>
                  <a:pt x="162" y="202"/>
                </a:lnTo>
                <a:lnTo>
                  <a:pt x="170" y="195"/>
                </a:lnTo>
                <a:lnTo>
                  <a:pt x="179" y="194"/>
                </a:lnTo>
                <a:lnTo>
                  <a:pt x="184" y="188"/>
                </a:lnTo>
                <a:lnTo>
                  <a:pt x="181" y="184"/>
                </a:lnTo>
                <a:lnTo>
                  <a:pt x="172" y="177"/>
                </a:lnTo>
                <a:lnTo>
                  <a:pt x="170" y="179"/>
                </a:lnTo>
                <a:lnTo>
                  <a:pt x="160" y="177"/>
                </a:lnTo>
                <a:lnTo>
                  <a:pt x="157" y="164"/>
                </a:lnTo>
                <a:lnTo>
                  <a:pt x="154" y="168"/>
                </a:lnTo>
                <a:lnTo>
                  <a:pt x="146" y="166"/>
                </a:lnTo>
                <a:lnTo>
                  <a:pt x="132" y="158"/>
                </a:lnTo>
                <a:lnTo>
                  <a:pt x="126" y="159"/>
                </a:lnTo>
                <a:lnTo>
                  <a:pt x="125" y="157"/>
                </a:lnTo>
                <a:lnTo>
                  <a:pt x="117" y="153"/>
                </a:lnTo>
                <a:lnTo>
                  <a:pt x="119" y="146"/>
                </a:lnTo>
                <a:lnTo>
                  <a:pt x="115" y="143"/>
                </a:lnTo>
                <a:lnTo>
                  <a:pt x="114" y="132"/>
                </a:lnTo>
                <a:lnTo>
                  <a:pt x="107" y="111"/>
                </a:lnTo>
                <a:lnTo>
                  <a:pt x="101" y="102"/>
                </a:lnTo>
                <a:lnTo>
                  <a:pt x="101" y="96"/>
                </a:lnTo>
                <a:lnTo>
                  <a:pt x="107" y="98"/>
                </a:lnTo>
                <a:lnTo>
                  <a:pt x="109" y="89"/>
                </a:lnTo>
                <a:lnTo>
                  <a:pt x="116" y="87"/>
                </a:lnTo>
                <a:lnTo>
                  <a:pt x="117" y="76"/>
                </a:lnTo>
                <a:lnTo>
                  <a:pt x="104" y="72"/>
                </a:lnTo>
                <a:lnTo>
                  <a:pt x="101" y="66"/>
                </a:lnTo>
                <a:lnTo>
                  <a:pt x="103" y="62"/>
                </a:lnTo>
                <a:lnTo>
                  <a:pt x="94" y="62"/>
                </a:lnTo>
                <a:lnTo>
                  <a:pt x="80" y="53"/>
                </a:lnTo>
                <a:lnTo>
                  <a:pt x="77" y="48"/>
                </a:lnTo>
                <a:lnTo>
                  <a:pt x="65" y="49"/>
                </a:lnTo>
                <a:lnTo>
                  <a:pt x="58" y="47"/>
                </a:lnTo>
                <a:lnTo>
                  <a:pt x="59" y="42"/>
                </a:lnTo>
                <a:lnTo>
                  <a:pt x="57" y="41"/>
                </a:lnTo>
                <a:lnTo>
                  <a:pt x="56" y="34"/>
                </a:lnTo>
                <a:lnTo>
                  <a:pt x="64" y="29"/>
                </a:lnTo>
                <a:lnTo>
                  <a:pt x="69" y="21"/>
                </a:lnTo>
                <a:lnTo>
                  <a:pt x="69" y="16"/>
                </a:lnTo>
                <a:lnTo>
                  <a:pt x="94" y="15"/>
                </a:lnTo>
                <a:lnTo>
                  <a:pt x="85" y="6"/>
                </a:lnTo>
                <a:lnTo>
                  <a:pt x="98" y="10"/>
                </a:lnTo>
                <a:lnTo>
                  <a:pt x="106" y="4"/>
                </a:lnTo>
                <a:lnTo>
                  <a:pt x="113" y="4"/>
                </a:lnTo>
                <a:lnTo>
                  <a:pt x="113" y="2"/>
                </a:lnTo>
                <a:lnTo>
                  <a:pt x="113" y="0"/>
                </a:lnTo>
                <a:lnTo>
                  <a:pt x="120" y="2"/>
                </a:lnTo>
                <a:lnTo>
                  <a:pt x="123" y="6"/>
                </a:lnTo>
                <a:lnTo>
                  <a:pt x="135" y="2"/>
                </a:lnTo>
                <a:lnTo>
                  <a:pt x="139" y="4"/>
                </a:lnTo>
                <a:lnTo>
                  <a:pt x="140" y="8"/>
                </a:lnTo>
                <a:lnTo>
                  <a:pt x="155" y="21"/>
                </a:lnTo>
                <a:lnTo>
                  <a:pt x="167" y="25"/>
                </a:lnTo>
                <a:lnTo>
                  <a:pt x="172" y="29"/>
                </a:lnTo>
                <a:lnTo>
                  <a:pt x="177" y="29"/>
                </a:lnTo>
                <a:lnTo>
                  <a:pt x="181" y="35"/>
                </a:lnTo>
                <a:lnTo>
                  <a:pt x="190" y="37"/>
                </a:lnTo>
                <a:lnTo>
                  <a:pt x="193" y="41"/>
                </a:lnTo>
                <a:lnTo>
                  <a:pt x="193" y="46"/>
                </a:lnTo>
                <a:lnTo>
                  <a:pt x="198" y="49"/>
                </a:lnTo>
                <a:lnTo>
                  <a:pt x="217" y="55"/>
                </a:lnTo>
                <a:lnTo>
                  <a:pt x="222" y="61"/>
                </a:lnTo>
                <a:lnTo>
                  <a:pt x="217" y="61"/>
                </a:lnTo>
                <a:lnTo>
                  <a:pt x="219" y="62"/>
                </a:lnTo>
                <a:lnTo>
                  <a:pt x="228" y="63"/>
                </a:lnTo>
                <a:lnTo>
                  <a:pt x="230" y="61"/>
                </a:lnTo>
                <a:lnTo>
                  <a:pt x="236" y="62"/>
                </a:lnTo>
                <a:lnTo>
                  <a:pt x="236" y="59"/>
                </a:lnTo>
                <a:lnTo>
                  <a:pt x="242" y="61"/>
                </a:lnTo>
                <a:lnTo>
                  <a:pt x="244" y="54"/>
                </a:lnTo>
                <a:lnTo>
                  <a:pt x="256" y="49"/>
                </a:lnTo>
                <a:lnTo>
                  <a:pt x="271" y="49"/>
                </a:lnTo>
                <a:lnTo>
                  <a:pt x="271" y="46"/>
                </a:lnTo>
                <a:lnTo>
                  <a:pt x="275" y="43"/>
                </a:lnTo>
                <a:lnTo>
                  <a:pt x="293" y="50"/>
                </a:lnTo>
                <a:lnTo>
                  <a:pt x="299" y="49"/>
                </a:lnTo>
                <a:lnTo>
                  <a:pt x="303" y="55"/>
                </a:lnTo>
                <a:lnTo>
                  <a:pt x="309" y="57"/>
                </a:lnTo>
                <a:lnTo>
                  <a:pt x="313" y="62"/>
                </a:lnTo>
                <a:lnTo>
                  <a:pt x="314" y="68"/>
                </a:lnTo>
                <a:lnTo>
                  <a:pt x="313" y="94"/>
                </a:lnTo>
                <a:lnTo>
                  <a:pt x="305" y="95"/>
                </a:lnTo>
                <a:lnTo>
                  <a:pt x="307" y="102"/>
                </a:lnTo>
                <a:lnTo>
                  <a:pt x="299" y="102"/>
                </a:lnTo>
                <a:lnTo>
                  <a:pt x="302" y="111"/>
                </a:lnTo>
                <a:lnTo>
                  <a:pt x="299" y="120"/>
                </a:lnTo>
                <a:lnTo>
                  <a:pt x="289" y="117"/>
                </a:lnTo>
                <a:lnTo>
                  <a:pt x="289" y="119"/>
                </a:lnTo>
                <a:lnTo>
                  <a:pt x="283" y="118"/>
                </a:lnTo>
                <a:lnTo>
                  <a:pt x="282" y="119"/>
                </a:lnTo>
                <a:lnTo>
                  <a:pt x="286" y="127"/>
                </a:lnTo>
                <a:lnTo>
                  <a:pt x="289" y="128"/>
                </a:lnTo>
                <a:lnTo>
                  <a:pt x="288" y="131"/>
                </a:lnTo>
                <a:lnTo>
                  <a:pt x="290" y="132"/>
                </a:lnTo>
                <a:lnTo>
                  <a:pt x="286" y="136"/>
                </a:lnTo>
                <a:lnTo>
                  <a:pt x="288" y="143"/>
                </a:lnTo>
                <a:lnTo>
                  <a:pt x="294" y="147"/>
                </a:lnTo>
                <a:lnTo>
                  <a:pt x="307" y="149"/>
                </a:lnTo>
                <a:lnTo>
                  <a:pt x="307" y="159"/>
                </a:lnTo>
                <a:lnTo>
                  <a:pt x="318" y="169"/>
                </a:lnTo>
                <a:lnTo>
                  <a:pt x="314" y="177"/>
                </a:lnTo>
                <a:lnTo>
                  <a:pt x="309" y="175"/>
                </a:lnTo>
                <a:lnTo>
                  <a:pt x="308" y="177"/>
                </a:lnTo>
                <a:lnTo>
                  <a:pt x="303" y="178"/>
                </a:lnTo>
                <a:lnTo>
                  <a:pt x="303" y="183"/>
                </a:lnTo>
                <a:lnTo>
                  <a:pt x="300" y="184"/>
                </a:lnTo>
                <a:lnTo>
                  <a:pt x="293" y="179"/>
                </a:lnTo>
                <a:lnTo>
                  <a:pt x="289" y="171"/>
                </a:lnTo>
                <a:lnTo>
                  <a:pt x="282" y="174"/>
                </a:lnTo>
                <a:lnTo>
                  <a:pt x="280" y="177"/>
                </a:lnTo>
                <a:lnTo>
                  <a:pt x="285" y="182"/>
                </a:lnTo>
                <a:lnTo>
                  <a:pt x="285" y="188"/>
                </a:lnTo>
                <a:lnTo>
                  <a:pt x="289" y="188"/>
                </a:lnTo>
                <a:lnTo>
                  <a:pt x="290" y="192"/>
                </a:lnTo>
                <a:lnTo>
                  <a:pt x="298" y="198"/>
                </a:lnTo>
                <a:lnTo>
                  <a:pt x="298" y="207"/>
                </a:lnTo>
                <a:lnTo>
                  <a:pt x="303" y="214"/>
                </a:lnTo>
                <a:lnTo>
                  <a:pt x="300" y="217"/>
                </a:lnTo>
                <a:lnTo>
                  <a:pt x="303" y="220"/>
                </a:lnTo>
                <a:lnTo>
                  <a:pt x="308" y="226"/>
                </a:lnTo>
                <a:lnTo>
                  <a:pt x="311" y="219"/>
                </a:lnTo>
                <a:lnTo>
                  <a:pt x="313" y="219"/>
                </a:lnTo>
                <a:lnTo>
                  <a:pt x="319" y="222"/>
                </a:lnTo>
                <a:lnTo>
                  <a:pt x="320" y="227"/>
                </a:lnTo>
                <a:lnTo>
                  <a:pt x="327" y="234"/>
                </a:lnTo>
                <a:lnTo>
                  <a:pt x="333" y="237"/>
                </a:lnTo>
                <a:lnTo>
                  <a:pt x="343" y="236"/>
                </a:lnTo>
                <a:lnTo>
                  <a:pt x="345" y="240"/>
                </a:lnTo>
                <a:lnTo>
                  <a:pt x="356" y="245"/>
                </a:lnTo>
                <a:lnTo>
                  <a:pt x="357" y="249"/>
                </a:lnTo>
                <a:lnTo>
                  <a:pt x="359" y="252"/>
                </a:lnTo>
                <a:lnTo>
                  <a:pt x="372" y="256"/>
                </a:lnTo>
                <a:lnTo>
                  <a:pt x="389" y="266"/>
                </a:lnTo>
                <a:lnTo>
                  <a:pt x="389" y="267"/>
                </a:lnTo>
                <a:lnTo>
                  <a:pt x="388" y="268"/>
                </a:lnTo>
                <a:lnTo>
                  <a:pt x="381" y="268"/>
                </a:lnTo>
                <a:lnTo>
                  <a:pt x="383" y="272"/>
                </a:lnTo>
                <a:lnTo>
                  <a:pt x="381" y="275"/>
                </a:lnTo>
                <a:lnTo>
                  <a:pt x="373" y="277"/>
                </a:lnTo>
                <a:lnTo>
                  <a:pt x="370" y="286"/>
                </a:lnTo>
                <a:lnTo>
                  <a:pt x="371" y="291"/>
                </a:lnTo>
                <a:lnTo>
                  <a:pt x="366" y="296"/>
                </a:lnTo>
                <a:lnTo>
                  <a:pt x="370" y="299"/>
                </a:lnTo>
                <a:lnTo>
                  <a:pt x="371" y="304"/>
                </a:lnTo>
                <a:lnTo>
                  <a:pt x="366" y="310"/>
                </a:lnTo>
                <a:lnTo>
                  <a:pt x="366" y="318"/>
                </a:lnTo>
                <a:lnTo>
                  <a:pt x="382" y="329"/>
                </a:lnTo>
                <a:lnTo>
                  <a:pt x="383" y="325"/>
                </a:lnTo>
                <a:lnTo>
                  <a:pt x="386" y="329"/>
                </a:lnTo>
                <a:lnTo>
                  <a:pt x="407" y="338"/>
                </a:lnTo>
                <a:lnTo>
                  <a:pt x="413" y="345"/>
                </a:lnTo>
                <a:lnTo>
                  <a:pt x="417" y="347"/>
                </a:lnTo>
                <a:lnTo>
                  <a:pt x="431" y="356"/>
                </a:lnTo>
                <a:lnTo>
                  <a:pt x="439" y="355"/>
                </a:lnTo>
                <a:lnTo>
                  <a:pt x="452" y="363"/>
                </a:lnTo>
                <a:lnTo>
                  <a:pt x="462" y="363"/>
                </a:lnTo>
                <a:lnTo>
                  <a:pt x="465" y="371"/>
                </a:lnTo>
                <a:lnTo>
                  <a:pt x="479" y="373"/>
                </a:lnTo>
                <a:lnTo>
                  <a:pt x="486" y="379"/>
                </a:lnTo>
                <a:lnTo>
                  <a:pt x="486" y="373"/>
                </a:lnTo>
                <a:lnTo>
                  <a:pt x="493" y="373"/>
                </a:lnTo>
                <a:lnTo>
                  <a:pt x="503" y="376"/>
                </a:lnTo>
                <a:lnTo>
                  <a:pt x="501" y="374"/>
                </a:lnTo>
                <a:lnTo>
                  <a:pt x="510" y="371"/>
                </a:lnTo>
                <a:lnTo>
                  <a:pt x="519" y="377"/>
                </a:lnTo>
                <a:lnTo>
                  <a:pt x="529" y="379"/>
                </a:lnTo>
                <a:lnTo>
                  <a:pt x="532" y="389"/>
                </a:lnTo>
                <a:lnTo>
                  <a:pt x="542" y="393"/>
                </a:lnTo>
                <a:lnTo>
                  <a:pt x="554" y="400"/>
                </a:lnTo>
                <a:lnTo>
                  <a:pt x="567" y="397"/>
                </a:lnTo>
                <a:lnTo>
                  <a:pt x="570" y="406"/>
                </a:lnTo>
                <a:lnTo>
                  <a:pt x="574" y="407"/>
                </a:lnTo>
                <a:lnTo>
                  <a:pt x="581" y="403"/>
                </a:lnTo>
                <a:lnTo>
                  <a:pt x="606" y="413"/>
                </a:lnTo>
                <a:lnTo>
                  <a:pt x="608" y="413"/>
                </a:lnTo>
                <a:lnTo>
                  <a:pt x="615" y="407"/>
                </a:lnTo>
                <a:lnTo>
                  <a:pt x="618" y="413"/>
                </a:lnTo>
                <a:lnTo>
                  <a:pt x="625" y="415"/>
                </a:lnTo>
                <a:lnTo>
                  <a:pt x="629" y="412"/>
                </a:lnTo>
                <a:lnTo>
                  <a:pt x="634" y="414"/>
                </a:lnTo>
                <a:lnTo>
                  <a:pt x="644" y="412"/>
                </a:lnTo>
                <a:lnTo>
                  <a:pt x="647" y="415"/>
                </a:lnTo>
                <a:lnTo>
                  <a:pt x="652" y="402"/>
                </a:lnTo>
                <a:lnTo>
                  <a:pt x="648" y="393"/>
                </a:lnTo>
                <a:lnTo>
                  <a:pt x="641" y="386"/>
                </a:lnTo>
                <a:lnTo>
                  <a:pt x="640" y="369"/>
                </a:lnTo>
                <a:lnTo>
                  <a:pt x="642" y="362"/>
                </a:lnTo>
                <a:lnTo>
                  <a:pt x="640" y="357"/>
                </a:lnTo>
                <a:lnTo>
                  <a:pt x="639" y="356"/>
                </a:lnTo>
                <a:lnTo>
                  <a:pt x="640" y="354"/>
                </a:lnTo>
                <a:lnTo>
                  <a:pt x="650" y="352"/>
                </a:lnTo>
                <a:lnTo>
                  <a:pt x="654" y="348"/>
                </a:lnTo>
                <a:lnTo>
                  <a:pt x="663" y="351"/>
                </a:lnTo>
                <a:lnTo>
                  <a:pt x="665" y="357"/>
                </a:lnTo>
                <a:lnTo>
                  <a:pt x="664" y="370"/>
                </a:lnTo>
                <a:lnTo>
                  <a:pt x="671" y="379"/>
                </a:lnTo>
                <a:close/>
              </a:path>
            </a:pathLst>
          </a:custGeom>
          <a:solidFill>
            <a:schemeClr val="bg1"/>
          </a:solidFill>
          <a:ln w="3175" cmpd="sng">
            <a:solidFill>
              <a:schemeClr val="bg2"/>
            </a:solidFill>
            <a:round/>
            <a:headEnd/>
            <a:tailEnd/>
          </a:ln>
        </p:spPr>
        <p:txBody>
          <a:bodyPr/>
          <a:lstStyle/>
          <a:p>
            <a:endParaRPr lang="en-US"/>
          </a:p>
        </p:txBody>
      </p:sp>
      <p:sp>
        <p:nvSpPr>
          <p:cNvPr id="33844" name="Freeform 52"/>
          <p:cNvSpPr>
            <a:spLocks/>
          </p:cNvSpPr>
          <p:nvPr/>
        </p:nvSpPr>
        <p:spPr bwMode="auto">
          <a:xfrm>
            <a:off x="6019800" y="2667000"/>
            <a:ext cx="673100" cy="895350"/>
          </a:xfrm>
          <a:custGeom>
            <a:avLst/>
            <a:gdLst>
              <a:gd name="T0" fmla="*/ 2147483646 w 850"/>
              <a:gd name="T1" fmla="*/ 2147483646 h 1129"/>
              <a:gd name="T2" fmla="*/ 2147483646 w 850"/>
              <a:gd name="T3" fmla="*/ 2147483646 h 1129"/>
              <a:gd name="T4" fmla="*/ 2147483646 w 850"/>
              <a:gd name="T5" fmla="*/ 2147483646 h 1129"/>
              <a:gd name="T6" fmla="*/ 2147483646 w 850"/>
              <a:gd name="T7" fmla="*/ 2147483646 h 1129"/>
              <a:gd name="T8" fmla="*/ 2147483646 w 850"/>
              <a:gd name="T9" fmla="*/ 2147483646 h 1129"/>
              <a:gd name="T10" fmla="*/ 2147483646 w 850"/>
              <a:gd name="T11" fmla="*/ 2147483646 h 1129"/>
              <a:gd name="T12" fmla="*/ 2147483646 w 850"/>
              <a:gd name="T13" fmla="*/ 2147483646 h 1129"/>
              <a:gd name="T14" fmla="*/ 2147483646 w 850"/>
              <a:gd name="T15" fmla="*/ 2147483646 h 1129"/>
              <a:gd name="T16" fmla="*/ 2147483646 w 850"/>
              <a:gd name="T17" fmla="*/ 2147483646 h 1129"/>
              <a:gd name="T18" fmla="*/ 2147483646 w 850"/>
              <a:gd name="T19" fmla="*/ 2147483646 h 1129"/>
              <a:gd name="T20" fmla="*/ 2147483646 w 850"/>
              <a:gd name="T21" fmla="*/ 2147483646 h 1129"/>
              <a:gd name="T22" fmla="*/ 2147483646 w 850"/>
              <a:gd name="T23" fmla="*/ 2147483646 h 1129"/>
              <a:gd name="T24" fmla="*/ 2147483646 w 850"/>
              <a:gd name="T25" fmla="*/ 2147483646 h 1129"/>
              <a:gd name="T26" fmla="*/ 2147483646 w 850"/>
              <a:gd name="T27" fmla="*/ 2147483646 h 1129"/>
              <a:gd name="T28" fmla="*/ 2147483646 w 850"/>
              <a:gd name="T29" fmla="*/ 2147483646 h 1129"/>
              <a:gd name="T30" fmla="*/ 2147483646 w 850"/>
              <a:gd name="T31" fmla="*/ 2147483646 h 1129"/>
              <a:gd name="T32" fmla="*/ 2147483646 w 850"/>
              <a:gd name="T33" fmla="*/ 2147483646 h 1129"/>
              <a:gd name="T34" fmla="*/ 2147483646 w 850"/>
              <a:gd name="T35" fmla="*/ 2147483646 h 1129"/>
              <a:gd name="T36" fmla="*/ 2147483646 w 850"/>
              <a:gd name="T37" fmla="*/ 2147483646 h 1129"/>
              <a:gd name="T38" fmla="*/ 2147483646 w 850"/>
              <a:gd name="T39" fmla="*/ 2147483646 h 1129"/>
              <a:gd name="T40" fmla="*/ 2147483646 w 850"/>
              <a:gd name="T41" fmla="*/ 2147483646 h 1129"/>
              <a:gd name="T42" fmla="*/ 2147483646 w 850"/>
              <a:gd name="T43" fmla="*/ 2147483646 h 1129"/>
              <a:gd name="T44" fmla="*/ 2147483646 w 850"/>
              <a:gd name="T45" fmla="*/ 2147483646 h 1129"/>
              <a:gd name="T46" fmla="*/ 2147483646 w 850"/>
              <a:gd name="T47" fmla="*/ 2147483646 h 1129"/>
              <a:gd name="T48" fmla="*/ 2147483646 w 850"/>
              <a:gd name="T49" fmla="*/ 2147483646 h 1129"/>
              <a:gd name="T50" fmla="*/ 2147483646 w 850"/>
              <a:gd name="T51" fmla="*/ 2147483646 h 1129"/>
              <a:gd name="T52" fmla="*/ 2147483646 w 850"/>
              <a:gd name="T53" fmla="*/ 2147483646 h 1129"/>
              <a:gd name="T54" fmla="*/ 2147483646 w 850"/>
              <a:gd name="T55" fmla="*/ 2147483646 h 1129"/>
              <a:gd name="T56" fmla="*/ 2147483646 w 850"/>
              <a:gd name="T57" fmla="*/ 2147483646 h 1129"/>
              <a:gd name="T58" fmla="*/ 2147483646 w 850"/>
              <a:gd name="T59" fmla="*/ 2147483646 h 1129"/>
              <a:gd name="T60" fmla="*/ 2147483646 w 850"/>
              <a:gd name="T61" fmla="*/ 2147483646 h 1129"/>
              <a:gd name="T62" fmla="*/ 2147483646 w 850"/>
              <a:gd name="T63" fmla="*/ 2147483646 h 1129"/>
              <a:gd name="T64" fmla="*/ 2147483646 w 850"/>
              <a:gd name="T65" fmla="*/ 2147483646 h 1129"/>
              <a:gd name="T66" fmla="*/ 2147483646 w 850"/>
              <a:gd name="T67" fmla="*/ 2147483646 h 1129"/>
              <a:gd name="T68" fmla="*/ 2147483646 w 850"/>
              <a:gd name="T69" fmla="*/ 2147483646 h 1129"/>
              <a:gd name="T70" fmla="*/ 2147483646 w 850"/>
              <a:gd name="T71" fmla="*/ 2147483646 h 1129"/>
              <a:gd name="T72" fmla="*/ 2147483646 w 850"/>
              <a:gd name="T73" fmla="*/ 2147483646 h 1129"/>
              <a:gd name="T74" fmla="*/ 2147483646 w 850"/>
              <a:gd name="T75" fmla="*/ 2147483646 h 1129"/>
              <a:gd name="T76" fmla="*/ 2147483646 w 850"/>
              <a:gd name="T77" fmla="*/ 2147483646 h 1129"/>
              <a:gd name="T78" fmla="*/ 2147483646 w 850"/>
              <a:gd name="T79" fmla="*/ 2147483646 h 1129"/>
              <a:gd name="T80" fmla="*/ 2147483646 w 850"/>
              <a:gd name="T81" fmla="*/ 2147483646 h 1129"/>
              <a:gd name="T82" fmla="*/ 2147483646 w 850"/>
              <a:gd name="T83" fmla="*/ 2147483646 h 1129"/>
              <a:gd name="T84" fmla="*/ 2147483646 w 850"/>
              <a:gd name="T85" fmla="*/ 2147483646 h 1129"/>
              <a:gd name="T86" fmla="*/ 2147483646 w 850"/>
              <a:gd name="T87" fmla="*/ 2147483646 h 1129"/>
              <a:gd name="T88" fmla="*/ 2147483646 w 850"/>
              <a:gd name="T89" fmla="*/ 997472241 h 1129"/>
              <a:gd name="T90" fmla="*/ 2147483646 w 850"/>
              <a:gd name="T91" fmla="*/ 2147483646 h 1129"/>
              <a:gd name="T92" fmla="*/ 2147483646 w 850"/>
              <a:gd name="T93" fmla="*/ 2147483646 h 1129"/>
              <a:gd name="T94" fmla="*/ 2147483646 w 850"/>
              <a:gd name="T95" fmla="*/ 2147483646 h 1129"/>
              <a:gd name="T96" fmla="*/ 2147483646 w 850"/>
              <a:gd name="T97" fmla="*/ 2147483646 h 1129"/>
              <a:gd name="T98" fmla="*/ 2147483646 w 850"/>
              <a:gd name="T99" fmla="*/ 2147483646 h 1129"/>
              <a:gd name="T100" fmla="*/ 2147483646 w 850"/>
              <a:gd name="T101" fmla="*/ 2147483646 h 1129"/>
              <a:gd name="T102" fmla="*/ 2147483646 w 850"/>
              <a:gd name="T103" fmla="*/ 2147483646 h 1129"/>
              <a:gd name="T104" fmla="*/ 2147483646 w 850"/>
              <a:gd name="T105" fmla="*/ 2147483646 h 1129"/>
              <a:gd name="T106" fmla="*/ 2147483646 w 850"/>
              <a:gd name="T107" fmla="*/ 2147483646 h 1129"/>
              <a:gd name="T108" fmla="*/ 2147483646 w 850"/>
              <a:gd name="T109" fmla="*/ 2147483646 h 1129"/>
              <a:gd name="T110" fmla="*/ 2147483646 w 850"/>
              <a:gd name="T111" fmla="*/ 2147483646 h 1129"/>
              <a:gd name="T112" fmla="*/ 2147483646 w 850"/>
              <a:gd name="T113" fmla="*/ 2147483646 h 1129"/>
              <a:gd name="T114" fmla="*/ 2147483646 w 850"/>
              <a:gd name="T115" fmla="*/ 2147483646 h 1129"/>
              <a:gd name="T116" fmla="*/ 2147483646 w 850"/>
              <a:gd name="T117" fmla="*/ 2147483646 h 1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50" h="1129">
                <a:moveTo>
                  <a:pt x="849" y="509"/>
                </a:moveTo>
                <a:lnTo>
                  <a:pt x="844" y="503"/>
                </a:lnTo>
                <a:lnTo>
                  <a:pt x="840" y="504"/>
                </a:lnTo>
                <a:lnTo>
                  <a:pt x="847" y="512"/>
                </a:lnTo>
                <a:lnTo>
                  <a:pt x="846" y="521"/>
                </a:lnTo>
                <a:lnTo>
                  <a:pt x="850" y="529"/>
                </a:lnTo>
                <a:lnTo>
                  <a:pt x="849" y="542"/>
                </a:lnTo>
                <a:lnTo>
                  <a:pt x="844" y="547"/>
                </a:lnTo>
                <a:lnTo>
                  <a:pt x="843" y="556"/>
                </a:lnTo>
                <a:lnTo>
                  <a:pt x="844" y="565"/>
                </a:lnTo>
                <a:lnTo>
                  <a:pt x="850" y="574"/>
                </a:lnTo>
                <a:lnTo>
                  <a:pt x="845" y="579"/>
                </a:lnTo>
                <a:lnTo>
                  <a:pt x="844" y="585"/>
                </a:lnTo>
                <a:lnTo>
                  <a:pt x="841" y="585"/>
                </a:lnTo>
                <a:lnTo>
                  <a:pt x="841" y="587"/>
                </a:lnTo>
                <a:lnTo>
                  <a:pt x="834" y="579"/>
                </a:lnTo>
                <a:lnTo>
                  <a:pt x="834" y="585"/>
                </a:lnTo>
                <a:lnTo>
                  <a:pt x="831" y="586"/>
                </a:lnTo>
                <a:lnTo>
                  <a:pt x="831" y="578"/>
                </a:lnTo>
                <a:lnTo>
                  <a:pt x="825" y="569"/>
                </a:lnTo>
                <a:lnTo>
                  <a:pt x="825" y="559"/>
                </a:lnTo>
                <a:lnTo>
                  <a:pt x="818" y="549"/>
                </a:lnTo>
                <a:lnTo>
                  <a:pt x="818" y="544"/>
                </a:lnTo>
                <a:lnTo>
                  <a:pt x="814" y="536"/>
                </a:lnTo>
                <a:lnTo>
                  <a:pt x="817" y="535"/>
                </a:lnTo>
                <a:lnTo>
                  <a:pt x="811" y="523"/>
                </a:lnTo>
                <a:lnTo>
                  <a:pt x="809" y="518"/>
                </a:lnTo>
                <a:lnTo>
                  <a:pt x="807" y="520"/>
                </a:lnTo>
                <a:lnTo>
                  <a:pt x="804" y="518"/>
                </a:lnTo>
                <a:lnTo>
                  <a:pt x="802" y="521"/>
                </a:lnTo>
                <a:lnTo>
                  <a:pt x="799" y="518"/>
                </a:lnTo>
                <a:lnTo>
                  <a:pt x="795" y="535"/>
                </a:lnTo>
                <a:lnTo>
                  <a:pt x="798" y="543"/>
                </a:lnTo>
                <a:lnTo>
                  <a:pt x="792" y="549"/>
                </a:lnTo>
                <a:lnTo>
                  <a:pt x="785" y="536"/>
                </a:lnTo>
                <a:lnTo>
                  <a:pt x="782" y="537"/>
                </a:lnTo>
                <a:lnTo>
                  <a:pt x="785" y="542"/>
                </a:lnTo>
                <a:lnTo>
                  <a:pt x="782" y="544"/>
                </a:lnTo>
                <a:lnTo>
                  <a:pt x="780" y="535"/>
                </a:lnTo>
                <a:lnTo>
                  <a:pt x="773" y="523"/>
                </a:lnTo>
                <a:lnTo>
                  <a:pt x="772" y="517"/>
                </a:lnTo>
                <a:lnTo>
                  <a:pt x="777" y="503"/>
                </a:lnTo>
                <a:lnTo>
                  <a:pt x="785" y="503"/>
                </a:lnTo>
                <a:lnTo>
                  <a:pt x="786" y="498"/>
                </a:lnTo>
                <a:lnTo>
                  <a:pt x="788" y="501"/>
                </a:lnTo>
                <a:lnTo>
                  <a:pt x="789" y="497"/>
                </a:lnTo>
                <a:lnTo>
                  <a:pt x="795" y="499"/>
                </a:lnTo>
                <a:lnTo>
                  <a:pt x="794" y="493"/>
                </a:lnTo>
                <a:lnTo>
                  <a:pt x="800" y="492"/>
                </a:lnTo>
                <a:lnTo>
                  <a:pt x="800" y="488"/>
                </a:lnTo>
                <a:lnTo>
                  <a:pt x="802" y="488"/>
                </a:lnTo>
                <a:lnTo>
                  <a:pt x="802" y="478"/>
                </a:lnTo>
                <a:lnTo>
                  <a:pt x="800" y="473"/>
                </a:lnTo>
                <a:lnTo>
                  <a:pt x="811" y="473"/>
                </a:lnTo>
                <a:lnTo>
                  <a:pt x="805" y="466"/>
                </a:lnTo>
                <a:lnTo>
                  <a:pt x="792" y="460"/>
                </a:lnTo>
                <a:lnTo>
                  <a:pt x="785" y="460"/>
                </a:lnTo>
                <a:lnTo>
                  <a:pt x="780" y="463"/>
                </a:lnTo>
                <a:lnTo>
                  <a:pt x="763" y="459"/>
                </a:lnTo>
                <a:lnTo>
                  <a:pt x="738" y="463"/>
                </a:lnTo>
                <a:lnTo>
                  <a:pt x="718" y="457"/>
                </a:lnTo>
                <a:lnTo>
                  <a:pt x="712" y="431"/>
                </a:lnTo>
                <a:lnTo>
                  <a:pt x="706" y="420"/>
                </a:lnTo>
                <a:lnTo>
                  <a:pt x="702" y="420"/>
                </a:lnTo>
                <a:lnTo>
                  <a:pt x="703" y="428"/>
                </a:lnTo>
                <a:lnTo>
                  <a:pt x="695" y="428"/>
                </a:lnTo>
                <a:lnTo>
                  <a:pt x="685" y="419"/>
                </a:lnTo>
                <a:lnTo>
                  <a:pt x="682" y="413"/>
                </a:lnTo>
                <a:lnTo>
                  <a:pt x="679" y="412"/>
                </a:lnTo>
                <a:lnTo>
                  <a:pt x="677" y="414"/>
                </a:lnTo>
                <a:lnTo>
                  <a:pt x="682" y="416"/>
                </a:lnTo>
                <a:lnTo>
                  <a:pt x="683" y="420"/>
                </a:lnTo>
                <a:lnTo>
                  <a:pt x="672" y="419"/>
                </a:lnTo>
                <a:lnTo>
                  <a:pt x="671" y="422"/>
                </a:lnTo>
                <a:lnTo>
                  <a:pt x="671" y="415"/>
                </a:lnTo>
                <a:lnTo>
                  <a:pt x="659" y="407"/>
                </a:lnTo>
                <a:lnTo>
                  <a:pt x="658" y="411"/>
                </a:lnTo>
                <a:lnTo>
                  <a:pt x="665" y="415"/>
                </a:lnTo>
                <a:lnTo>
                  <a:pt x="659" y="418"/>
                </a:lnTo>
                <a:lnTo>
                  <a:pt x="660" y="422"/>
                </a:lnTo>
                <a:lnTo>
                  <a:pt x="654" y="424"/>
                </a:lnTo>
                <a:lnTo>
                  <a:pt x="655" y="437"/>
                </a:lnTo>
                <a:lnTo>
                  <a:pt x="660" y="437"/>
                </a:lnTo>
                <a:lnTo>
                  <a:pt x="672" y="448"/>
                </a:lnTo>
                <a:lnTo>
                  <a:pt x="678" y="451"/>
                </a:lnTo>
                <a:lnTo>
                  <a:pt x="682" y="448"/>
                </a:lnTo>
                <a:lnTo>
                  <a:pt x="683" y="454"/>
                </a:lnTo>
                <a:lnTo>
                  <a:pt x="690" y="457"/>
                </a:lnTo>
                <a:lnTo>
                  <a:pt x="687" y="461"/>
                </a:lnTo>
                <a:lnTo>
                  <a:pt x="673" y="460"/>
                </a:lnTo>
                <a:lnTo>
                  <a:pt x="670" y="473"/>
                </a:lnTo>
                <a:lnTo>
                  <a:pt x="667" y="473"/>
                </a:lnTo>
                <a:lnTo>
                  <a:pt x="666" y="470"/>
                </a:lnTo>
                <a:lnTo>
                  <a:pt x="664" y="471"/>
                </a:lnTo>
                <a:lnTo>
                  <a:pt x="665" y="473"/>
                </a:lnTo>
                <a:lnTo>
                  <a:pt x="661" y="482"/>
                </a:lnTo>
                <a:lnTo>
                  <a:pt x="672" y="491"/>
                </a:lnTo>
                <a:lnTo>
                  <a:pt x="687" y="496"/>
                </a:lnTo>
                <a:lnTo>
                  <a:pt x="690" y="508"/>
                </a:lnTo>
                <a:lnTo>
                  <a:pt x="684" y="511"/>
                </a:lnTo>
                <a:lnTo>
                  <a:pt x="684" y="521"/>
                </a:lnTo>
                <a:lnTo>
                  <a:pt x="689" y="525"/>
                </a:lnTo>
                <a:lnTo>
                  <a:pt x="695" y="527"/>
                </a:lnTo>
                <a:lnTo>
                  <a:pt x="693" y="530"/>
                </a:lnTo>
                <a:lnTo>
                  <a:pt x="695" y="534"/>
                </a:lnTo>
                <a:lnTo>
                  <a:pt x="692" y="537"/>
                </a:lnTo>
                <a:lnTo>
                  <a:pt x="702" y="539"/>
                </a:lnTo>
                <a:lnTo>
                  <a:pt x="699" y="547"/>
                </a:lnTo>
                <a:lnTo>
                  <a:pt x="704" y="552"/>
                </a:lnTo>
                <a:lnTo>
                  <a:pt x="703" y="556"/>
                </a:lnTo>
                <a:lnTo>
                  <a:pt x="704" y="566"/>
                </a:lnTo>
                <a:lnTo>
                  <a:pt x="712" y="578"/>
                </a:lnTo>
                <a:lnTo>
                  <a:pt x="709" y="582"/>
                </a:lnTo>
                <a:lnTo>
                  <a:pt x="710" y="585"/>
                </a:lnTo>
                <a:lnTo>
                  <a:pt x="711" y="592"/>
                </a:lnTo>
                <a:lnTo>
                  <a:pt x="717" y="600"/>
                </a:lnTo>
                <a:lnTo>
                  <a:pt x="709" y="600"/>
                </a:lnTo>
                <a:lnTo>
                  <a:pt x="708" y="604"/>
                </a:lnTo>
                <a:lnTo>
                  <a:pt x="704" y="599"/>
                </a:lnTo>
                <a:lnTo>
                  <a:pt x="703" y="603"/>
                </a:lnTo>
                <a:lnTo>
                  <a:pt x="699" y="587"/>
                </a:lnTo>
                <a:lnTo>
                  <a:pt x="697" y="605"/>
                </a:lnTo>
                <a:lnTo>
                  <a:pt x="695" y="604"/>
                </a:lnTo>
                <a:lnTo>
                  <a:pt x="695" y="591"/>
                </a:lnTo>
                <a:lnTo>
                  <a:pt x="692" y="601"/>
                </a:lnTo>
                <a:lnTo>
                  <a:pt x="690" y="598"/>
                </a:lnTo>
                <a:lnTo>
                  <a:pt x="687" y="604"/>
                </a:lnTo>
                <a:lnTo>
                  <a:pt x="684" y="597"/>
                </a:lnTo>
                <a:lnTo>
                  <a:pt x="684" y="600"/>
                </a:lnTo>
                <a:lnTo>
                  <a:pt x="682" y="601"/>
                </a:lnTo>
                <a:lnTo>
                  <a:pt x="679" y="599"/>
                </a:lnTo>
                <a:lnTo>
                  <a:pt x="680" y="594"/>
                </a:lnTo>
                <a:lnTo>
                  <a:pt x="679" y="589"/>
                </a:lnTo>
                <a:lnTo>
                  <a:pt x="684" y="582"/>
                </a:lnTo>
                <a:lnTo>
                  <a:pt x="679" y="578"/>
                </a:lnTo>
                <a:lnTo>
                  <a:pt x="682" y="582"/>
                </a:lnTo>
                <a:lnTo>
                  <a:pt x="676" y="595"/>
                </a:lnTo>
                <a:lnTo>
                  <a:pt x="663" y="601"/>
                </a:lnTo>
                <a:lnTo>
                  <a:pt x="648" y="606"/>
                </a:lnTo>
                <a:lnTo>
                  <a:pt x="642" y="614"/>
                </a:lnTo>
                <a:lnTo>
                  <a:pt x="642" y="620"/>
                </a:lnTo>
                <a:lnTo>
                  <a:pt x="650" y="630"/>
                </a:lnTo>
                <a:lnTo>
                  <a:pt x="646" y="633"/>
                </a:lnTo>
                <a:lnTo>
                  <a:pt x="652" y="637"/>
                </a:lnTo>
                <a:lnTo>
                  <a:pt x="642" y="645"/>
                </a:lnTo>
                <a:lnTo>
                  <a:pt x="645" y="649"/>
                </a:lnTo>
                <a:lnTo>
                  <a:pt x="646" y="645"/>
                </a:lnTo>
                <a:lnTo>
                  <a:pt x="646" y="651"/>
                </a:lnTo>
                <a:lnTo>
                  <a:pt x="635" y="659"/>
                </a:lnTo>
                <a:lnTo>
                  <a:pt x="633" y="665"/>
                </a:lnTo>
                <a:lnTo>
                  <a:pt x="607" y="675"/>
                </a:lnTo>
                <a:lnTo>
                  <a:pt x="582" y="697"/>
                </a:lnTo>
                <a:lnTo>
                  <a:pt x="582" y="702"/>
                </a:lnTo>
                <a:lnTo>
                  <a:pt x="563" y="731"/>
                </a:lnTo>
                <a:lnTo>
                  <a:pt x="546" y="742"/>
                </a:lnTo>
                <a:lnTo>
                  <a:pt x="539" y="754"/>
                </a:lnTo>
                <a:lnTo>
                  <a:pt x="536" y="755"/>
                </a:lnTo>
                <a:lnTo>
                  <a:pt x="537" y="759"/>
                </a:lnTo>
                <a:lnTo>
                  <a:pt x="518" y="770"/>
                </a:lnTo>
                <a:lnTo>
                  <a:pt x="508" y="779"/>
                </a:lnTo>
                <a:lnTo>
                  <a:pt x="512" y="786"/>
                </a:lnTo>
                <a:lnTo>
                  <a:pt x="510" y="798"/>
                </a:lnTo>
                <a:lnTo>
                  <a:pt x="492" y="806"/>
                </a:lnTo>
                <a:lnTo>
                  <a:pt x="481" y="804"/>
                </a:lnTo>
                <a:lnTo>
                  <a:pt x="476" y="806"/>
                </a:lnTo>
                <a:lnTo>
                  <a:pt x="474" y="819"/>
                </a:lnTo>
                <a:lnTo>
                  <a:pt x="469" y="824"/>
                </a:lnTo>
                <a:lnTo>
                  <a:pt x="468" y="829"/>
                </a:lnTo>
                <a:lnTo>
                  <a:pt x="463" y="830"/>
                </a:lnTo>
                <a:lnTo>
                  <a:pt x="460" y="824"/>
                </a:lnTo>
                <a:lnTo>
                  <a:pt x="454" y="824"/>
                </a:lnTo>
                <a:lnTo>
                  <a:pt x="447" y="830"/>
                </a:lnTo>
                <a:lnTo>
                  <a:pt x="443" y="838"/>
                </a:lnTo>
                <a:lnTo>
                  <a:pt x="445" y="841"/>
                </a:lnTo>
                <a:lnTo>
                  <a:pt x="440" y="850"/>
                </a:lnTo>
                <a:lnTo>
                  <a:pt x="441" y="864"/>
                </a:lnTo>
                <a:lnTo>
                  <a:pt x="447" y="880"/>
                </a:lnTo>
                <a:lnTo>
                  <a:pt x="447" y="887"/>
                </a:lnTo>
                <a:lnTo>
                  <a:pt x="442" y="890"/>
                </a:lnTo>
                <a:lnTo>
                  <a:pt x="446" y="889"/>
                </a:lnTo>
                <a:lnTo>
                  <a:pt x="456" y="926"/>
                </a:lnTo>
                <a:lnTo>
                  <a:pt x="454" y="947"/>
                </a:lnTo>
                <a:lnTo>
                  <a:pt x="443" y="976"/>
                </a:lnTo>
                <a:lnTo>
                  <a:pt x="441" y="990"/>
                </a:lnTo>
                <a:lnTo>
                  <a:pt x="442" y="997"/>
                </a:lnTo>
                <a:lnTo>
                  <a:pt x="441" y="1001"/>
                </a:lnTo>
                <a:lnTo>
                  <a:pt x="443" y="1000"/>
                </a:lnTo>
                <a:lnTo>
                  <a:pt x="445" y="1004"/>
                </a:lnTo>
                <a:lnTo>
                  <a:pt x="448" y="1043"/>
                </a:lnTo>
                <a:lnTo>
                  <a:pt x="441" y="1042"/>
                </a:lnTo>
                <a:lnTo>
                  <a:pt x="445" y="1045"/>
                </a:lnTo>
                <a:lnTo>
                  <a:pt x="443" y="1045"/>
                </a:lnTo>
                <a:lnTo>
                  <a:pt x="437" y="1042"/>
                </a:lnTo>
                <a:lnTo>
                  <a:pt x="436" y="1040"/>
                </a:lnTo>
                <a:lnTo>
                  <a:pt x="436" y="1043"/>
                </a:lnTo>
                <a:lnTo>
                  <a:pt x="428" y="1045"/>
                </a:lnTo>
                <a:lnTo>
                  <a:pt x="427" y="1054"/>
                </a:lnTo>
                <a:lnTo>
                  <a:pt x="416" y="1072"/>
                </a:lnTo>
                <a:lnTo>
                  <a:pt x="420" y="1080"/>
                </a:lnTo>
                <a:lnTo>
                  <a:pt x="426" y="1082"/>
                </a:lnTo>
                <a:lnTo>
                  <a:pt x="409" y="1085"/>
                </a:lnTo>
                <a:lnTo>
                  <a:pt x="398" y="1090"/>
                </a:lnTo>
                <a:lnTo>
                  <a:pt x="392" y="1097"/>
                </a:lnTo>
                <a:lnTo>
                  <a:pt x="392" y="1100"/>
                </a:lnTo>
                <a:lnTo>
                  <a:pt x="394" y="1101"/>
                </a:lnTo>
                <a:lnTo>
                  <a:pt x="391" y="1104"/>
                </a:lnTo>
                <a:lnTo>
                  <a:pt x="390" y="1114"/>
                </a:lnTo>
                <a:lnTo>
                  <a:pt x="381" y="1124"/>
                </a:lnTo>
                <a:lnTo>
                  <a:pt x="372" y="1129"/>
                </a:lnTo>
                <a:lnTo>
                  <a:pt x="365" y="1126"/>
                </a:lnTo>
                <a:lnTo>
                  <a:pt x="356" y="1119"/>
                </a:lnTo>
                <a:lnTo>
                  <a:pt x="335" y="1096"/>
                </a:lnTo>
                <a:lnTo>
                  <a:pt x="327" y="1074"/>
                </a:lnTo>
                <a:lnTo>
                  <a:pt x="322" y="1048"/>
                </a:lnTo>
                <a:lnTo>
                  <a:pt x="313" y="1029"/>
                </a:lnTo>
                <a:lnTo>
                  <a:pt x="306" y="1004"/>
                </a:lnTo>
                <a:lnTo>
                  <a:pt x="296" y="988"/>
                </a:lnTo>
                <a:lnTo>
                  <a:pt x="281" y="971"/>
                </a:lnTo>
                <a:lnTo>
                  <a:pt x="269" y="944"/>
                </a:lnTo>
                <a:lnTo>
                  <a:pt x="270" y="940"/>
                </a:lnTo>
                <a:lnTo>
                  <a:pt x="267" y="938"/>
                </a:lnTo>
                <a:lnTo>
                  <a:pt x="262" y="919"/>
                </a:lnTo>
                <a:lnTo>
                  <a:pt x="263" y="920"/>
                </a:lnTo>
                <a:lnTo>
                  <a:pt x="260" y="913"/>
                </a:lnTo>
                <a:lnTo>
                  <a:pt x="262" y="911"/>
                </a:lnTo>
                <a:lnTo>
                  <a:pt x="253" y="894"/>
                </a:lnTo>
                <a:lnTo>
                  <a:pt x="250" y="887"/>
                </a:lnTo>
                <a:lnTo>
                  <a:pt x="253" y="887"/>
                </a:lnTo>
                <a:lnTo>
                  <a:pt x="249" y="885"/>
                </a:lnTo>
                <a:lnTo>
                  <a:pt x="248" y="877"/>
                </a:lnTo>
                <a:lnTo>
                  <a:pt x="250" y="879"/>
                </a:lnTo>
                <a:lnTo>
                  <a:pt x="245" y="875"/>
                </a:lnTo>
                <a:lnTo>
                  <a:pt x="243" y="867"/>
                </a:lnTo>
                <a:lnTo>
                  <a:pt x="239" y="864"/>
                </a:lnTo>
                <a:lnTo>
                  <a:pt x="242" y="862"/>
                </a:lnTo>
                <a:lnTo>
                  <a:pt x="237" y="862"/>
                </a:lnTo>
                <a:lnTo>
                  <a:pt x="231" y="854"/>
                </a:lnTo>
                <a:lnTo>
                  <a:pt x="231" y="851"/>
                </a:lnTo>
                <a:lnTo>
                  <a:pt x="229" y="844"/>
                </a:lnTo>
                <a:lnTo>
                  <a:pt x="225" y="842"/>
                </a:lnTo>
                <a:lnTo>
                  <a:pt x="229" y="841"/>
                </a:lnTo>
                <a:lnTo>
                  <a:pt x="224" y="838"/>
                </a:lnTo>
                <a:lnTo>
                  <a:pt x="217" y="823"/>
                </a:lnTo>
                <a:lnTo>
                  <a:pt x="212" y="816"/>
                </a:lnTo>
                <a:lnTo>
                  <a:pt x="212" y="812"/>
                </a:lnTo>
                <a:lnTo>
                  <a:pt x="205" y="798"/>
                </a:lnTo>
                <a:lnTo>
                  <a:pt x="202" y="776"/>
                </a:lnTo>
                <a:lnTo>
                  <a:pt x="197" y="768"/>
                </a:lnTo>
                <a:lnTo>
                  <a:pt x="199" y="767"/>
                </a:lnTo>
                <a:lnTo>
                  <a:pt x="196" y="764"/>
                </a:lnTo>
                <a:lnTo>
                  <a:pt x="197" y="760"/>
                </a:lnTo>
                <a:lnTo>
                  <a:pt x="194" y="757"/>
                </a:lnTo>
                <a:lnTo>
                  <a:pt x="198" y="755"/>
                </a:lnTo>
                <a:lnTo>
                  <a:pt x="194" y="754"/>
                </a:lnTo>
                <a:lnTo>
                  <a:pt x="190" y="742"/>
                </a:lnTo>
                <a:lnTo>
                  <a:pt x="192" y="740"/>
                </a:lnTo>
                <a:lnTo>
                  <a:pt x="189" y="739"/>
                </a:lnTo>
                <a:lnTo>
                  <a:pt x="185" y="731"/>
                </a:lnTo>
                <a:lnTo>
                  <a:pt x="187" y="729"/>
                </a:lnTo>
                <a:lnTo>
                  <a:pt x="183" y="720"/>
                </a:lnTo>
                <a:lnTo>
                  <a:pt x="184" y="719"/>
                </a:lnTo>
                <a:lnTo>
                  <a:pt x="180" y="714"/>
                </a:lnTo>
                <a:lnTo>
                  <a:pt x="181" y="709"/>
                </a:lnTo>
                <a:lnTo>
                  <a:pt x="184" y="710"/>
                </a:lnTo>
                <a:lnTo>
                  <a:pt x="185" y="707"/>
                </a:lnTo>
                <a:lnTo>
                  <a:pt x="181" y="706"/>
                </a:lnTo>
                <a:lnTo>
                  <a:pt x="184" y="701"/>
                </a:lnTo>
                <a:lnTo>
                  <a:pt x="184" y="696"/>
                </a:lnTo>
                <a:lnTo>
                  <a:pt x="178" y="706"/>
                </a:lnTo>
                <a:lnTo>
                  <a:pt x="179" y="700"/>
                </a:lnTo>
                <a:lnTo>
                  <a:pt x="176" y="690"/>
                </a:lnTo>
                <a:lnTo>
                  <a:pt x="178" y="687"/>
                </a:lnTo>
                <a:lnTo>
                  <a:pt x="172" y="684"/>
                </a:lnTo>
                <a:lnTo>
                  <a:pt x="174" y="684"/>
                </a:lnTo>
                <a:lnTo>
                  <a:pt x="173" y="682"/>
                </a:lnTo>
                <a:lnTo>
                  <a:pt x="176" y="680"/>
                </a:lnTo>
                <a:lnTo>
                  <a:pt x="174" y="677"/>
                </a:lnTo>
                <a:lnTo>
                  <a:pt x="172" y="680"/>
                </a:lnTo>
                <a:lnTo>
                  <a:pt x="168" y="663"/>
                </a:lnTo>
                <a:lnTo>
                  <a:pt x="172" y="663"/>
                </a:lnTo>
                <a:lnTo>
                  <a:pt x="172" y="650"/>
                </a:lnTo>
                <a:lnTo>
                  <a:pt x="174" y="640"/>
                </a:lnTo>
                <a:lnTo>
                  <a:pt x="167" y="621"/>
                </a:lnTo>
                <a:lnTo>
                  <a:pt x="162" y="619"/>
                </a:lnTo>
                <a:lnTo>
                  <a:pt x="160" y="612"/>
                </a:lnTo>
                <a:lnTo>
                  <a:pt x="164" y="606"/>
                </a:lnTo>
                <a:lnTo>
                  <a:pt x="162" y="604"/>
                </a:lnTo>
                <a:lnTo>
                  <a:pt x="167" y="599"/>
                </a:lnTo>
                <a:lnTo>
                  <a:pt x="161" y="601"/>
                </a:lnTo>
                <a:lnTo>
                  <a:pt x="160" y="600"/>
                </a:lnTo>
                <a:lnTo>
                  <a:pt x="165" y="597"/>
                </a:lnTo>
                <a:lnTo>
                  <a:pt x="157" y="597"/>
                </a:lnTo>
                <a:lnTo>
                  <a:pt x="159" y="587"/>
                </a:lnTo>
                <a:lnTo>
                  <a:pt x="155" y="588"/>
                </a:lnTo>
                <a:lnTo>
                  <a:pt x="154" y="581"/>
                </a:lnTo>
                <a:lnTo>
                  <a:pt x="158" y="575"/>
                </a:lnTo>
                <a:lnTo>
                  <a:pt x="152" y="578"/>
                </a:lnTo>
                <a:lnTo>
                  <a:pt x="149" y="571"/>
                </a:lnTo>
                <a:lnTo>
                  <a:pt x="147" y="576"/>
                </a:lnTo>
                <a:lnTo>
                  <a:pt x="147" y="586"/>
                </a:lnTo>
                <a:lnTo>
                  <a:pt x="151" y="600"/>
                </a:lnTo>
                <a:lnTo>
                  <a:pt x="145" y="616"/>
                </a:lnTo>
                <a:lnTo>
                  <a:pt x="130" y="625"/>
                </a:lnTo>
                <a:lnTo>
                  <a:pt x="122" y="627"/>
                </a:lnTo>
                <a:lnTo>
                  <a:pt x="123" y="630"/>
                </a:lnTo>
                <a:lnTo>
                  <a:pt x="110" y="633"/>
                </a:lnTo>
                <a:lnTo>
                  <a:pt x="104" y="632"/>
                </a:lnTo>
                <a:lnTo>
                  <a:pt x="103" y="635"/>
                </a:lnTo>
                <a:lnTo>
                  <a:pt x="82" y="624"/>
                </a:lnTo>
                <a:lnTo>
                  <a:pt x="64" y="603"/>
                </a:lnTo>
                <a:lnTo>
                  <a:pt x="43" y="585"/>
                </a:lnTo>
                <a:lnTo>
                  <a:pt x="33" y="572"/>
                </a:lnTo>
                <a:lnTo>
                  <a:pt x="37" y="563"/>
                </a:lnTo>
                <a:lnTo>
                  <a:pt x="37" y="567"/>
                </a:lnTo>
                <a:lnTo>
                  <a:pt x="42" y="568"/>
                </a:lnTo>
                <a:lnTo>
                  <a:pt x="44" y="573"/>
                </a:lnTo>
                <a:lnTo>
                  <a:pt x="59" y="566"/>
                </a:lnTo>
                <a:lnTo>
                  <a:pt x="62" y="568"/>
                </a:lnTo>
                <a:lnTo>
                  <a:pt x="66" y="565"/>
                </a:lnTo>
                <a:lnTo>
                  <a:pt x="68" y="561"/>
                </a:lnTo>
                <a:lnTo>
                  <a:pt x="70" y="562"/>
                </a:lnTo>
                <a:lnTo>
                  <a:pt x="74" y="561"/>
                </a:lnTo>
                <a:lnTo>
                  <a:pt x="83" y="543"/>
                </a:lnTo>
                <a:lnTo>
                  <a:pt x="80" y="544"/>
                </a:lnTo>
                <a:lnTo>
                  <a:pt x="78" y="548"/>
                </a:lnTo>
                <a:lnTo>
                  <a:pt x="76" y="548"/>
                </a:lnTo>
                <a:lnTo>
                  <a:pt x="76" y="542"/>
                </a:lnTo>
                <a:lnTo>
                  <a:pt x="74" y="548"/>
                </a:lnTo>
                <a:lnTo>
                  <a:pt x="59" y="552"/>
                </a:lnTo>
                <a:lnTo>
                  <a:pt x="58" y="554"/>
                </a:lnTo>
                <a:lnTo>
                  <a:pt x="50" y="553"/>
                </a:lnTo>
                <a:lnTo>
                  <a:pt x="29" y="543"/>
                </a:lnTo>
                <a:lnTo>
                  <a:pt x="17" y="534"/>
                </a:lnTo>
                <a:lnTo>
                  <a:pt x="17" y="533"/>
                </a:lnTo>
                <a:lnTo>
                  <a:pt x="18" y="530"/>
                </a:lnTo>
                <a:lnTo>
                  <a:pt x="14" y="531"/>
                </a:lnTo>
                <a:lnTo>
                  <a:pt x="14" y="528"/>
                </a:lnTo>
                <a:lnTo>
                  <a:pt x="13" y="529"/>
                </a:lnTo>
                <a:lnTo>
                  <a:pt x="11" y="527"/>
                </a:lnTo>
                <a:lnTo>
                  <a:pt x="13" y="524"/>
                </a:lnTo>
                <a:lnTo>
                  <a:pt x="11" y="523"/>
                </a:lnTo>
                <a:lnTo>
                  <a:pt x="11" y="521"/>
                </a:lnTo>
                <a:lnTo>
                  <a:pt x="7" y="521"/>
                </a:lnTo>
                <a:lnTo>
                  <a:pt x="0" y="520"/>
                </a:lnTo>
                <a:lnTo>
                  <a:pt x="2" y="517"/>
                </a:lnTo>
                <a:lnTo>
                  <a:pt x="2" y="509"/>
                </a:lnTo>
                <a:lnTo>
                  <a:pt x="5" y="507"/>
                </a:lnTo>
                <a:lnTo>
                  <a:pt x="20" y="507"/>
                </a:lnTo>
                <a:lnTo>
                  <a:pt x="19" y="496"/>
                </a:lnTo>
                <a:lnTo>
                  <a:pt x="20" y="492"/>
                </a:lnTo>
                <a:lnTo>
                  <a:pt x="23" y="496"/>
                </a:lnTo>
                <a:lnTo>
                  <a:pt x="26" y="495"/>
                </a:lnTo>
                <a:lnTo>
                  <a:pt x="27" y="497"/>
                </a:lnTo>
                <a:lnTo>
                  <a:pt x="31" y="495"/>
                </a:lnTo>
                <a:lnTo>
                  <a:pt x="34" y="496"/>
                </a:lnTo>
                <a:lnTo>
                  <a:pt x="36" y="493"/>
                </a:lnTo>
                <a:lnTo>
                  <a:pt x="46" y="495"/>
                </a:lnTo>
                <a:lnTo>
                  <a:pt x="58" y="498"/>
                </a:lnTo>
                <a:lnTo>
                  <a:pt x="65" y="493"/>
                </a:lnTo>
                <a:lnTo>
                  <a:pt x="80" y="489"/>
                </a:lnTo>
                <a:lnTo>
                  <a:pt x="83" y="496"/>
                </a:lnTo>
                <a:lnTo>
                  <a:pt x="88" y="497"/>
                </a:lnTo>
                <a:lnTo>
                  <a:pt x="91" y="492"/>
                </a:lnTo>
                <a:lnTo>
                  <a:pt x="97" y="490"/>
                </a:lnTo>
                <a:lnTo>
                  <a:pt x="94" y="486"/>
                </a:lnTo>
                <a:lnTo>
                  <a:pt x="93" y="480"/>
                </a:lnTo>
                <a:lnTo>
                  <a:pt x="96" y="479"/>
                </a:lnTo>
                <a:lnTo>
                  <a:pt x="89" y="470"/>
                </a:lnTo>
                <a:lnTo>
                  <a:pt x="85" y="459"/>
                </a:lnTo>
                <a:lnTo>
                  <a:pt x="78" y="452"/>
                </a:lnTo>
                <a:lnTo>
                  <a:pt x="76" y="439"/>
                </a:lnTo>
                <a:lnTo>
                  <a:pt x="65" y="440"/>
                </a:lnTo>
                <a:lnTo>
                  <a:pt x="55" y="428"/>
                </a:lnTo>
                <a:lnTo>
                  <a:pt x="56" y="422"/>
                </a:lnTo>
                <a:lnTo>
                  <a:pt x="55" y="407"/>
                </a:lnTo>
                <a:lnTo>
                  <a:pt x="50" y="405"/>
                </a:lnTo>
                <a:lnTo>
                  <a:pt x="43" y="406"/>
                </a:lnTo>
                <a:lnTo>
                  <a:pt x="30" y="397"/>
                </a:lnTo>
                <a:lnTo>
                  <a:pt x="31" y="383"/>
                </a:lnTo>
                <a:lnTo>
                  <a:pt x="43" y="368"/>
                </a:lnTo>
                <a:lnTo>
                  <a:pt x="46" y="355"/>
                </a:lnTo>
                <a:lnTo>
                  <a:pt x="53" y="349"/>
                </a:lnTo>
                <a:lnTo>
                  <a:pt x="61" y="352"/>
                </a:lnTo>
                <a:lnTo>
                  <a:pt x="65" y="360"/>
                </a:lnTo>
                <a:lnTo>
                  <a:pt x="69" y="362"/>
                </a:lnTo>
                <a:lnTo>
                  <a:pt x="101" y="352"/>
                </a:lnTo>
                <a:lnTo>
                  <a:pt x="103" y="344"/>
                </a:lnTo>
                <a:lnTo>
                  <a:pt x="109" y="337"/>
                </a:lnTo>
                <a:lnTo>
                  <a:pt x="114" y="323"/>
                </a:lnTo>
                <a:lnTo>
                  <a:pt x="132" y="309"/>
                </a:lnTo>
                <a:lnTo>
                  <a:pt x="138" y="291"/>
                </a:lnTo>
                <a:lnTo>
                  <a:pt x="139" y="277"/>
                </a:lnTo>
                <a:lnTo>
                  <a:pt x="157" y="267"/>
                </a:lnTo>
                <a:lnTo>
                  <a:pt x="152" y="260"/>
                </a:lnTo>
                <a:lnTo>
                  <a:pt x="154" y="258"/>
                </a:lnTo>
                <a:lnTo>
                  <a:pt x="152" y="255"/>
                </a:lnTo>
                <a:lnTo>
                  <a:pt x="157" y="253"/>
                </a:lnTo>
                <a:lnTo>
                  <a:pt x="165" y="236"/>
                </a:lnTo>
                <a:lnTo>
                  <a:pt x="174" y="233"/>
                </a:lnTo>
                <a:lnTo>
                  <a:pt x="167" y="230"/>
                </a:lnTo>
                <a:lnTo>
                  <a:pt x="165" y="224"/>
                </a:lnTo>
                <a:lnTo>
                  <a:pt x="168" y="219"/>
                </a:lnTo>
                <a:lnTo>
                  <a:pt x="160" y="208"/>
                </a:lnTo>
                <a:lnTo>
                  <a:pt x="162" y="202"/>
                </a:lnTo>
                <a:lnTo>
                  <a:pt x="170" y="195"/>
                </a:lnTo>
                <a:lnTo>
                  <a:pt x="179" y="194"/>
                </a:lnTo>
                <a:lnTo>
                  <a:pt x="184" y="188"/>
                </a:lnTo>
                <a:lnTo>
                  <a:pt x="181" y="184"/>
                </a:lnTo>
                <a:lnTo>
                  <a:pt x="172" y="177"/>
                </a:lnTo>
                <a:lnTo>
                  <a:pt x="170" y="179"/>
                </a:lnTo>
                <a:lnTo>
                  <a:pt x="160" y="177"/>
                </a:lnTo>
                <a:lnTo>
                  <a:pt x="157" y="164"/>
                </a:lnTo>
                <a:lnTo>
                  <a:pt x="154" y="168"/>
                </a:lnTo>
                <a:lnTo>
                  <a:pt x="146" y="166"/>
                </a:lnTo>
                <a:lnTo>
                  <a:pt x="132" y="158"/>
                </a:lnTo>
                <a:lnTo>
                  <a:pt x="126" y="159"/>
                </a:lnTo>
                <a:lnTo>
                  <a:pt x="125" y="157"/>
                </a:lnTo>
                <a:lnTo>
                  <a:pt x="117" y="153"/>
                </a:lnTo>
                <a:lnTo>
                  <a:pt x="119" y="146"/>
                </a:lnTo>
                <a:lnTo>
                  <a:pt x="115" y="143"/>
                </a:lnTo>
                <a:lnTo>
                  <a:pt x="114" y="132"/>
                </a:lnTo>
                <a:lnTo>
                  <a:pt x="107" y="111"/>
                </a:lnTo>
                <a:lnTo>
                  <a:pt x="101" y="102"/>
                </a:lnTo>
                <a:lnTo>
                  <a:pt x="101" y="96"/>
                </a:lnTo>
                <a:lnTo>
                  <a:pt x="107" y="98"/>
                </a:lnTo>
                <a:lnTo>
                  <a:pt x="109" y="89"/>
                </a:lnTo>
                <a:lnTo>
                  <a:pt x="116" y="87"/>
                </a:lnTo>
                <a:lnTo>
                  <a:pt x="117" y="76"/>
                </a:lnTo>
                <a:lnTo>
                  <a:pt x="104" y="72"/>
                </a:lnTo>
                <a:lnTo>
                  <a:pt x="101" y="66"/>
                </a:lnTo>
                <a:lnTo>
                  <a:pt x="103" y="62"/>
                </a:lnTo>
                <a:lnTo>
                  <a:pt x="94" y="62"/>
                </a:lnTo>
                <a:lnTo>
                  <a:pt x="80" y="53"/>
                </a:lnTo>
                <a:lnTo>
                  <a:pt x="77" y="48"/>
                </a:lnTo>
                <a:lnTo>
                  <a:pt x="65" y="49"/>
                </a:lnTo>
                <a:lnTo>
                  <a:pt x="58" y="47"/>
                </a:lnTo>
                <a:lnTo>
                  <a:pt x="59" y="42"/>
                </a:lnTo>
                <a:lnTo>
                  <a:pt x="57" y="41"/>
                </a:lnTo>
                <a:lnTo>
                  <a:pt x="56" y="34"/>
                </a:lnTo>
                <a:lnTo>
                  <a:pt x="64" y="29"/>
                </a:lnTo>
                <a:lnTo>
                  <a:pt x="69" y="21"/>
                </a:lnTo>
                <a:lnTo>
                  <a:pt x="69" y="16"/>
                </a:lnTo>
                <a:lnTo>
                  <a:pt x="94" y="15"/>
                </a:lnTo>
                <a:lnTo>
                  <a:pt x="85" y="6"/>
                </a:lnTo>
                <a:lnTo>
                  <a:pt x="98" y="10"/>
                </a:lnTo>
                <a:lnTo>
                  <a:pt x="106" y="4"/>
                </a:lnTo>
                <a:lnTo>
                  <a:pt x="113" y="4"/>
                </a:lnTo>
                <a:lnTo>
                  <a:pt x="113" y="2"/>
                </a:lnTo>
                <a:lnTo>
                  <a:pt x="113" y="0"/>
                </a:lnTo>
                <a:lnTo>
                  <a:pt x="120" y="2"/>
                </a:lnTo>
                <a:lnTo>
                  <a:pt x="123" y="6"/>
                </a:lnTo>
                <a:lnTo>
                  <a:pt x="135" y="2"/>
                </a:lnTo>
                <a:lnTo>
                  <a:pt x="139" y="4"/>
                </a:lnTo>
                <a:lnTo>
                  <a:pt x="140" y="8"/>
                </a:lnTo>
                <a:lnTo>
                  <a:pt x="155" y="21"/>
                </a:lnTo>
                <a:lnTo>
                  <a:pt x="167" y="25"/>
                </a:lnTo>
                <a:lnTo>
                  <a:pt x="172" y="29"/>
                </a:lnTo>
                <a:lnTo>
                  <a:pt x="177" y="29"/>
                </a:lnTo>
                <a:lnTo>
                  <a:pt x="181" y="35"/>
                </a:lnTo>
                <a:lnTo>
                  <a:pt x="190" y="37"/>
                </a:lnTo>
                <a:lnTo>
                  <a:pt x="193" y="41"/>
                </a:lnTo>
                <a:lnTo>
                  <a:pt x="193" y="46"/>
                </a:lnTo>
                <a:lnTo>
                  <a:pt x="198" y="49"/>
                </a:lnTo>
                <a:lnTo>
                  <a:pt x="217" y="55"/>
                </a:lnTo>
                <a:lnTo>
                  <a:pt x="222" y="61"/>
                </a:lnTo>
                <a:lnTo>
                  <a:pt x="217" y="61"/>
                </a:lnTo>
                <a:lnTo>
                  <a:pt x="219" y="62"/>
                </a:lnTo>
                <a:lnTo>
                  <a:pt x="228" y="63"/>
                </a:lnTo>
                <a:lnTo>
                  <a:pt x="230" y="61"/>
                </a:lnTo>
                <a:lnTo>
                  <a:pt x="236" y="62"/>
                </a:lnTo>
                <a:lnTo>
                  <a:pt x="236" y="59"/>
                </a:lnTo>
                <a:lnTo>
                  <a:pt x="242" y="61"/>
                </a:lnTo>
                <a:lnTo>
                  <a:pt x="244" y="54"/>
                </a:lnTo>
                <a:lnTo>
                  <a:pt x="256" y="49"/>
                </a:lnTo>
                <a:lnTo>
                  <a:pt x="271" y="49"/>
                </a:lnTo>
                <a:lnTo>
                  <a:pt x="271" y="46"/>
                </a:lnTo>
                <a:lnTo>
                  <a:pt x="275" y="43"/>
                </a:lnTo>
                <a:lnTo>
                  <a:pt x="293" y="50"/>
                </a:lnTo>
                <a:lnTo>
                  <a:pt x="299" y="49"/>
                </a:lnTo>
                <a:lnTo>
                  <a:pt x="303" y="55"/>
                </a:lnTo>
                <a:lnTo>
                  <a:pt x="309" y="57"/>
                </a:lnTo>
                <a:lnTo>
                  <a:pt x="313" y="62"/>
                </a:lnTo>
                <a:lnTo>
                  <a:pt x="314" y="68"/>
                </a:lnTo>
                <a:lnTo>
                  <a:pt x="313" y="94"/>
                </a:lnTo>
                <a:lnTo>
                  <a:pt x="305" y="95"/>
                </a:lnTo>
                <a:lnTo>
                  <a:pt x="307" y="102"/>
                </a:lnTo>
                <a:lnTo>
                  <a:pt x="299" y="102"/>
                </a:lnTo>
                <a:lnTo>
                  <a:pt x="302" y="111"/>
                </a:lnTo>
                <a:lnTo>
                  <a:pt x="299" y="120"/>
                </a:lnTo>
                <a:lnTo>
                  <a:pt x="289" y="117"/>
                </a:lnTo>
                <a:lnTo>
                  <a:pt x="289" y="119"/>
                </a:lnTo>
                <a:lnTo>
                  <a:pt x="283" y="118"/>
                </a:lnTo>
                <a:lnTo>
                  <a:pt x="282" y="119"/>
                </a:lnTo>
                <a:lnTo>
                  <a:pt x="286" y="127"/>
                </a:lnTo>
                <a:lnTo>
                  <a:pt x="289" y="128"/>
                </a:lnTo>
                <a:lnTo>
                  <a:pt x="288" y="131"/>
                </a:lnTo>
                <a:lnTo>
                  <a:pt x="290" y="132"/>
                </a:lnTo>
                <a:lnTo>
                  <a:pt x="286" y="136"/>
                </a:lnTo>
                <a:lnTo>
                  <a:pt x="288" y="143"/>
                </a:lnTo>
                <a:lnTo>
                  <a:pt x="294" y="147"/>
                </a:lnTo>
                <a:lnTo>
                  <a:pt x="307" y="149"/>
                </a:lnTo>
                <a:lnTo>
                  <a:pt x="307" y="159"/>
                </a:lnTo>
                <a:lnTo>
                  <a:pt x="318" y="169"/>
                </a:lnTo>
                <a:lnTo>
                  <a:pt x="314" y="177"/>
                </a:lnTo>
                <a:lnTo>
                  <a:pt x="309" y="175"/>
                </a:lnTo>
                <a:lnTo>
                  <a:pt x="308" y="177"/>
                </a:lnTo>
                <a:lnTo>
                  <a:pt x="303" y="178"/>
                </a:lnTo>
                <a:lnTo>
                  <a:pt x="303" y="183"/>
                </a:lnTo>
                <a:lnTo>
                  <a:pt x="300" y="184"/>
                </a:lnTo>
                <a:lnTo>
                  <a:pt x="293" y="179"/>
                </a:lnTo>
                <a:lnTo>
                  <a:pt x="289" y="171"/>
                </a:lnTo>
                <a:lnTo>
                  <a:pt x="282" y="174"/>
                </a:lnTo>
                <a:lnTo>
                  <a:pt x="280" y="177"/>
                </a:lnTo>
                <a:lnTo>
                  <a:pt x="285" y="182"/>
                </a:lnTo>
                <a:lnTo>
                  <a:pt x="285" y="188"/>
                </a:lnTo>
                <a:lnTo>
                  <a:pt x="289" y="188"/>
                </a:lnTo>
                <a:lnTo>
                  <a:pt x="290" y="192"/>
                </a:lnTo>
                <a:lnTo>
                  <a:pt x="298" y="198"/>
                </a:lnTo>
                <a:lnTo>
                  <a:pt x="298" y="207"/>
                </a:lnTo>
                <a:lnTo>
                  <a:pt x="303" y="214"/>
                </a:lnTo>
                <a:lnTo>
                  <a:pt x="300" y="217"/>
                </a:lnTo>
                <a:lnTo>
                  <a:pt x="303" y="220"/>
                </a:lnTo>
                <a:lnTo>
                  <a:pt x="308" y="226"/>
                </a:lnTo>
                <a:lnTo>
                  <a:pt x="311" y="219"/>
                </a:lnTo>
                <a:lnTo>
                  <a:pt x="313" y="219"/>
                </a:lnTo>
                <a:lnTo>
                  <a:pt x="319" y="222"/>
                </a:lnTo>
                <a:lnTo>
                  <a:pt x="320" y="227"/>
                </a:lnTo>
                <a:lnTo>
                  <a:pt x="327" y="234"/>
                </a:lnTo>
                <a:lnTo>
                  <a:pt x="333" y="237"/>
                </a:lnTo>
                <a:lnTo>
                  <a:pt x="343" y="236"/>
                </a:lnTo>
                <a:lnTo>
                  <a:pt x="345" y="240"/>
                </a:lnTo>
                <a:lnTo>
                  <a:pt x="356" y="245"/>
                </a:lnTo>
                <a:lnTo>
                  <a:pt x="357" y="249"/>
                </a:lnTo>
                <a:lnTo>
                  <a:pt x="359" y="252"/>
                </a:lnTo>
                <a:lnTo>
                  <a:pt x="372" y="256"/>
                </a:lnTo>
                <a:lnTo>
                  <a:pt x="389" y="266"/>
                </a:lnTo>
                <a:lnTo>
                  <a:pt x="389" y="267"/>
                </a:lnTo>
                <a:lnTo>
                  <a:pt x="388" y="268"/>
                </a:lnTo>
                <a:lnTo>
                  <a:pt x="381" y="268"/>
                </a:lnTo>
                <a:lnTo>
                  <a:pt x="383" y="272"/>
                </a:lnTo>
                <a:lnTo>
                  <a:pt x="381" y="275"/>
                </a:lnTo>
                <a:lnTo>
                  <a:pt x="373" y="277"/>
                </a:lnTo>
                <a:lnTo>
                  <a:pt x="370" y="286"/>
                </a:lnTo>
                <a:lnTo>
                  <a:pt x="371" y="291"/>
                </a:lnTo>
                <a:lnTo>
                  <a:pt x="366" y="296"/>
                </a:lnTo>
                <a:lnTo>
                  <a:pt x="370" y="299"/>
                </a:lnTo>
                <a:lnTo>
                  <a:pt x="371" y="304"/>
                </a:lnTo>
                <a:lnTo>
                  <a:pt x="366" y="310"/>
                </a:lnTo>
                <a:lnTo>
                  <a:pt x="366" y="318"/>
                </a:lnTo>
                <a:lnTo>
                  <a:pt x="382" y="329"/>
                </a:lnTo>
                <a:lnTo>
                  <a:pt x="383" y="325"/>
                </a:lnTo>
                <a:lnTo>
                  <a:pt x="386" y="329"/>
                </a:lnTo>
                <a:lnTo>
                  <a:pt x="407" y="338"/>
                </a:lnTo>
                <a:lnTo>
                  <a:pt x="413" y="345"/>
                </a:lnTo>
                <a:lnTo>
                  <a:pt x="417" y="347"/>
                </a:lnTo>
                <a:lnTo>
                  <a:pt x="431" y="356"/>
                </a:lnTo>
                <a:lnTo>
                  <a:pt x="439" y="355"/>
                </a:lnTo>
                <a:lnTo>
                  <a:pt x="452" y="363"/>
                </a:lnTo>
                <a:lnTo>
                  <a:pt x="462" y="363"/>
                </a:lnTo>
                <a:lnTo>
                  <a:pt x="465" y="371"/>
                </a:lnTo>
                <a:lnTo>
                  <a:pt x="479" y="373"/>
                </a:lnTo>
                <a:lnTo>
                  <a:pt x="486" y="379"/>
                </a:lnTo>
                <a:lnTo>
                  <a:pt x="486" y="373"/>
                </a:lnTo>
                <a:lnTo>
                  <a:pt x="493" y="373"/>
                </a:lnTo>
                <a:lnTo>
                  <a:pt x="503" y="376"/>
                </a:lnTo>
                <a:lnTo>
                  <a:pt x="501" y="374"/>
                </a:lnTo>
                <a:lnTo>
                  <a:pt x="510" y="371"/>
                </a:lnTo>
                <a:lnTo>
                  <a:pt x="519" y="377"/>
                </a:lnTo>
                <a:lnTo>
                  <a:pt x="529" y="379"/>
                </a:lnTo>
                <a:lnTo>
                  <a:pt x="532" y="389"/>
                </a:lnTo>
                <a:lnTo>
                  <a:pt x="542" y="393"/>
                </a:lnTo>
                <a:lnTo>
                  <a:pt x="554" y="400"/>
                </a:lnTo>
                <a:lnTo>
                  <a:pt x="567" y="397"/>
                </a:lnTo>
                <a:lnTo>
                  <a:pt x="570" y="406"/>
                </a:lnTo>
                <a:lnTo>
                  <a:pt x="574" y="407"/>
                </a:lnTo>
                <a:lnTo>
                  <a:pt x="581" y="403"/>
                </a:lnTo>
                <a:lnTo>
                  <a:pt x="606" y="413"/>
                </a:lnTo>
                <a:lnTo>
                  <a:pt x="608" y="413"/>
                </a:lnTo>
                <a:lnTo>
                  <a:pt x="615" y="407"/>
                </a:lnTo>
                <a:lnTo>
                  <a:pt x="618" y="413"/>
                </a:lnTo>
                <a:lnTo>
                  <a:pt x="625" y="415"/>
                </a:lnTo>
                <a:lnTo>
                  <a:pt x="629" y="412"/>
                </a:lnTo>
                <a:lnTo>
                  <a:pt x="634" y="414"/>
                </a:lnTo>
                <a:lnTo>
                  <a:pt x="644" y="412"/>
                </a:lnTo>
                <a:lnTo>
                  <a:pt x="647" y="415"/>
                </a:lnTo>
                <a:lnTo>
                  <a:pt x="652" y="402"/>
                </a:lnTo>
                <a:lnTo>
                  <a:pt x="648" y="393"/>
                </a:lnTo>
                <a:lnTo>
                  <a:pt x="641" y="386"/>
                </a:lnTo>
                <a:lnTo>
                  <a:pt x="640" y="369"/>
                </a:lnTo>
                <a:lnTo>
                  <a:pt x="642" y="362"/>
                </a:lnTo>
                <a:lnTo>
                  <a:pt x="640" y="357"/>
                </a:lnTo>
                <a:lnTo>
                  <a:pt x="639" y="356"/>
                </a:lnTo>
                <a:lnTo>
                  <a:pt x="640" y="354"/>
                </a:lnTo>
                <a:lnTo>
                  <a:pt x="650" y="352"/>
                </a:lnTo>
                <a:lnTo>
                  <a:pt x="654" y="348"/>
                </a:lnTo>
                <a:lnTo>
                  <a:pt x="663" y="351"/>
                </a:lnTo>
                <a:lnTo>
                  <a:pt x="665" y="357"/>
                </a:lnTo>
                <a:lnTo>
                  <a:pt x="664" y="370"/>
                </a:lnTo>
                <a:lnTo>
                  <a:pt x="671" y="379"/>
                </a:lnTo>
              </a:path>
            </a:pathLst>
          </a:custGeom>
          <a:solidFill>
            <a:schemeClr val="bg1"/>
          </a:solidFill>
          <a:ln w="3175" cmpd="sng">
            <a:solidFill>
              <a:schemeClr val="bg2"/>
            </a:solidFill>
            <a:prstDash val="solid"/>
            <a:round/>
            <a:headEnd/>
            <a:tailEnd/>
          </a:ln>
        </p:spPr>
        <p:txBody>
          <a:bodyPr/>
          <a:lstStyle/>
          <a:p>
            <a:endParaRPr lang="en-US"/>
          </a:p>
        </p:txBody>
      </p:sp>
      <p:sp>
        <p:nvSpPr>
          <p:cNvPr id="33845" name="Freeform 53"/>
          <p:cNvSpPr>
            <a:spLocks/>
          </p:cNvSpPr>
          <p:nvPr/>
        </p:nvSpPr>
        <p:spPr bwMode="auto">
          <a:xfrm>
            <a:off x="6519863" y="2862263"/>
            <a:ext cx="220662" cy="173037"/>
          </a:xfrm>
          <a:custGeom>
            <a:avLst/>
            <a:gdLst>
              <a:gd name="T0" fmla="*/ 0 w 279"/>
              <a:gd name="T1" fmla="*/ 2147483646 h 218"/>
              <a:gd name="T2" fmla="*/ 1979170469 w 279"/>
              <a:gd name="T3" fmla="*/ 2147483646 h 218"/>
              <a:gd name="T4" fmla="*/ 2147483646 w 279"/>
              <a:gd name="T5" fmla="*/ 2147483646 h 218"/>
              <a:gd name="T6" fmla="*/ 2147483646 w 279"/>
              <a:gd name="T7" fmla="*/ 2147483646 h 218"/>
              <a:gd name="T8" fmla="*/ 2147483646 w 279"/>
              <a:gd name="T9" fmla="*/ 2147483646 h 218"/>
              <a:gd name="T10" fmla="*/ 2147483646 w 279"/>
              <a:gd name="T11" fmla="*/ 2147483646 h 218"/>
              <a:gd name="T12" fmla="*/ 2147483646 w 279"/>
              <a:gd name="T13" fmla="*/ 2147483646 h 218"/>
              <a:gd name="T14" fmla="*/ 2147483646 w 279"/>
              <a:gd name="T15" fmla="*/ 2147483646 h 218"/>
              <a:gd name="T16" fmla="*/ 2147483646 w 279"/>
              <a:gd name="T17" fmla="*/ 2147483646 h 218"/>
              <a:gd name="T18" fmla="*/ 2147483646 w 279"/>
              <a:gd name="T19" fmla="*/ 2147483646 h 218"/>
              <a:gd name="T20" fmla="*/ 2147483646 w 279"/>
              <a:gd name="T21" fmla="*/ 2147483646 h 218"/>
              <a:gd name="T22" fmla="*/ 2147483646 w 279"/>
              <a:gd name="T23" fmla="*/ 2147483646 h 218"/>
              <a:gd name="T24" fmla="*/ 2147483646 w 279"/>
              <a:gd name="T25" fmla="*/ 2147483646 h 218"/>
              <a:gd name="T26" fmla="*/ 2147483646 w 279"/>
              <a:gd name="T27" fmla="*/ 2147483646 h 218"/>
              <a:gd name="T28" fmla="*/ 2147483646 w 279"/>
              <a:gd name="T29" fmla="*/ 2147483646 h 218"/>
              <a:gd name="T30" fmla="*/ 2147483646 w 279"/>
              <a:gd name="T31" fmla="*/ 2147483646 h 218"/>
              <a:gd name="T32" fmla="*/ 2147483646 w 279"/>
              <a:gd name="T33" fmla="*/ 2147483646 h 218"/>
              <a:gd name="T34" fmla="*/ 2147483646 w 279"/>
              <a:gd name="T35" fmla="*/ 2147483646 h 218"/>
              <a:gd name="T36" fmla="*/ 2147483646 w 279"/>
              <a:gd name="T37" fmla="*/ 2147483646 h 218"/>
              <a:gd name="T38" fmla="*/ 2147483646 w 279"/>
              <a:gd name="T39" fmla="*/ 2147483646 h 218"/>
              <a:gd name="T40" fmla="*/ 2147483646 w 279"/>
              <a:gd name="T41" fmla="*/ 2147483646 h 218"/>
              <a:gd name="T42" fmla="*/ 2147483646 w 279"/>
              <a:gd name="T43" fmla="*/ 2147483646 h 218"/>
              <a:gd name="T44" fmla="*/ 2147483646 w 279"/>
              <a:gd name="T45" fmla="*/ 2147483646 h 218"/>
              <a:gd name="T46" fmla="*/ 2147483646 w 279"/>
              <a:gd name="T47" fmla="*/ 2147483646 h 218"/>
              <a:gd name="T48" fmla="*/ 2147483646 w 279"/>
              <a:gd name="T49" fmla="*/ 2147483646 h 218"/>
              <a:gd name="T50" fmla="*/ 2147483646 w 279"/>
              <a:gd name="T51" fmla="*/ 2147483646 h 218"/>
              <a:gd name="T52" fmla="*/ 2147483646 w 279"/>
              <a:gd name="T53" fmla="*/ 2147483646 h 218"/>
              <a:gd name="T54" fmla="*/ 2147483646 w 279"/>
              <a:gd name="T55" fmla="*/ 2147483646 h 218"/>
              <a:gd name="T56" fmla="*/ 2147483646 w 279"/>
              <a:gd name="T57" fmla="*/ 2147483646 h 218"/>
              <a:gd name="T58" fmla="*/ 2147483646 w 279"/>
              <a:gd name="T59" fmla="*/ 2147483646 h 218"/>
              <a:gd name="T60" fmla="*/ 2147483646 w 279"/>
              <a:gd name="T61" fmla="*/ 0 h 218"/>
              <a:gd name="T62" fmla="*/ 2147483646 w 279"/>
              <a:gd name="T63" fmla="*/ 2147483646 h 218"/>
              <a:gd name="T64" fmla="*/ 2147483646 w 279"/>
              <a:gd name="T65" fmla="*/ 2147483646 h 218"/>
              <a:gd name="T66" fmla="*/ 2147483646 w 279"/>
              <a:gd name="T67" fmla="*/ 2147483646 h 218"/>
              <a:gd name="T68" fmla="*/ 2147483646 w 279"/>
              <a:gd name="T69" fmla="*/ 2147483646 h 218"/>
              <a:gd name="T70" fmla="*/ 2147483646 w 279"/>
              <a:gd name="T71" fmla="*/ 2147483646 h 218"/>
              <a:gd name="T72" fmla="*/ 2147483646 w 279"/>
              <a:gd name="T73" fmla="*/ 2147483646 h 218"/>
              <a:gd name="T74" fmla="*/ 2147483646 w 279"/>
              <a:gd name="T75" fmla="*/ 2147483646 h 218"/>
              <a:gd name="T76" fmla="*/ 2147483646 w 279"/>
              <a:gd name="T77" fmla="*/ 2147483646 h 218"/>
              <a:gd name="T78" fmla="*/ 2147483646 w 279"/>
              <a:gd name="T79" fmla="*/ 2147483646 h 218"/>
              <a:gd name="T80" fmla="*/ 2147483646 w 279"/>
              <a:gd name="T81" fmla="*/ 2147483646 h 218"/>
              <a:gd name="T82" fmla="*/ 2147483646 w 279"/>
              <a:gd name="T83" fmla="*/ 2147483646 h 218"/>
              <a:gd name="T84" fmla="*/ 2147483646 w 279"/>
              <a:gd name="T85" fmla="*/ 2147483646 h 218"/>
              <a:gd name="T86" fmla="*/ 2147483646 w 279"/>
              <a:gd name="T87" fmla="*/ 2147483646 h 218"/>
              <a:gd name="T88" fmla="*/ 2147483646 w 279"/>
              <a:gd name="T89" fmla="*/ 2147483646 h 218"/>
              <a:gd name="T90" fmla="*/ 2147483646 w 279"/>
              <a:gd name="T91" fmla="*/ 2147483646 h 218"/>
              <a:gd name="T92" fmla="*/ 2147483646 w 279"/>
              <a:gd name="T93" fmla="*/ 2147483646 h 218"/>
              <a:gd name="T94" fmla="*/ 2147483646 w 279"/>
              <a:gd name="T95" fmla="*/ 2147483646 h 218"/>
              <a:gd name="T96" fmla="*/ 2147483646 w 279"/>
              <a:gd name="T97" fmla="*/ 2147483646 h 218"/>
              <a:gd name="T98" fmla="*/ 2147483646 w 279"/>
              <a:gd name="T99" fmla="*/ 2147483646 h 218"/>
              <a:gd name="T100" fmla="*/ 2147483646 w 279"/>
              <a:gd name="T101" fmla="*/ 2147483646 h 218"/>
              <a:gd name="T102" fmla="*/ 2147483646 w 279"/>
              <a:gd name="T103" fmla="*/ 2147483646 h 218"/>
              <a:gd name="T104" fmla="*/ 2147483646 w 279"/>
              <a:gd name="T105" fmla="*/ 2147483646 h 218"/>
              <a:gd name="T106" fmla="*/ 2147483646 w 279"/>
              <a:gd name="T107" fmla="*/ 2147483646 h 218"/>
              <a:gd name="T108" fmla="*/ 2147483646 w 279"/>
              <a:gd name="T109" fmla="*/ 2147483646 h 218"/>
              <a:gd name="T110" fmla="*/ 2147483646 w 279"/>
              <a:gd name="T111" fmla="*/ 2147483646 h 218"/>
              <a:gd name="T112" fmla="*/ 2147483646 w 279"/>
              <a:gd name="T113" fmla="*/ 2147483646 h 2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9" h="218">
                <a:moveTo>
                  <a:pt x="5" y="85"/>
                </a:moveTo>
                <a:lnTo>
                  <a:pt x="0" y="86"/>
                </a:lnTo>
                <a:lnTo>
                  <a:pt x="0" y="90"/>
                </a:lnTo>
                <a:lnTo>
                  <a:pt x="4" y="92"/>
                </a:lnTo>
                <a:lnTo>
                  <a:pt x="5" y="98"/>
                </a:lnTo>
                <a:lnTo>
                  <a:pt x="12" y="99"/>
                </a:lnTo>
                <a:lnTo>
                  <a:pt x="14" y="103"/>
                </a:lnTo>
                <a:lnTo>
                  <a:pt x="24" y="101"/>
                </a:lnTo>
                <a:lnTo>
                  <a:pt x="32" y="103"/>
                </a:lnTo>
                <a:lnTo>
                  <a:pt x="33" y="107"/>
                </a:lnTo>
                <a:lnTo>
                  <a:pt x="39" y="107"/>
                </a:lnTo>
                <a:lnTo>
                  <a:pt x="51" y="106"/>
                </a:lnTo>
                <a:lnTo>
                  <a:pt x="51" y="102"/>
                </a:lnTo>
                <a:lnTo>
                  <a:pt x="56" y="100"/>
                </a:lnTo>
                <a:lnTo>
                  <a:pt x="61" y="103"/>
                </a:lnTo>
                <a:lnTo>
                  <a:pt x="72" y="105"/>
                </a:lnTo>
                <a:lnTo>
                  <a:pt x="81" y="102"/>
                </a:lnTo>
                <a:lnTo>
                  <a:pt x="89" y="105"/>
                </a:lnTo>
                <a:lnTo>
                  <a:pt x="91" y="102"/>
                </a:lnTo>
                <a:lnTo>
                  <a:pt x="101" y="103"/>
                </a:lnTo>
                <a:lnTo>
                  <a:pt x="106" y="99"/>
                </a:lnTo>
                <a:lnTo>
                  <a:pt x="114" y="102"/>
                </a:lnTo>
                <a:lnTo>
                  <a:pt x="114" y="96"/>
                </a:lnTo>
                <a:lnTo>
                  <a:pt x="109" y="90"/>
                </a:lnTo>
                <a:lnTo>
                  <a:pt x="108" y="85"/>
                </a:lnTo>
                <a:lnTo>
                  <a:pt x="110" y="85"/>
                </a:lnTo>
                <a:lnTo>
                  <a:pt x="107" y="79"/>
                </a:lnTo>
                <a:lnTo>
                  <a:pt x="104" y="76"/>
                </a:lnTo>
                <a:lnTo>
                  <a:pt x="97" y="77"/>
                </a:lnTo>
                <a:lnTo>
                  <a:pt x="93" y="76"/>
                </a:lnTo>
                <a:lnTo>
                  <a:pt x="89" y="73"/>
                </a:lnTo>
                <a:lnTo>
                  <a:pt x="91" y="68"/>
                </a:lnTo>
                <a:lnTo>
                  <a:pt x="90" y="66"/>
                </a:lnTo>
                <a:lnTo>
                  <a:pt x="89" y="62"/>
                </a:lnTo>
                <a:lnTo>
                  <a:pt x="97" y="66"/>
                </a:lnTo>
                <a:lnTo>
                  <a:pt x="100" y="68"/>
                </a:lnTo>
                <a:lnTo>
                  <a:pt x="108" y="62"/>
                </a:lnTo>
                <a:lnTo>
                  <a:pt x="114" y="64"/>
                </a:lnTo>
                <a:lnTo>
                  <a:pt x="119" y="62"/>
                </a:lnTo>
                <a:lnTo>
                  <a:pt x="120" y="63"/>
                </a:lnTo>
                <a:lnTo>
                  <a:pt x="125" y="57"/>
                </a:lnTo>
                <a:lnTo>
                  <a:pt x="122" y="53"/>
                </a:lnTo>
                <a:lnTo>
                  <a:pt x="132" y="48"/>
                </a:lnTo>
                <a:lnTo>
                  <a:pt x="130" y="45"/>
                </a:lnTo>
                <a:lnTo>
                  <a:pt x="138" y="43"/>
                </a:lnTo>
                <a:lnTo>
                  <a:pt x="135" y="39"/>
                </a:lnTo>
                <a:lnTo>
                  <a:pt x="138" y="37"/>
                </a:lnTo>
                <a:lnTo>
                  <a:pt x="138" y="32"/>
                </a:lnTo>
                <a:lnTo>
                  <a:pt x="159" y="29"/>
                </a:lnTo>
                <a:lnTo>
                  <a:pt x="159" y="24"/>
                </a:lnTo>
                <a:lnTo>
                  <a:pt x="164" y="15"/>
                </a:lnTo>
                <a:lnTo>
                  <a:pt x="168" y="10"/>
                </a:lnTo>
                <a:lnTo>
                  <a:pt x="174" y="9"/>
                </a:lnTo>
                <a:lnTo>
                  <a:pt x="175" y="5"/>
                </a:lnTo>
                <a:lnTo>
                  <a:pt x="179" y="6"/>
                </a:lnTo>
                <a:lnTo>
                  <a:pt x="183" y="11"/>
                </a:lnTo>
                <a:lnTo>
                  <a:pt x="189" y="13"/>
                </a:lnTo>
                <a:lnTo>
                  <a:pt x="190" y="11"/>
                </a:lnTo>
                <a:lnTo>
                  <a:pt x="204" y="17"/>
                </a:lnTo>
                <a:lnTo>
                  <a:pt x="207" y="13"/>
                </a:lnTo>
                <a:lnTo>
                  <a:pt x="206" y="10"/>
                </a:lnTo>
                <a:lnTo>
                  <a:pt x="224" y="0"/>
                </a:lnTo>
                <a:lnTo>
                  <a:pt x="230" y="9"/>
                </a:lnTo>
                <a:lnTo>
                  <a:pt x="235" y="7"/>
                </a:lnTo>
                <a:lnTo>
                  <a:pt x="235" y="11"/>
                </a:lnTo>
                <a:lnTo>
                  <a:pt x="228" y="15"/>
                </a:lnTo>
                <a:lnTo>
                  <a:pt x="230" y="22"/>
                </a:lnTo>
                <a:lnTo>
                  <a:pt x="239" y="16"/>
                </a:lnTo>
                <a:lnTo>
                  <a:pt x="239" y="18"/>
                </a:lnTo>
                <a:lnTo>
                  <a:pt x="242" y="19"/>
                </a:lnTo>
                <a:lnTo>
                  <a:pt x="245" y="28"/>
                </a:lnTo>
                <a:lnTo>
                  <a:pt x="242" y="34"/>
                </a:lnTo>
                <a:lnTo>
                  <a:pt x="238" y="36"/>
                </a:lnTo>
                <a:lnTo>
                  <a:pt x="239" y="38"/>
                </a:lnTo>
                <a:lnTo>
                  <a:pt x="238" y="42"/>
                </a:lnTo>
                <a:lnTo>
                  <a:pt x="242" y="43"/>
                </a:lnTo>
                <a:lnTo>
                  <a:pt x="250" y="39"/>
                </a:lnTo>
                <a:lnTo>
                  <a:pt x="276" y="47"/>
                </a:lnTo>
                <a:lnTo>
                  <a:pt x="275" y="49"/>
                </a:lnTo>
                <a:lnTo>
                  <a:pt x="275" y="53"/>
                </a:lnTo>
                <a:lnTo>
                  <a:pt x="277" y="55"/>
                </a:lnTo>
                <a:lnTo>
                  <a:pt x="279" y="61"/>
                </a:lnTo>
                <a:lnTo>
                  <a:pt x="274" y="61"/>
                </a:lnTo>
                <a:lnTo>
                  <a:pt x="266" y="73"/>
                </a:lnTo>
                <a:lnTo>
                  <a:pt x="270" y="82"/>
                </a:lnTo>
                <a:lnTo>
                  <a:pt x="279" y="90"/>
                </a:lnTo>
                <a:lnTo>
                  <a:pt x="275" y="92"/>
                </a:lnTo>
                <a:lnTo>
                  <a:pt x="269" y="88"/>
                </a:lnTo>
                <a:lnTo>
                  <a:pt x="262" y="81"/>
                </a:lnTo>
                <a:lnTo>
                  <a:pt x="257" y="85"/>
                </a:lnTo>
                <a:lnTo>
                  <a:pt x="244" y="86"/>
                </a:lnTo>
                <a:lnTo>
                  <a:pt x="238" y="94"/>
                </a:lnTo>
                <a:lnTo>
                  <a:pt x="234" y="96"/>
                </a:lnTo>
                <a:lnTo>
                  <a:pt x="234" y="100"/>
                </a:lnTo>
                <a:lnTo>
                  <a:pt x="217" y="113"/>
                </a:lnTo>
                <a:lnTo>
                  <a:pt x="216" y="117"/>
                </a:lnTo>
                <a:lnTo>
                  <a:pt x="221" y="126"/>
                </a:lnTo>
                <a:lnTo>
                  <a:pt x="221" y="131"/>
                </a:lnTo>
                <a:lnTo>
                  <a:pt x="223" y="132"/>
                </a:lnTo>
                <a:lnTo>
                  <a:pt x="219" y="137"/>
                </a:lnTo>
                <a:lnTo>
                  <a:pt x="221" y="145"/>
                </a:lnTo>
                <a:lnTo>
                  <a:pt x="217" y="152"/>
                </a:lnTo>
                <a:lnTo>
                  <a:pt x="212" y="156"/>
                </a:lnTo>
                <a:lnTo>
                  <a:pt x="210" y="162"/>
                </a:lnTo>
                <a:lnTo>
                  <a:pt x="211" y="166"/>
                </a:lnTo>
                <a:lnTo>
                  <a:pt x="217" y="171"/>
                </a:lnTo>
                <a:lnTo>
                  <a:pt x="215" y="185"/>
                </a:lnTo>
                <a:lnTo>
                  <a:pt x="212" y="186"/>
                </a:lnTo>
                <a:lnTo>
                  <a:pt x="207" y="197"/>
                </a:lnTo>
                <a:lnTo>
                  <a:pt x="206" y="214"/>
                </a:lnTo>
                <a:lnTo>
                  <a:pt x="204" y="218"/>
                </a:lnTo>
                <a:lnTo>
                  <a:pt x="198" y="215"/>
                </a:lnTo>
                <a:lnTo>
                  <a:pt x="193" y="216"/>
                </a:lnTo>
                <a:lnTo>
                  <a:pt x="190" y="213"/>
                </a:lnTo>
                <a:lnTo>
                  <a:pt x="183" y="215"/>
                </a:lnTo>
              </a:path>
            </a:pathLst>
          </a:custGeom>
          <a:solidFill>
            <a:schemeClr val="bg1"/>
          </a:solidFill>
          <a:ln w="3175" cmpd="sng">
            <a:solidFill>
              <a:schemeClr val="bg2"/>
            </a:solidFill>
            <a:prstDash val="solid"/>
            <a:round/>
            <a:headEnd/>
            <a:tailEnd/>
          </a:ln>
        </p:spPr>
        <p:txBody>
          <a:bodyPr/>
          <a:lstStyle/>
          <a:p>
            <a:endParaRPr lang="en-US"/>
          </a:p>
        </p:txBody>
      </p:sp>
      <p:sp>
        <p:nvSpPr>
          <p:cNvPr id="33846" name="Freeform 54"/>
          <p:cNvSpPr>
            <a:spLocks/>
          </p:cNvSpPr>
          <p:nvPr/>
        </p:nvSpPr>
        <p:spPr bwMode="auto">
          <a:xfrm>
            <a:off x="6073775" y="3130550"/>
            <a:ext cx="4763" cy="1588"/>
          </a:xfrm>
          <a:custGeom>
            <a:avLst/>
            <a:gdLst>
              <a:gd name="T0" fmla="*/ 0 w 4"/>
              <a:gd name="T1" fmla="*/ 0 h 3"/>
              <a:gd name="T2" fmla="*/ 2147483646 w 4"/>
              <a:gd name="T3" fmla="*/ 296725211 h 3"/>
              <a:gd name="T4" fmla="*/ 2147483646 w 4"/>
              <a:gd name="T5" fmla="*/ 444947543 h 3"/>
              <a:gd name="T6" fmla="*/ 0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0"/>
                </a:moveTo>
                <a:lnTo>
                  <a:pt x="4" y="2"/>
                </a:lnTo>
                <a:lnTo>
                  <a:pt x="2" y="3"/>
                </a:lnTo>
                <a:lnTo>
                  <a:pt x="0" y="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47" name="Freeform 55"/>
          <p:cNvSpPr>
            <a:spLocks/>
          </p:cNvSpPr>
          <p:nvPr/>
        </p:nvSpPr>
        <p:spPr bwMode="auto">
          <a:xfrm>
            <a:off x="6108700" y="3090863"/>
            <a:ext cx="3175" cy="6350"/>
          </a:xfrm>
          <a:custGeom>
            <a:avLst/>
            <a:gdLst>
              <a:gd name="T0" fmla="*/ 768143625 w 5"/>
              <a:gd name="T1" fmla="*/ 2147483646 h 8"/>
              <a:gd name="T2" fmla="*/ 0 w 5"/>
              <a:gd name="T3" fmla="*/ 1000502031 h 8"/>
              <a:gd name="T4" fmla="*/ 768143625 w 5"/>
              <a:gd name="T5" fmla="*/ 0 h 8"/>
              <a:gd name="T6" fmla="*/ 1280239375 w 5"/>
              <a:gd name="T7" fmla="*/ 2000373825 h 8"/>
              <a:gd name="T8" fmla="*/ 768143625 w 5"/>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3" y="8"/>
                </a:moveTo>
                <a:lnTo>
                  <a:pt x="0" y="2"/>
                </a:lnTo>
                <a:lnTo>
                  <a:pt x="3" y="0"/>
                </a:lnTo>
                <a:lnTo>
                  <a:pt x="5" y="4"/>
                </a:lnTo>
                <a:lnTo>
                  <a:pt x="3" y="8"/>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48" name="Freeform 56"/>
          <p:cNvSpPr>
            <a:spLocks/>
          </p:cNvSpPr>
          <p:nvPr/>
        </p:nvSpPr>
        <p:spPr bwMode="auto">
          <a:xfrm>
            <a:off x="6329363" y="3486150"/>
            <a:ext cx="4762" cy="4763"/>
          </a:xfrm>
          <a:custGeom>
            <a:avLst/>
            <a:gdLst>
              <a:gd name="T0" fmla="*/ 0 w 6"/>
              <a:gd name="T1" fmla="*/ 630119724 h 7"/>
              <a:gd name="T2" fmla="*/ 1499807773 w 6"/>
              <a:gd name="T3" fmla="*/ 0 h 7"/>
              <a:gd name="T4" fmla="*/ 2147483646 w 6"/>
              <a:gd name="T5" fmla="*/ 2147483646 h 7"/>
              <a:gd name="T6" fmla="*/ 0 w 6"/>
              <a:gd name="T7" fmla="*/ 630119724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0" y="2"/>
                </a:moveTo>
                <a:lnTo>
                  <a:pt x="3" y="0"/>
                </a:lnTo>
                <a:lnTo>
                  <a:pt x="6" y="7"/>
                </a:lnTo>
                <a:lnTo>
                  <a:pt x="0" y="2"/>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49" name="Freeform 57"/>
          <p:cNvSpPr>
            <a:spLocks/>
          </p:cNvSpPr>
          <p:nvPr/>
        </p:nvSpPr>
        <p:spPr bwMode="auto">
          <a:xfrm>
            <a:off x="6684963" y="3436938"/>
            <a:ext cx="7937" cy="12700"/>
          </a:xfrm>
          <a:custGeom>
            <a:avLst/>
            <a:gdLst>
              <a:gd name="T0" fmla="*/ 2147483646 w 8"/>
              <a:gd name="T1" fmla="*/ 2147483646 h 17"/>
              <a:gd name="T2" fmla="*/ 976437520 w 8"/>
              <a:gd name="T3" fmla="*/ 2147483646 h 17"/>
              <a:gd name="T4" fmla="*/ 0 w 8"/>
              <a:gd name="T5" fmla="*/ 2147483646 h 17"/>
              <a:gd name="T6" fmla="*/ 2147483646 w 8"/>
              <a:gd name="T7" fmla="*/ 0 h 17"/>
              <a:gd name="T8" fmla="*/ 2147483646 w 8"/>
              <a:gd name="T9" fmla="*/ 2147483646 h 17"/>
              <a:gd name="T10" fmla="*/ 2147483646 w 8"/>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7">
                <a:moveTo>
                  <a:pt x="6" y="17"/>
                </a:moveTo>
                <a:lnTo>
                  <a:pt x="1" y="16"/>
                </a:lnTo>
                <a:lnTo>
                  <a:pt x="0" y="8"/>
                </a:lnTo>
                <a:lnTo>
                  <a:pt x="5" y="0"/>
                </a:lnTo>
                <a:lnTo>
                  <a:pt x="8" y="9"/>
                </a:lnTo>
                <a:lnTo>
                  <a:pt x="6" y="17"/>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0" name="Freeform 58"/>
          <p:cNvSpPr>
            <a:spLocks/>
          </p:cNvSpPr>
          <p:nvPr/>
        </p:nvSpPr>
        <p:spPr bwMode="auto">
          <a:xfrm>
            <a:off x="6688138" y="3395663"/>
            <a:ext cx="6350" cy="25400"/>
          </a:xfrm>
          <a:custGeom>
            <a:avLst/>
            <a:gdLst>
              <a:gd name="T0" fmla="*/ 2147483646 w 9"/>
              <a:gd name="T1" fmla="*/ 2147483646 h 30"/>
              <a:gd name="T2" fmla="*/ 1756268889 w 9"/>
              <a:gd name="T3" fmla="*/ 2147483646 h 30"/>
              <a:gd name="T4" fmla="*/ 1404816144 w 9"/>
              <a:gd name="T5" fmla="*/ 2147483646 h 30"/>
              <a:gd name="T6" fmla="*/ 1756268889 w 9"/>
              <a:gd name="T7" fmla="*/ 2147483646 h 30"/>
              <a:gd name="T8" fmla="*/ 0 w 9"/>
              <a:gd name="T9" fmla="*/ 2147483646 h 30"/>
              <a:gd name="T10" fmla="*/ 0 w 9"/>
              <a:gd name="T11" fmla="*/ 2147483646 h 30"/>
              <a:gd name="T12" fmla="*/ 1053860817 w 9"/>
              <a:gd name="T13" fmla="*/ 2147483646 h 30"/>
              <a:gd name="T14" fmla="*/ 1053860817 w 9"/>
              <a:gd name="T15" fmla="*/ 1213617927 h 30"/>
              <a:gd name="T16" fmla="*/ 2107224217 w 9"/>
              <a:gd name="T17" fmla="*/ 0 h 30"/>
              <a:gd name="T18" fmla="*/ 2107224217 w 9"/>
              <a:gd name="T19" fmla="*/ 2147483646 h 30"/>
              <a:gd name="T20" fmla="*/ 2147483646 w 9"/>
              <a:gd name="T21" fmla="*/ 2147483646 h 30"/>
              <a:gd name="T22" fmla="*/ 2147483646 w 9"/>
              <a:gd name="T23" fmla="*/ 2147483646 h 30"/>
              <a:gd name="T24" fmla="*/ 2107224217 w 9"/>
              <a:gd name="T25" fmla="*/ 2147483646 h 30"/>
              <a:gd name="T26" fmla="*/ 2147483646 w 9"/>
              <a:gd name="T27" fmla="*/ 2147483646 h 30"/>
              <a:gd name="T28" fmla="*/ 2147483646 w 9"/>
              <a:gd name="T29" fmla="*/ 2147483646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30">
                <a:moveTo>
                  <a:pt x="9" y="30"/>
                </a:moveTo>
                <a:lnTo>
                  <a:pt x="5" y="27"/>
                </a:lnTo>
                <a:lnTo>
                  <a:pt x="4" y="27"/>
                </a:lnTo>
                <a:lnTo>
                  <a:pt x="5" y="23"/>
                </a:lnTo>
                <a:lnTo>
                  <a:pt x="0" y="14"/>
                </a:lnTo>
                <a:lnTo>
                  <a:pt x="0" y="10"/>
                </a:lnTo>
                <a:lnTo>
                  <a:pt x="3" y="13"/>
                </a:lnTo>
                <a:lnTo>
                  <a:pt x="3" y="2"/>
                </a:lnTo>
                <a:lnTo>
                  <a:pt x="6" y="0"/>
                </a:lnTo>
                <a:lnTo>
                  <a:pt x="6" y="14"/>
                </a:lnTo>
                <a:lnTo>
                  <a:pt x="9" y="13"/>
                </a:lnTo>
                <a:lnTo>
                  <a:pt x="9" y="20"/>
                </a:lnTo>
                <a:lnTo>
                  <a:pt x="6" y="22"/>
                </a:lnTo>
                <a:lnTo>
                  <a:pt x="9" y="22"/>
                </a:lnTo>
                <a:lnTo>
                  <a:pt x="9" y="3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1" name="Freeform 59"/>
          <p:cNvSpPr>
            <a:spLocks/>
          </p:cNvSpPr>
          <p:nvPr/>
        </p:nvSpPr>
        <p:spPr bwMode="auto">
          <a:xfrm>
            <a:off x="6688138" y="3371850"/>
            <a:ext cx="1587" cy="9525"/>
          </a:xfrm>
          <a:custGeom>
            <a:avLst/>
            <a:gdLst>
              <a:gd name="T0" fmla="*/ 444107667 w 3"/>
              <a:gd name="T1" fmla="*/ 2147483646 h 11"/>
              <a:gd name="T2" fmla="*/ 0 w 3"/>
              <a:gd name="T3" fmla="*/ 2147483646 h 11"/>
              <a:gd name="T4" fmla="*/ 148035889 w 3"/>
              <a:gd name="T5" fmla="*/ 0 h 11"/>
              <a:gd name="T6" fmla="*/ 444107667 w 3"/>
              <a:gd name="T7" fmla="*/ 649325311 h 11"/>
              <a:gd name="T8" fmla="*/ 444107667 w 3"/>
              <a:gd name="T9" fmla="*/ 2147483646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1">
                <a:moveTo>
                  <a:pt x="3" y="11"/>
                </a:moveTo>
                <a:lnTo>
                  <a:pt x="0" y="8"/>
                </a:lnTo>
                <a:lnTo>
                  <a:pt x="1" y="0"/>
                </a:lnTo>
                <a:lnTo>
                  <a:pt x="3" y="1"/>
                </a:lnTo>
                <a:lnTo>
                  <a:pt x="3" y="11"/>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2" name="Freeform 60"/>
          <p:cNvSpPr>
            <a:spLocks/>
          </p:cNvSpPr>
          <p:nvPr/>
        </p:nvSpPr>
        <p:spPr bwMode="auto">
          <a:xfrm>
            <a:off x="6689725" y="3375025"/>
            <a:ext cx="7938" cy="19050"/>
          </a:xfrm>
          <a:custGeom>
            <a:avLst/>
            <a:gdLst>
              <a:gd name="T0" fmla="*/ 1500312164 w 10"/>
              <a:gd name="T1" fmla="*/ 2147483646 h 25"/>
              <a:gd name="T2" fmla="*/ 0 w 10"/>
              <a:gd name="T3" fmla="*/ 2147483646 h 25"/>
              <a:gd name="T4" fmla="*/ 500313883 w 10"/>
              <a:gd name="T5" fmla="*/ 2147483646 h 25"/>
              <a:gd name="T6" fmla="*/ 2147483646 w 10"/>
              <a:gd name="T7" fmla="*/ 0 h 25"/>
              <a:gd name="T8" fmla="*/ 2147483646 w 10"/>
              <a:gd name="T9" fmla="*/ 2147483646 h 25"/>
              <a:gd name="T10" fmla="*/ 2147483646 w 10"/>
              <a:gd name="T11" fmla="*/ 2147483646 h 25"/>
              <a:gd name="T12" fmla="*/ 2147483646 w 10"/>
              <a:gd name="T13" fmla="*/ 2147483646 h 25"/>
              <a:gd name="T14" fmla="*/ 1500312164 w 10"/>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25">
                <a:moveTo>
                  <a:pt x="3" y="25"/>
                </a:moveTo>
                <a:lnTo>
                  <a:pt x="0" y="13"/>
                </a:lnTo>
                <a:lnTo>
                  <a:pt x="1" y="5"/>
                </a:lnTo>
                <a:lnTo>
                  <a:pt x="7" y="0"/>
                </a:lnTo>
                <a:lnTo>
                  <a:pt x="10" y="17"/>
                </a:lnTo>
                <a:lnTo>
                  <a:pt x="6" y="22"/>
                </a:lnTo>
                <a:lnTo>
                  <a:pt x="8" y="24"/>
                </a:lnTo>
                <a:lnTo>
                  <a:pt x="3" y="25"/>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3" name="Freeform 61"/>
          <p:cNvSpPr>
            <a:spLocks/>
          </p:cNvSpPr>
          <p:nvPr/>
        </p:nvSpPr>
        <p:spPr bwMode="auto">
          <a:xfrm>
            <a:off x="6689725" y="3419475"/>
            <a:ext cx="3175" cy="4763"/>
          </a:xfrm>
          <a:custGeom>
            <a:avLst/>
            <a:gdLst>
              <a:gd name="T0" fmla="*/ 0 w 3"/>
              <a:gd name="T1" fmla="*/ 2147483646 h 6"/>
              <a:gd name="T2" fmla="*/ 0 w 3"/>
              <a:gd name="T3" fmla="*/ 0 h 6"/>
              <a:gd name="T4" fmla="*/ 2147483646 w 3"/>
              <a:gd name="T5" fmla="*/ 0 h 6"/>
              <a:gd name="T6" fmla="*/ 2147483646 w 3"/>
              <a:gd name="T7" fmla="*/ 2147483646 h 6"/>
              <a:gd name="T8" fmla="*/ 0 w 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6"/>
                </a:moveTo>
                <a:lnTo>
                  <a:pt x="0" y="0"/>
                </a:lnTo>
                <a:lnTo>
                  <a:pt x="2" y="0"/>
                </a:lnTo>
                <a:lnTo>
                  <a:pt x="3" y="5"/>
                </a:lnTo>
                <a:lnTo>
                  <a:pt x="0" y="6"/>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4" name="Freeform 62"/>
          <p:cNvSpPr>
            <a:spLocks/>
          </p:cNvSpPr>
          <p:nvPr/>
        </p:nvSpPr>
        <p:spPr bwMode="auto">
          <a:xfrm>
            <a:off x="6691313" y="3354388"/>
            <a:ext cx="6350" cy="20637"/>
          </a:xfrm>
          <a:custGeom>
            <a:avLst/>
            <a:gdLst>
              <a:gd name="T0" fmla="*/ 500251413 w 8"/>
              <a:gd name="T1" fmla="*/ 2147483646 h 25"/>
              <a:gd name="T2" fmla="*/ 0 w 8"/>
              <a:gd name="T3" fmla="*/ 2147483646 h 25"/>
              <a:gd name="T4" fmla="*/ 2147483646 w 8"/>
              <a:gd name="T5" fmla="*/ 0 h 25"/>
              <a:gd name="T6" fmla="*/ 2147483646 w 8"/>
              <a:gd name="T7" fmla="*/ 2147483646 h 25"/>
              <a:gd name="T8" fmla="*/ 2147483646 w 8"/>
              <a:gd name="T9" fmla="*/ 2147483646 h 25"/>
              <a:gd name="T10" fmla="*/ 2147483646 w 8"/>
              <a:gd name="T11" fmla="*/ 2147483646 h 25"/>
              <a:gd name="T12" fmla="*/ 2147483646 w 8"/>
              <a:gd name="T13" fmla="*/ 2147483646 h 25"/>
              <a:gd name="T14" fmla="*/ 2147483646 w 8"/>
              <a:gd name="T15" fmla="*/ 2147483646 h 25"/>
              <a:gd name="T16" fmla="*/ 2000373825 w 8"/>
              <a:gd name="T17" fmla="*/ 2147483646 h 25"/>
              <a:gd name="T18" fmla="*/ 2147483646 w 8"/>
              <a:gd name="T19" fmla="*/ 2147483646 h 25"/>
              <a:gd name="T20" fmla="*/ 500251413 w 8"/>
              <a:gd name="T21" fmla="*/ 2147483646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25">
                <a:moveTo>
                  <a:pt x="1" y="25"/>
                </a:moveTo>
                <a:lnTo>
                  <a:pt x="0" y="7"/>
                </a:lnTo>
                <a:lnTo>
                  <a:pt x="6" y="0"/>
                </a:lnTo>
                <a:lnTo>
                  <a:pt x="8" y="9"/>
                </a:lnTo>
                <a:lnTo>
                  <a:pt x="8" y="10"/>
                </a:lnTo>
                <a:lnTo>
                  <a:pt x="5" y="9"/>
                </a:lnTo>
                <a:lnTo>
                  <a:pt x="7" y="11"/>
                </a:lnTo>
                <a:lnTo>
                  <a:pt x="7" y="21"/>
                </a:lnTo>
                <a:lnTo>
                  <a:pt x="4" y="19"/>
                </a:lnTo>
                <a:lnTo>
                  <a:pt x="5" y="23"/>
                </a:lnTo>
                <a:lnTo>
                  <a:pt x="1" y="25"/>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5" name="Freeform 63"/>
          <p:cNvSpPr>
            <a:spLocks/>
          </p:cNvSpPr>
          <p:nvPr/>
        </p:nvSpPr>
        <p:spPr bwMode="auto">
          <a:xfrm>
            <a:off x="6692900" y="3394075"/>
            <a:ext cx="3175" cy="6350"/>
          </a:xfrm>
          <a:custGeom>
            <a:avLst/>
            <a:gdLst>
              <a:gd name="T0" fmla="*/ 256047875 w 5"/>
              <a:gd name="T1" fmla="*/ 2147483646 h 8"/>
              <a:gd name="T2" fmla="*/ 0 w 5"/>
              <a:gd name="T3" fmla="*/ 500251413 h 8"/>
              <a:gd name="T4" fmla="*/ 1024191500 w 5"/>
              <a:gd name="T5" fmla="*/ 0 h 8"/>
              <a:gd name="T6" fmla="*/ 1280239375 w 5"/>
              <a:gd name="T7" fmla="*/ 2000373825 h 8"/>
              <a:gd name="T8" fmla="*/ 256047875 w 5"/>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1" y="8"/>
                </a:moveTo>
                <a:lnTo>
                  <a:pt x="0" y="1"/>
                </a:lnTo>
                <a:lnTo>
                  <a:pt x="4" y="0"/>
                </a:lnTo>
                <a:lnTo>
                  <a:pt x="5" y="4"/>
                </a:lnTo>
                <a:lnTo>
                  <a:pt x="1" y="8"/>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6" name="Freeform 64"/>
          <p:cNvSpPr>
            <a:spLocks/>
          </p:cNvSpPr>
          <p:nvPr/>
        </p:nvSpPr>
        <p:spPr bwMode="auto">
          <a:xfrm>
            <a:off x="6694488" y="3351213"/>
            <a:ext cx="3175" cy="1587"/>
          </a:xfrm>
          <a:custGeom>
            <a:avLst/>
            <a:gdLst>
              <a:gd name="T0" fmla="*/ 0 w 3"/>
              <a:gd name="T1" fmla="*/ 0 h 2"/>
              <a:gd name="T2" fmla="*/ 2147483646 w 3"/>
              <a:gd name="T3" fmla="*/ 499935947 h 2"/>
              <a:gd name="T4" fmla="*/ 2147483646 w 3"/>
              <a:gd name="T5" fmla="*/ 999242648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3" y="1"/>
                </a:lnTo>
                <a:lnTo>
                  <a:pt x="3" y="2"/>
                </a:lnTo>
                <a:lnTo>
                  <a:pt x="0" y="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7" name="Freeform 65"/>
          <p:cNvSpPr>
            <a:spLocks/>
          </p:cNvSpPr>
          <p:nvPr/>
        </p:nvSpPr>
        <p:spPr bwMode="auto">
          <a:xfrm>
            <a:off x="6696075" y="3371850"/>
            <a:ext cx="1588" cy="3175"/>
          </a:xfrm>
          <a:custGeom>
            <a:avLst/>
            <a:gdLst>
              <a:gd name="T0" fmla="*/ 0 w 1"/>
              <a:gd name="T1" fmla="*/ 0 h 3"/>
              <a:gd name="T2" fmla="*/ 2147483646 w 1"/>
              <a:gd name="T3" fmla="*/ 0 h 3"/>
              <a:gd name="T4" fmla="*/ 0 w 1"/>
              <a:gd name="T5" fmla="*/ 2147483646 h 3"/>
              <a:gd name="T6" fmla="*/ 0 w 1"/>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0"/>
                </a:moveTo>
                <a:lnTo>
                  <a:pt x="1" y="0"/>
                </a:lnTo>
                <a:lnTo>
                  <a:pt x="0" y="3"/>
                </a:lnTo>
                <a:lnTo>
                  <a:pt x="0" y="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8" name="Freeform 66"/>
          <p:cNvSpPr>
            <a:spLocks/>
          </p:cNvSpPr>
          <p:nvPr/>
        </p:nvSpPr>
        <p:spPr bwMode="auto">
          <a:xfrm>
            <a:off x="6697663" y="3394075"/>
            <a:ext cx="1587" cy="3175"/>
          </a:xfrm>
          <a:custGeom>
            <a:avLst/>
            <a:gdLst>
              <a:gd name="T0" fmla="*/ 0 w 1"/>
              <a:gd name="T1" fmla="*/ 0 h 4"/>
              <a:gd name="T2" fmla="*/ 2147483646 w 1"/>
              <a:gd name="T3" fmla="*/ 0 h 4"/>
              <a:gd name="T4" fmla="*/ 2147483646 w 1"/>
              <a:gd name="T5" fmla="*/ 2000373825 h 4"/>
              <a:gd name="T6" fmla="*/ 0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0" y="0"/>
                </a:moveTo>
                <a:lnTo>
                  <a:pt x="1" y="0"/>
                </a:lnTo>
                <a:lnTo>
                  <a:pt x="1" y="4"/>
                </a:lnTo>
                <a:lnTo>
                  <a:pt x="0" y="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59" name="Freeform 67"/>
          <p:cNvSpPr>
            <a:spLocks/>
          </p:cNvSpPr>
          <p:nvPr/>
        </p:nvSpPr>
        <p:spPr bwMode="auto">
          <a:xfrm>
            <a:off x="6699250" y="3398838"/>
            <a:ext cx="1588" cy="7937"/>
          </a:xfrm>
          <a:custGeom>
            <a:avLst/>
            <a:gdLst>
              <a:gd name="T0" fmla="*/ 250283092 w 4"/>
              <a:gd name="T1" fmla="*/ 2147483646 h 10"/>
              <a:gd name="T2" fmla="*/ 0 w 4"/>
              <a:gd name="T3" fmla="*/ 2147483646 h 10"/>
              <a:gd name="T4" fmla="*/ 0 w 4"/>
              <a:gd name="T5" fmla="*/ 0 h 10"/>
              <a:gd name="T6" fmla="*/ 187712319 w 4"/>
              <a:gd name="T7" fmla="*/ 2000122413 h 10"/>
              <a:gd name="T8" fmla="*/ 250283092 w 4"/>
              <a:gd name="T9" fmla="*/ 214748364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
                <a:moveTo>
                  <a:pt x="4" y="10"/>
                </a:moveTo>
                <a:lnTo>
                  <a:pt x="0" y="6"/>
                </a:lnTo>
                <a:lnTo>
                  <a:pt x="0" y="0"/>
                </a:lnTo>
                <a:lnTo>
                  <a:pt x="3" y="4"/>
                </a:lnTo>
                <a:lnTo>
                  <a:pt x="4" y="10"/>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0" name="Freeform 68"/>
          <p:cNvSpPr>
            <a:spLocks/>
          </p:cNvSpPr>
          <p:nvPr/>
        </p:nvSpPr>
        <p:spPr bwMode="auto">
          <a:xfrm>
            <a:off x="6699250" y="3487738"/>
            <a:ext cx="3175" cy="4762"/>
          </a:xfrm>
          <a:custGeom>
            <a:avLst/>
            <a:gdLst>
              <a:gd name="T0" fmla="*/ 768143625 w 5"/>
              <a:gd name="T1" fmla="*/ 2147483646 h 6"/>
              <a:gd name="T2" fmla="*/ 0 w 5"/>
              <a:gd name="T3" fmla="*/ 1499807773 h 6"/>
              <a:gd name="T4" fmla="*/ 1024191500 w 5"/>
              <a:gd name="T5" fmla="*/ 0 h 6"/>
              <a:gd name="T6" fmla="*/ 1280239375 w 5"/>
              <a:gd name="T7" fmla="*/ 1999954284 h 6"/>
              <a:gd name="T8" fmla="*/ 768143625 w 5"/>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3" y="6"/>
                </a:moveTo>
                <a:lnTo>
                  <a:pt x="0" y="3"/>
                </a:lnTo>
                <a:lnTo>
                  <a:pt x="4" y="0"/>
                </a:lnTo>
                <a:lnTo>
                  <a:pt x="5" y="4"/>
                </a:lnTo>
                <a:lnTo>
                  <a:pt x="3" y="6"/>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1" name="Freeform 69"/>
          <p:cNvSpPr>
            <a:spLocks/>
          </p:cNvSpPr>
          <p:nvPr/>
        </p:nvSpPr>
        <p:spPr bwMode="auto">
          <a:xfrm>
            <a:off x="6700838" y="3395663"/>
            <a:ext cx="1587" cy="6350"/>
          </a:xfrm>
          <a:custGeom>
            <a:avLst/>
            <a:gdLst>
              <a:gd name="T0" fmla="*/ 0 w 2"/>
              <a:gd name="T1" fmla="*/ 1756268889 h 9"/>
              <a:gd name="T2" fmla="*/ 499935947 w 2"/>
              <a:gd name="T3" fmla="*/ 0 h 9"/>
              <a:gd name="T4" fmla="*/ 999242648 w 2"/>
              <a:gd name="T5" fmla="*/ 2147483646 h 9"/>
              <a:gd name="T6" fmla="*/ 0 w 2"/>
              <a:gd name="T7" fmla="*/ 175626888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9">
                <a:moveTo>
                  <a:pt x="0" y="5"/>
                </a:moveTo>
                <a:lnTo>
                  <a:pt x="1" y="0"/>
                </a:lnTo>
                <a:lnTo>
                  <a:pt x="2" y="9"/>
                </a:lnTo>
                <a:lnTo>
                  <a:pt x="0" y="5"/>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2" name="Freeform 70"/>
          <p:cNvSpPr>
            <a:spLocks/>
          </p:cNvSpPr>
          <p:nvPr/>
        </p:nvSpPr>
        <p:spPr bwMode="auto">
          <a:xfrm>
            <a:off x="6710363" y="3516313"/>
            <a:ext cx="3175" cy="6350"/>
          </a:xfrm>
          <a:custGeom>
            <a:avLst/>
            <a:gdLst>
              <a:gd name="T0" fmla="*/ 0 w 3"/>
              <a:gd name="T1" fmla="*/ 2147483646 h 7"/>
              <a:gd name="T2" fmla="*/ 0 w 3"/>
              <a:gd name="T3" fmla="*/ 0 h 7"/>
              <a:gd name="T4" fmla="*/ 2147483646 w 3"/>
              <a:gd name="T5" fmla="*/ 2147483646 h 7"/>
              <a:gd name="T6" fmla="*/ 0 w 3"/>
              <a:gd name="T7" fmla="*/ 21474836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7">
                <a:moveTo>
                  <a:pt x="0" y="5"/>
                </a:moveTo>
                <a:lnTo>
                  <a:pt x="0" y="0"/>
                </a:lnTo>
                <a:lnTo>
                  <a:pt x="3" y="7"/>
                </a:lnTo>
                <a:lnTo>
                  <a:pt x="0" y="5"/>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3" name="Freeform 71"/>
          <p:cNvSpPr>
            <a:spLocks/>
          </p:cNvSpPr>
          <p:nvPr/>
        </p:nvSpPr>
        <p:spPr bwMode="auto">
          <a:xfrm>
            <a:off x="6718300" y="3527425"/>
            <a:ext cx="3175" cy="4763"/>
          </a:xfrm>
          <a:custGeom>
            <a:avLst/>
            <a:gdLst>
              <a:gd name="T0" fmla="*/ 1280239375 w 5"/>
              <a:gd name="T1" fmla="*/ 2147483646 h 6"/>
              <a:gd name="T2" fmla="*/ 256047875 w 5"/>
              <a:gd name="T3" fmla="*/ 2147483646 h 6"/>
              <a:gd name="T4" fmla="*/ 0 w 5"/>
              <a:gd name="T5" fmla="*/ 500356325 h 6"/>
              <a:gd name="T6" fmla="*/ 768143625 w 5"/>
              <a:gd name="T7" fmla="*/ 0 h 6"/>
              <a:gd name="T8" fmla="*/ 1280239375 w 5"/>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5" y="6"/>
                </a:moveTo>
                <a:lnTo>
                  <a:pt x="1" y="6"/>
                </a:lnTo>
                <a:lnTo>
                  <a:pt x="0" y="1"/>
                </a:lnTo>
                <a:lnTo>
                  <a:pt x="3" y="0"/>
                </a:lnTo>
                <a:lnTo>
                  <a:pt x="5" y="6"/>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4" name="Freeform 72"/>
          <p:cNvSpPr>
            <a:spLocks/>
          </p:cNvSpPr>
          <p:nvPr/>
        </p:nvSpPr>
        <p:spPr bwMode="auto">
          <a:xfrm>
            <a:off x="6721475" y="3519488"/>
            <a:ext cx="3175" cy="11112"/>
          </a:xfrm>
          <a:custGeom>
            <a:avLst/>
            <a:gdLst>
              <a:gd name="T0" fmla="*/ 0 w 3"/>
              <a:gd name="T1" fmla="*/ 2147483646 h 13"/>
              <a:gd name="T2" fmla="*/ 2147483646 w 3"/>
              <a:gd name="T3" fmla="*/ 0 h 13"/>
              <a:gd name="T4" fmla="*/ 2147483646 w 3"/>
              <a:gd name="T5" fmla="*/ 2147483646 h 13"/>
              <a:gd name="T6" fmla="*/ 0 w 3"/>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3">
                <a:moveTo>
                  <a:pt x="0" y="4"/>
                </a:moveTo>
                <a:lnTo>
                  <a:pt x="2" y="0"/>
                </a:lnTo>
                <a:lnTo>
                  <a:pt x="3" y="13"/>
                </a:lnTo>
                <a:lnTo>
                  <a:pt x="0" y="4"/>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5" name="Freeform 73"/>
          <p:cNvSpPr>
            <a:spLocks/>
          </p:cNvSpPr>
          <p:nvPr/>
        </p:nvSpPr>
        <p:spPr bwMode="auto">
          <a:xfrm>
            <a:off x="6726238" y="3544888"/>
            <a:ext cx="4762" cy="4762"/>
          </a:xfrm>
          <a:custGeom>
            <a:avLst/>
            <a:gdLst>
              <a:gd name="T0" fmla="*/ 863526794 w 5"/>
              <a:gd name="T1" fmla="*/ 2147483646 h 7"/>
              <a:gd name="T2" fmla="*/ 0 w 5"/>
              <a:gd name="T3" fmla="*/ 629855454 h 7"/>
              <a:gd name="T4" fmla="*/ 1727960273 w 5"/>
              <a:gd name="T5" fmla="*/ 0 h 7"/>
              <a:gd name="T6" fmla="*/ 2147483646 w 5"/>
              <a:gd name="T7" fmla="*/ 944551544 h 7"/>
              <a:gd name="T8" fmla="*/ 863526794 w 5"/>
              <a:gd name="T9" fmla="*/ 214748364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1" y="7"/>
                </a:moveTo>
                <a:lnTo>
                  <a:pt x="0" y="2"/>
                </a:lnTo>
                <a:lnTo>
                  <a:pt x="2" y="0"/>
                </a:lnTo>
                <a:lnTo>
                  <a:pt x="5" y="3"/>
                </a:lnTo>
                <a:lnTo>
                  <a:pt x="1" y="7"/>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6" name="Freeform 74"/>
          <p:cNvSpPr>
            <a:spLocks/>
          </p:cNvSpPr>
          <p:nvPr/>
        </p:nvSpPr>
        <p:spPr bwMode="auto">
          <a:xfrm>
            <a:off x="6729413" y="3551238"/>
            <a:ext cx="7937" cy="15875"/>
          </a:xfrm>
          <a:custGeom>
            <a:avLst/>
            <a:gdLst>
              <a:gd name="T0" fmla="*/ 2147483646 w 11"/>
              <a:gd name="T1" fmla="*/ 2147483646 h 19"/>
              <a:gd name="T2" fmla="*/ 1502531824 w 11"/>
              <a:gd name="T3" fmla="*/ 2147483646 h 19"/>
              <a:gd name="T4" fmla="*/ 0 w 11"/>
              <a:gd name="T5" fmla="*/ 2147483646 h 19"/>
              <a:gd name="T6" fmla="*/ 751265912 w 11"/>
              <a:gd name="T7" fmla="*/ 1166531763 h 19"/>
              <a:gd name="T8" fmla="*/ 1878425257 w 11"/>
              <a:gd name="T9" fmla="*/ 0 h 19"/>
              <a:gd name="T10" fmla="*/ 2147483646 w 11"/>
              <a:gd name="T11" fmla="*/ 2147483646 h 19"/>
              <a:gd name="T12" fmla="*/ 2147483646 w 11"/>
              <a:gd name="T13" fmla="*/ 2147483646 h 19"/>
              <a:gd name="T14" fmla="*/ 2147483646 w 11"/>
              <a:gd name="T15" fmla="*/ 2147483646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9">
                <a:moveTo>
                  <a:pt x="7" y="19"/>
                </a:moveTo>
                <a:lnTo>
                  <a:pt x="4" y="11"/>
                </a:lnTo>
                <a:lnTo>
                  <a:pt x="0" y="10"/>
                </a:lnTo>
                <a:lnTo>
                  <a:pt x="2" y="2"/>
                </a:lnTo>
                <a:lnTo>
                  <a:pt x="5" y="0"/>
                </a:lnTo>
                <a:lnTo>
                  <a:pt x="11" y="8"/>
                </a:lnTo>
                <a:lnTo>
                  <a:pt x="10" y="17"/>
                </a:lnTo>
                <a:lnTo>
                  <a:pt x="7" y="19"/>
                </a:lnTo>
                <a:close/>
              </a:path>
            </a:pathLst>
          </a:custGeom>
          <a:solidFill>
            <a:srgbClr val="FFD860"/>
          </a:solidFill>
          <a:ln w="3175" cmpd="sng">
            <a:solidFill>
              <a:schemeClr val="bg2"/>
            </a:solidFill>
            <a:prstDash val="solid"/>
            <a:round/>
            <a:headEnd/>
            <a:tailEnd/>
          </a:ln>
        </p:spPr>
        <p:txBody>
          <a:bodyPr/>
          <a:lstStyle/>
          <a:p>
            <a:endParaRPr lang="en-US"/>
          </a:p>
        </p:txBody>
      </p:sp>
      <p:sp>
        <p:nvSpPr>
          <p:cNvPr id="33867" name="Freeform 75"/>
          <p:cNvSpPr>
            <a:spLocks/>
          </p:cNvSpPr>
          <p:nvPr/>
        </p:nvSpPr>
        <p:spPr bwMode="auto">
          <a:xfrm>
            <a:off x="5741988" y="2587625"/>
            <a:ext cx="342900" cy="276225"/>
          </a:xfrm>
          <a:custGeom>
            <a:avLst/>
            <a:gdLst>
              <a:gd name="T0" fmla="*/ 2147483646 w 433"/>
              <a:gd name="T1" fmla="*/ 2147483646 h 350"/>
              <a:gd name="T2" fmla="*/ 2147483646 w 433"/>
              <a:gd name="T3" fmla="*/ 2147483646 h 350"/>
              <a:gd name="T4" fmla="*/ 2147483646 w 433"/>
              <a:gd name="T5" fmla="*/ 2147483646 h 350"/>
              <a:gd name="T6" fmla="*/ 2147483646 w 433"/>
              <a:gd name="T7" fmla="*/ 2147483646 h 350"/>
              <a:gd name="T8" fmla="*/ 2147483646 w 433"/>
              <a:gd name="T9" fmla="*/ 2147483646 h 350"/>
              <a:gd name="T10" fmla="*/ 2147483646 w 433"/>
              <a:gd name="T11" fmla="*/ 2147483646 h 350"/>
              <a:gd name="T12" fmla="*/ 2147483646 w 433"/>
              <a:gd name="T13" fmla="*/ 2147483646 h 350"/>
              <a:gd name="T14" fmla="*/ 2147483646 w 433"/>
              <a:gd name="T15" fmla="*/ 2147483646 h 350"/>
              <a:gd name="T16" fmla="*/ 2147483646 w 433"/>
              <a:gd name="T17" fmla="*/ 2147483646 h 350"/>
              <a:gd name="T18" fmla="*/ 2147483646 w 433"/>
              <a:gd name="T19" fmla="*/ 2147483646 h 350"/>
              <a:gd name="T20" fmla="*/ 2147483646 w 433"/>
              <a:gd name="T21" fmla="*/ 2147483646 h 350"/>
              <a:gd name="T22" fmla="*/ 2147483646 w 433"/>
              <a:gd name="T23" fmla="*/ 2147483646 h 350"/>
              <a:gd name="T24" fmla="*/ 2147483646 w 433"/>
              <a:gd name="T25" fmla="*/ 2147483646 h 350"/>
              <a:gd name="T26" fmla="*/ 2147483646 w 433"/>
              <a:gd name="T27" fmla="*/ 2147483646 h 350"/>
              <a:gd name="T28" fmla="*/ 2147483646 w 433"/>
              <a:gd name="T29" fmla="*/ 0 h 350"/>
              <a:gd name="T30" fmla="*/ 2147483646 w 433"/>
              <a:gd name="T31" fmla="*/ 2147483646 h 350"/>
              <a:gd name="T32" fmla="*/ 2147483646 w 433"/>
              <a:gd name="T33" fmla="*/ 2147483646 h 350"/>
              <a:gd name="T34" fmla="*/ 2147483646 w 433"/>
              <a:gd name="T35" fmla="*/ 2147483646 h 350"/>
              <a:gd name="T36" fmla="*/ 2147483646 w 433"/>
              <a:gd name="T37" fmla="*/ 2147483646 h 350"/>
              <a:gd name="T38" fmla="*/ 2147483646 w 433"/>
              <a:gd name="T39" fmla="*/ 2147483646 h 350"/>
              <a:gd name="T40" fmla="*/ 2147483646 w 433"/>
              <a:gd name="T41" fmla="*/ 2147483646 h 350"/>
              <a:gd name="T42" fmla="*/ 2147483646 w 433"/>
              <a:gd name="T43" fmla="*/ 2147483646 h 350"/>
              <a:gd name="T44" fmla="*/ 2147483646 w 433"/>
              <a:gd name="T45" fmla="*/ 2147483646 h 350"/>
              <a:gd name="T46" fmla="*/ 2147483646 w 433"/>
              <a:gd name="T47" fmla="*/ 2147483646 h 350"/>
              <a:gd name="T48" fmla="*/ 2147483646 w 433"/>
              <a:gd name="T49" fmla="*/ 2147483646 h 350"/>
              <a:gd name="T50" fmla="*/ 2147483646 w 433"/>
              <a:gd name="T51" fmla="*/ 2147483646 h 350"/>
              <a:gd name="T52" fmla="*/ 2147483646 w 433"/>
              <a:gd name="T53" fmla="*/ 2147483646 h 350"/>
              <a:gd name="T54" fmla="*/ 2147483646 w 433"/>
              <a:gd name="T55" fmla="*/ 2147483646 h 350"/>
              <a:gd name="T56" fmla="*/ 2147483646 w 433"/>
              <a:gd name="T57" fmla="*/ 2147483646 h 350"/>
              <a:gd name="T58" fmla="*/ 2147483646 w 433"/>
              <a:gd name="T59" fmla="*/ 2147483646 h 350"/>
              <a:gd name="T60" fmla="*/ 2147483646 w 433"/>
              <a:gd name="T61" fmla="*/ 2147483646 h 350"/>
              <a:gd name="T62" fmla="*/ 1986755473 w 433"/>
              <a:gd name="T63" fmla="*/ 2147483646 h 350"/>
              <a:gd name="T64" fmla="*/ 0 w 433"/>
              <a:gd name="T65" fmla="*/ 2147483646 h 350"/>
              <a:gd name="T66" fmla="*/ 0 w 433"/>
              <a:gd name="T67" fmla="*/ 2147483646 h 350"/>
              <a:gd name="T68" fmla="*/ 2147483646 w 433"/>
              <a:gd name="T69" fmla="*/ 2147483646 h 350"/>
              <a:gd name="T70" fmla="*/ 2147483646 w 433"/>
              <a:gd name="T71" fmla="*/ 2147483646 h 350"/>
              <a:gd name="T72" fmla="*/ 2147483646 w 433"/>
              <a:gd name="T73" fmla="*/ 2147483646 h 350"/>
              <a:gd name="T74" fmla="*/ 2147483646 w 433"/>
              <a:gd name="T75" fmla="*/ 2147483646 h 350"/>
              <a:gd name="T76" fmla="*/ 2147483646 w 433"/>
              <a:gd name="T77" fmla="*/ 2147483646 h 350"/>
              <a:gd name="T78" fmla="*/ 2147483646 w 433"/>
              <a:gd name="T79" fmla="*/ 2147483646 h 350"/>
              <a:gd name="T80" fmla="*/ 2147483646 w 433"/>
              <a:gd name="T81" fmla="*/ 2147483646 h 350"/>
              <a:gd name="T82" fmla="*/ 2147483646 w 433"/>
              <a:gd name="T83" fmla="*/ 2147483646 h 350"/>
              <a:gd name="T84" fmla="*/ 2147483646 w 433"/>
              <a:gd name="T85" fmla="*/ 2147483646 h 350"/>
              <a:gd name="T86" fmla="*/ 2147483646 w 433"/>
              <a:gd name="T87" fmla="*/ 2147483646 h 350"/>
              <a:gd name="T88" fmla="*/ 2147483646 w 433"/>
              <a:gd name="T89" fmla="*/ 2147483646 h 350"/>
              <a:gd name="T90" fmla="*/ 2147483646 w 433"/>
              <a:gd name="T91" fmla="*/ 2147483646 h 350"/>
              <a:gd name="T92" fmla="*/ 2147483646 w 433"/>
              <a:gd name="T93" fmla="*/ 2147483646 h 350"/>
              <a:gd name="T94" fmla="*/ 2147483646 w 433"/>
              <a:gd name="T95" fmla="*/ 2147483646 h 350"/>
              <a:gd name="T96" fmla="*/ 2147483646 w 433"/>
              <a:gd name="T97" fmla="*/ 2147483646 h 350"/>
              <a:gd name="T98" fmla="*/ 2147483646 w 433"/>
              <a:gd name="T99" fmla="*/ 2147483646 h 350"/>
              <a:gd name="T100" fmla="*/ 2147483646 w 433"/>
              <a:gd name="T101" fmla="*/ 2147483646 h 350"/>
              <a:gd name="T102" fmla="*/ 2147483646 w 433"/>
              <a:gd name="T103" fmla="*/ 2147483646 h 350"/>
              <a:gd name="T104" fmla="*/ 2147483646 w 433"/>
              <a:gd name="T105" fmla="*/ 2147483646 h 350"/>
              <a:gd name="T106" fmla="*/ 2147483646 w 433"/>
              <a:gd name="T107" fmla="*/ 2147483646 h 350"/>
              <a:gd name="T108" fmla="*/ 2147483646 w 433"/>
              <a:gd name="T109" fmla="*/ 2147483646 h 350"/>
              <a:gd name="T110" fmla="*/ 2147483646 w 433"/>
              <a:gd name="T111" fmla="*/ 2147483646 h 350"/>
              <a:gd name="T112" fmla="*/ 2147483646 w 433"/>
              <a:gd name="T113" fmla="*/ 2147483646 h 350"/>
              <a:gd name="T114" fmla="*/ 2147483646 w 433"/>
              <a:gd name="T115" fmla="*/ 2147483646 h 350"/>
              <a:gd name="T116" fmla="*/ 2147483646 w 433"/>
              <a:gd name="T117" fmla="*/ 2147483646 h 350"/>
              <a:gd name="T118" fmla="*/ 2147483646 w 433"/>
              <a:gd name="T119" fmla="*/ 2147483646 h 350"/>
              <a:gd name="T120" fmla="*/ 2147483646 w 433"/>
              <a:gd name="T121" fmla="*/ 2147483646 h 350"/>
              <a:gd name="T122" fmla="*/ 2147483646 w 433"/>
              <a:gd name="T123" fmla="*/ 2147483646 h 3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3" h="350">
                <a:moveTo>
                  <a:pt x="411" y="62"/>
                </a:moveTo>
                <a:lnTo>
                  <a:pt x="419" y="56"/>
                </a:lnTo>
                <a:lnTo>
                  <a:pt x="426" y="56"/>
                </a:lnTo>
                <a:lnTo>
                  <a:pt x="426" y="54"/>
                </a:lnTo>
                <a:lnTo>
                  <a:pt x="423" y="54"/>
                </a:lnTo>
                <a:lnTo>
                  <a:pt x="422" y="44"/>
                </a:lnTo>
                <a:lnTo>
                  <a:pt x="432" y="45"/>
                </a:lnTo>
                <a:lnTo>
                  <a:pt x="433" y="45"/>
                </a:lnTo>
                <a:lnTo>
                  <a:pt x="404" y="42"/>
                </a:lnTo>
                <a:lnTo>
                  <a:pt x="395" y="42"/>
                </a:lnTo>
                <a:lnTo>
                  <a:pt x="370" y="43"/>
                </a:lnTo>
                <a:lnTo>
                  <a:pt x="330" y="63"/>
                </a:lnTo>
                <a:lnTo>
                  <a:pt x="315" y="18"/>
                </a:lnTo>
                <a:lnTo>
                  <a:pt x="307" y="16"/>
                </a:lnTo>
                <a:lnTo>
                  <a:pt x="298" y="0"/>
                </a:lnTo>
                <a:lnTo>
                  <a:pt x="282" y="6"/>
                </a:lnTo>
                <a:lnTo>
                  <a:pt x="279" y="29"/>
                </a:lnTo>
                <a:lnTo>
                  <a:pt x="254" y="41"/>
                </a:lnTo>
                <a:lnTo>
                  <a:pt x="247" y="48"/>
                </a:lnTo>
                <a:lnTo>
                  <a:pt x="225" y="49"/>
                </a:lnTo>
                <a:lnTo>
                  <a:pt x="209" y="51"/>
                </a:lnTo>
                <a:lnTo>
                  <a:pt x="198" y="44"/>
                </a:lnTo>
                <a:lnTo>
                  <a:pt x="166" y="39"/>
                </a:lnTo>
                <a:lnTo>
                  <a:pt x="134" y="35"/>
                </a:lnTo>
                <a:lnTo>
                  <a:pt x="122" y="45"/>
                </a:lnTo>
                <a:lnTo>
                  <a:pt x="110" y="57"/>
                </a:lnTo>
                <a:lnTo>
                  <a:pt x="99" y="87"/>
                </a:lnTo>
                <a:lnTo>
                  <a:pt x="69" y="102"/>
                </a:lnTo>
                <a:lnTo>
                  <a:pt x="60" y="122"/>
                </a:lnTo>
                <a:lnTo>
                  <a:pt x="41" y="119"/>
                </a:lnTo>
                <a:lnTo>
                  <a:pt x="10" y="108"/>
                </a:lnTo>
                <a:lnTo>
                  <a:pt x="4" y="152"/>
                </a:lnTo>
                <a:lnTo>
                  <a:pt x="0" y="158"/>
                </a:lnTo>
                <a:lnTo>
                  <a:pt x="0" y="178"/>
                </a:lnTo>
                <a:lnTo>
                  <a:pt x="13" y="189"/>
                </a:lnTo>
                <a:lnTo>
                  <a:pt x="11" y="196"/>
                </a:lnTo>
                <a:lnTo>
                  <a:pt x="17" y="228"/>
                </a:lnTo>
                <a:lnTo>
                  <a:pt x="24" y="261"/>
                </a:lnTo>
                <a:lnTo>
                  <a:pt x="56" y="273"/>
                </a:lnTo>
                <a:lnTo>
                  <a:pt x="63" y="287"/>
                </a:lnTo>
                <a:lnTo>
                  <a:pt x="38" y="331"/>
                </a:lnTo>
                <a:lnTo>
                  <a:pt x="67" y="340"/>
                </a:lnTo>
                <a:lnTo>
                  <a:pt x="95" y="350"/>
                </a:lnTo>
                <a:lnTo>
                  <a:pt x="145" y="349"/>
                </a:lnTo>
                <a:lnTo>
                  <a:pt x="180" y="340"/>
                </a:lnTo>
                <a:lnTo>
                  <a:pt x="216" y="332"/>
                </a:lnTo>
                <a:lnTo>
                  <a:pt x="215" y="314"/>
                </a:lnTo>
                <a:lnTo>
                  <a:pt x="221" y="284"/>
                </a:lnTo>
                <a:lnTo>
                  <a:pt x="253" y="272"/>
                </a:lnTo>
                <a:lnTo>
                  <a:pt x="262" y="260"/>
                </a:lnTo>
                <a:lnTo>
                  <a:pt x="294" y="262"/>
                </a:lnTo>
                <a:lnTo>
                  <a:pt x="297" y="218"/>
                </a:lnTo>
                <a:lnTo>
                  <a:pt x="323" y="197"/>
                </a:lnTo>
                <a:lnTo>
                  <a:pt x="304" y="175"/>
                </a:lnTo>
                <a:lnTo>
                  <a:pt x="332" y="172"/>
                </a:lnTo>
                <a:lnTo>
                  <a:pt x="338" y="156"/>
                </a:lnTo>
                <a:lnTo>
                  <a:pt x="347" y="127"/>
                </a:lnTo>
                <a:lnTo>
                  <a:pt x="329" y="94"/>
                </a:lnTo>
                <a:lnTo>
                  <a:pt x="346" y="70"/>
                </a:lnTo>
                <a:lnTo>
                  <a:pt x="385" y="62"/>
                </a:lnTo>
                <a:lnTo>
                  <a:pt x="398" y="58"/>
                </a:lnTo>
                <a:lnTo>
                  <a:pt x="411" y="62"/>
                </a:lnTo>
                <a:close/>
              </a:path>
            </a:pathLst>
          </a:custGeom>
          <a:noFill/>
          <a:ln w="3175" cmpd="sng">
            <a:solidFill>
              <a:schemeClr val="bg2"/>
            </a:solidFill>
            <a:prstDash val="solid"/>
            <a:round/>
            <a:headEnd/>
            <a:tailEnd/>
          </a:ln>
        </p:spPr>
        <p:txBody>
          <a:bodyPr/>
          <a:lstStyle/>
          <a:p>
            <a:endParaRPr lang="en-US"/>
          </a:p>
        </p:txBody>
      </p:sp>
      <p:sp>
        <p:nvSpPr>
          <p:cNvPr id="33868" name="Freeform 76"/>
          <p:cNvSpPr>
            <a:spLocks/>
          </p:cNvSpPr>
          <p:nvPr/>
        </p:nvSpPr>
        <p:spPr bwMode="auto">
          <a:xfrm>
            <a:off x="5311775" y="3384550"/>
            <a:ext cx="39688" cy="47625"/>
          </a:xfrm>
          <a:custGeom>
            <a:avLst/>
            <a:gdLst>
              <a:gd name="T0" fmla="*/ 0 w 48"/>
              <a:gd name="T1" fmla="*/ 2147483646 h 61"/>
              <a:gd name="T2" fmla="*/ 2147483646 w 48"/>
              <a:gd name="T3" fmla="*/ 2147483646 h 61"/>
              <a:gd name="T4" fmla="*/ 2147483646 w 48"/>
              <a:gd name="T5" fmla="*/ 2147483646 h 61"/>
              <a:gd name="T6" fmla="*/ 2147483646 w 48"/>
              <a:gd name="T7" fmla="*/ 0 h 61"/>
              <a:gd name="T8" fmla="*/ 2147483646 w 48"/>
              <a:gd name="T9" fmla="*/ 951510025 h 61"/>
              <a:gd name="T10" fmla="*/ 0 w 48"/>
              <a:gd name="T11" fmla="*/ 2147483646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61">
                <a:moveTo>
                  <a:pt x="0" y="59"/>
                </a:moveTo>
                <a:lnTo>
                  <a:pt x="39" y="61"/>
                </a:lnTo>
                <a:lnTo>
                  <a:pt x="48" y="42"/>
                </a:lnTo>
                <a:lnTo>
                  <a:pt x="34" y="0"/>
                </a:lnTo>
                <a:lnTo>
                  <a:pt x="22" y="2"/>
                </a:lnTo>
                <a:lnTo>
                  <a:pt x="0" y="59"/>
                </a:lnTo>
                <a:close/>
              </a:path>
            </a:pathLst>
          </a:custGeom>
          <a:noFill/>
          <a:ln w="3175" cmpd="sng">
            <a:solidFill>
              <a:schemeClr val="bg2"/>
            </a:solidFill>
            <a:prstDash val="solid"/>
            <a:round/>
            <a:headEnd/>
            <a:tailEnd/>
          </a:ln>
        </p:spPr>
        <p:txBody>
          <a:bodyPr/>
          <a:lstStyle/>
          <a:p>
            <a:endParaRPr lang="en-US"/>
          </a:p>
        </p:txBody>
      </p:sp>
      <p:sp>
        <p:nvSpPr>
          <p:cNvPr id="33869" name="Freeform 77"/>
          <p:cNvSpPr>
            <a:spLocks/>
          </p:cNvSpPr>
          <p:nvPr/>
        </p:nvSpPr>
        <p:spPr bwMode="auto">
          <a:xfrm>
            <a:off x="4548188" y="3046413"/>
            <a:ext cx="279400" cy="492125"/>
          </a:xfrm>
          <a:custGeom>
            <a:avLst/>
            <a:gdLst>
              <a:gd name="T0" fmla="*/ 2147483646 w 352"/>
              <a:gd name="T1" fmla="*/ 2147483646 h 621"/>
              <a:gd name="T2" fmla="*/ 2147483646 w 352"/>
              <a:gd name="T3" fmla="*/ 2147483646 h 621"/>
              <a:gd name="T4" fmla="*/ 2147483646 w 352"/>
              <a:gd name="T5" fmla="*/ 2147483646 h 621"/>
              <a:gd name="T6" fmla="*/ 2147483646 w 352"/>
              <a:gd name="T7" fmla="*/ 2147483646 h 621"/>
              <a:gd name="T8" fmla="*/ 2147483646 w 352"/>
              <a:gd name="T9" fmla="*/ 2147483646 h 621"/>
              <a:gd name="T10" fmla="*/ 2147483646 w 352"/>
              <a:gd name="T11" fmla="*/ 2147483646 h 621"/>
              <a:gd name="T12" fmla="*/ 2147483646 w 352"/>
              <a:gd name="T13" fmla="*/ 2147483646 h 621"/>
              <a:gd name="T14" fmla="*/ 2147483646 w 352"/>
              <a:gd name="T15" fmla="*/ 2147483646 h 621"/>
              <a:gd name="T16" fmla="*/ 2147483646 w 352"/>
              <a:gd name="T17" fmla="*/ 0 h 621"/>
              <a:gd name="T18" fmla="*/ 2147483646 w 352"/>
              <a:gd name="T19" fmla="*/ 2147483646 h 621"/>
              <a:gd name="T20" fmla="*/ 2147483646 w 352"/>
              <a:gd name="T21" fmla="*/ 2147483646 h 621"/>
              <a:gd name="T22" fmla="*/ 2147483646 w 352"/>
              <a:gd name="T23" fmla="*/ 2147483646 h 621"/>
              <a:gd name="T24" fmla="*/ 2147483646 w 352"/>
              <a:gd name="T25" fmla="*/ 2147483646 h 621"/>
              <a:gd name="T26" fmla="*/ 2147483646 w 352"/>
              <a:gd name="T27" fmla="*/ 2147483646 h 621"/>
              <a:gd name="T28" fmla="*/ 2147483646 w 352"/>
              <a:gd name="T29" fmla="*/ 2147483646 h 621"/>
              <a:gd name="T30" fmla="*/ 2147483646 w 352"/>
              <a:gd name="T31" fmla="*/ 2147483646 h 621"/>
              <a:gd name="T32" fmla="*/ 2147483646 w 352"/>
              <a:gd name="T33" fmla="*/ 2147483646 h 621"/>
              <a:gd name="T34" fmla="*/ 2147483646 w 352"/>
              <a:gd name="T35" fmla="*/ 2147483646 h 621"/>
              <a:gd name="T36" fmla="*/ 2147483646 w 352"/>
              <a:gd name="T37" fmla="*/ 2147483646 h 621"/>
              <a:gd name="T38" fmla="*/ 2147483646 w 352"/>
              <a:gd name="T39" fmla="*/ 2147483646 h 621"/>
              <a:gd name="T40" fmla="*/ 2147483646 w 352"/>
              <a:gd name="T41" fmla="*/ 2147483646 h 621"/>
              <a:gd name="T42" fmla="*/ 0 w 352"/>
              <a:gd name="T43" fmla="*/ 2147483646 h 621"/>
              <a:gd name="T44" fmla="*/ 0 w 352"/>
              <a:gd name="T45" fmla="*/ 2147483646 h 621"/>
              <a:gd name="T46" fmla="*/ 2147483646 w 352"/>
              <a:gd name="T47" fmla="*/ 2147483646 h 621"/>
              <a:gd name="T48" fmla="*/ 2147483646 w 352"/>
              <a:gd name="T49" fmla="*/ 2147483646 h 621"/>
              <a:gd name="T50" fmla="*/ 2147483646 w 352"/>
              <a:gd name="T51" fmla="*/ 2147483646 h 621"/>
              <a:gd name="T52" fmla="*/ 2147483646 w 352"/>
              <a:gd name="T53" fmla="*/ 2147483646 h 621"/>
              <a:gd name="T54" fmla="*/ 2147483646 w 352"/>
              <a:gd name="T55" fmla="*/ 2147483646 h 621"/>
              <a:gd name="T56" fmla="*/ 2147483646 w 352"/>
              <a:gd name="T57" fmla="*/ 2147483646 h 621"/>
              <a:gd name="T58" fmla="*/ 2147483646 w 352"/>
              <a:gd name="T59" fmla="*/ 2147483646 h 621"/>
              <a:gd name="T60" fmla="*/ 2147483646 w 352"/>
              <a:gd name="T61" fmla="*/ 2147483646 h 621"/>
              <a:gd name="T62" fmla="*/ 2147483646 w 352"/>
              <a:gd name="T63" fmla="*/ 2147483646 h 621"/>
              <a:gd name="T64" fmla="*/ 2147483646 w 352"/>
              <a:gd name="T65" fmla="*/ 2147483646 h 621"/>
              <a:gd name="T66" fmla="*/ 2147483646 w 352"/>
              <a:gd name="T67" fmla="*/ 2147483646 h 621"/>
              <a:gd name="T68" fmla="*/ 2147483646 w 352"/>
              <a:gd name="T69" fmla="*/ 2147483646 h 621"/>
              <a:gd name="T70" fmla="*/ 2147483646 w 352"/>
              <a:gd name="T71" fmla="*/ 2147483646 h 621"/>
              <a:gd name="T72" fmla="*/ 2147483646 w 352"/>
              <a:gd name="T73" fmla="*/ 2147483646 h 621"/>
              <a:gd name="T74" fmla="*/ 2147483646 w 352"/>
              <a:gd name="T75" fmla="*/ 2147483646 h 621"/>
              <a:gd name="T76" fmla="*/ 2147483646 w 352"/>
              <a:gd name="T77" fmla="*/ 2147483646 h 621"/>
              <a:gd name="T78" fmla="*/ 2147483646 w 352"/>
              <a:gd name="T79" fmla="*/ 2147483646 h 621"/>
              <a:gd name="T80" fmla="*/ 2147483646 w 352"/>
              <a:gd name="T81" fmla="*/ 2147483646 h 621"/>
              <a:gd name="T82" fmla="*/ 2147483646 w 352"/>
              <a:gd name="T83" fmla="*/ 2147483646 h 621"/>
              <a:gd name="T84" fmla="*/ 2147483646 w 352"/>
              <a:gd name="T85" fmla="*/ 2147483646 h 621"/>
              <a:gd name="T86" fmla="*/ 2147483646 w 352"/>
              <a:gd name="T87" fmla="*/ 2147483646 h 621"/>
              <a:gd name="T88" fmla="*/ 2147483646 w 352"/>
              <a:gd name="T89" fmla="*/ 2147483646 h 621"/>
              <a:gd name="T90" fmla="*/ 2147483646 w 352"/>
              <a:gd name="T91" fmla="*/ 2147483646 h 621"/>
              <a:gd name="T92" fmla="*/ 2147483646 w 352"/>
              <a:gd name="T93" fmla="*/ 2147483646 h 621"/>
              <a:gd name="T94" fmla="*/ 2147483646 w 352"/>
              <a:gd name="T95" fmla="*/ 2147483646 h 621"/>
              <a:gd name="T96" fmla="*/ 2147483646 w 352"/>
              <a:gd name="T97" fmla="*/ 2147483646 h 621"/>
              <a:gd name="T98" fmla="*/ 2147483646 w 352"/>
              <a:gd name="T99" fmla="*/ 2147483646 h 621"/>
              <a:gd name="T100" fmla="*/ 2147483646 w 352"/>
              <a:gd name="T101" fmla="*/ 2147483646 h 621"/>
              <a:gd name="T102" fmla="*/ 2147483646 w 352"/>
              <a:gd name="T103" fmla="*/ 2147483646 h 621"/>
              <a:gd name="T104" fmla="*/ 2147483646 w 352"/>
              <a:gd name="T105" fmla="*/ 2147483646 h 621"/>
              <a:gd name="T106" fmla="*/ 2147483646 w 352"/>
              <a:gd name="T107" fmla="*/ 2147483646 h 621"/>
              <a:gd name="T108" fmla="*/ 2147483646 w 352"/>
              <a:gd name="T109" fmla="*/ 2147483646 h 621"/>
              <a:gd name="T110" fmla="*/ 2147483646 w 352"/>
              <a:gd name="T111" fmla="*/ 2147483646 h 621"/>
              <a:gd name="T112" fmla="*/ 2147483646 w 352"/>
              <a:gd name="T113" fmla="*/ 2147483646 h 6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52" h="621">
                <a:moveTo>
                  <a:pt x="346" y="155"/>
                </a:moveTo>
                <a:lnTo>
                  <a:pt x="312" y="136"/>
                </a:lnTo>
                <a:lnTo>
                  <a:pt x="278" y="117"/>
                </a:lnTo>
                <a:lnTo>
                  <a:pt x="243" y="97"/>
                </a:lnTo>
                <a:lnTo>
                  <a:pt x="209" y="78"/>
                </a:lnTo>
                <a:lnTo>
                  <a:pt x="176" y="58"/>
                </a:lnTo>
                <a:lnTo>
                  <a:pt x="141" y="39"/>
                </a:lnTo>
                <a:lnTo>
                  <a:pt x="107" y="20"/>
                </a:lnTo>
                <a:lnTo>
                  <a:pt x="73" y="0"/>
                </a:lnTo>
                <a:lnTo>
                  <a:pt x="39" y="20"/>
                </a:lnTo>
                <a:lnTo>
                  <a:pt x="44" y="48"/>
                </a:lnTo>
                <a:lnTo>
                  <a:pt x="48" y="78"/>
                </a:lnTo>
                <a:lnTo>
                  <a:pt x="76" y="123"/>
                </a:lnTo>
                <a:lnTo>
                  <a:pt x="68" y="138"/>
                </a:lnTo>
                <a:lnTo>
                  <a:pt x="67" y="168"/>
                </a:lnTo>
                <a:lnTo>
                  <a:pt x="64" y="198"/>
                </a:lnTo>
                <a:lnTo>
                  <a:pt x="63" y="227"/>
                </a:lnTo>
                <a:lnTo>
                  <a:pt x="62" y="257"/>
                </a:lnTo>
                <a:lnTo>
                  <a:pt x="47" y="279"/>
                </a:lnTo>
                <a:lnTo>
                  <a:pt x="31" y="303"/>
                </a:lnTo>
                <a:lnTo>
                  <a:pt x="16" y="326"/>
                </a:lnTo>
                <a:lnTo>
                  <a:pt x="0" y="349"/>
                </a:lnTo>
                <a:lnTo>
                  <a:pt x="0" y="380"/>
                </a:lnTo>
                <a:lnTo>
                  <a:pt x="16" y="405"/>
                </a:lnTo>
                <a:lnTo>
                  <a:pt x="29" y="405"/>
                </a:lnTo>
                <a:lnTo>
                  <a:pt x="47" y="443"/>
                </a:lnTo>
                <a:lnTo>
                  <a:pt x="50" y="487"/>
                </a:lnTo>
                <a:lnTo>
                  <a:pt x="73" y="526"/>
                </a:lnTo>
                <a:lnTo>
                  <a:pt x="34" y="526"/>
                </a:lnTo>
                <a:lnTo>
                  <a:pt x="16" y="534"/>
                </a:lnTo>
                <a:lnTo>
                  <a:pt x="45" y="571"/>
                </a:lnTo>
                <a:lnTo>
                  <a:pt x="68" y="621"/>
                </a:lnTo>
                <a:lnTo>
                  <a:pt x="99" y="610"/>
                </a:lnTo>
                <a:lnTo>
                  <a:pt x="106" y="615"/>
                </a:lnTo>
                <a:lnTo>
                  <a:pt x="125" y="611"/>
                </a:lnTo>
                <a:lnTo>
                  <a:pt x="172" y="602"/>
                </a:lnTo>
                <a:lnTo>
                  <a:pt x="189" y="582"/>
                </a:lnTo>
                <a:lnTo>
                  <a:pt x="183" y="570"/>
                </a:lnTo>
                <a:lnTo>
                  <a:pt x="233" y="560"/>
                </a:lnTo>
                <a:lnTo>
                  <a:pt x="259" y="528"/>
                </a:lnTo>
                <a:lnTo>
                  <a:pt x="285" y="496"/>
                </a:lnTo>
                <a:lnTo>
                  <a:pt x="318" y="489"/>
                </a:lnTo>
                <a:lnTo>
                  <a:pt x="314" y="468"/>
                </a:lnTo>
                <a:lnTo>
                  <a:pt x="308" y="446"/>
                </a:lnTo>
                <a:lnTo>
                  <a:pt x="294" y="418"/>
                </a:lnTo>
                <a:lnTo>
                  <a:pt x="281" y="416"/>
                </a:lnTo>
                <a:lnTo>
                  <a:pt x="293" y="386"/>
                </a:lnTo>
                <a:lnTo>
                  <a:pt x="297" y="368"/>
                </a:lnTo>
                <a:lnTo>
                  <a:pt x="300" y="359"/>
                </a:lnTo>
                <a:lnTo>
                  <a:pt x="301" y="345"/>
                </a:lnTo>
                <a:lnTo>
                  <a:pt x="318" y="314"/>
                </a:lnTo>
                <a:lnTo>
                  <a:pt x="330" y="304"/>
                </a:lnTo>
                <a:lnTo>
                  <a:pt x="352" y="303"/>
                </a:lnTo>
                <a:lnTo>
                  <a:pt x="350" y="266"/>
                </a:lnTo>
                <a:lnTo>
                  <a:pt x="349" y="230"/>
                </a:lnTo>
                <a:lnTo>
                  <a:pt x="348" y="193"/>
                </a:lnTo>
                <a:lnTo>
                  <a:pt x="346" y="155"/>
                </a:lnTo>
                <a:close/>
              </a:path>
            </a:pathLst>
          </a:custGeom>
          <a:noFill/>
          <a:ln w="3175" cmpd="sng">
            <a:solidFill>
              <a:srgbClr val="000000"/>
            </a:solidFill>
            <a:prstDash val="solid"/>
            <a:round/>
            <a:headEnd/>
            <a:tailEnd/>
          </a:ln>
        </p:spPr>
        <p:txBody>
          <a:bodyPr/>
          <a:lstStyle/>
          <a:p>
            <a:endParaRPr lang="en-US"/>
          </a:p>
        </p:txBody>
      </p:sp>
      <p:sp>
        <p:nvSpPr>
          <p:cNvPr id="33870" name="Freeform 78"/>
          <p:cNvSpPr>
            <a:spLocks/>
          </p:cNvSpPr>
          <p:nvPr/>
        </p:nvSpPr>
        <p:spPr bwMode="auto">
          <a:xfrm>
            <a:off x="4770438" y="3057525"/>
            <a:ext cx="442912" cy="606425"/>
          </a:xfrm>
          <a:custGeom>
            <a:avLst/>
            <a:gdLst>
              <a:gd name="T0" fmla="*/ 2147483646 w 557"/>
              <a:gd name="T1" fmla="*/ 2147483646 h 764"/>
              <a:gd name="T2" fmla="*/ 2147483646 w 557"/>
              <a:gd name="T3" fmla="*/ 2147483646 h 764"/>
              <a:gd name="T4" fmla="*/ 2147483646 w 557"/>
              <a:gd name="T5" fmla="*/ 2147483646 h 764"/>
              <a:gd name="T6" fmla="*/ 2147483646 w 557"/>
              <a:gd name="T7" fmla="*/ 2147483646 h 764"/>
              <a:gd name="T8" fmla="*/ 2147483646 w 557"/>
              <a:gd name="T9" fmla="*/ 2147483646 h 764"/>
              <a:gd name="T10" fmla="*/ 2147483646 w 557"/>
              <a:gd name="T11" fmla="*/ 2147483646 h 764"/>
              <a:gd name="T12" fmla="*/ 2147483646 w 557"/>
              <a:gd name="T13" fmla="*/ 2147483646 h 764"/>
              <a:gd name="T14" fmla="*/ 2147483646 w 557"/>
              <a:gd name="T15" fmla="*/ 2147483646 h 764"/>
              <a:gd name="T16" fmla="*/ 2147483646 w 557"/>
              <a:gd name="T17" fmla="*/ 2147483646 h 764"/>
              <a:gd name="T18" fmla="*/ 2147483646 w 557"/>
              <a:gd name="T19" fmla="*/ 2147483646 h 764"/>
              <a:gd name="T20" fmla="*/ 2147483646 w 557"/>
              <a:gd name="T21" fmla="*/ 0 h 764"/>
              <a:gd name="T22" fmla="*/ 2147483646 w 557"/>
              <a:gd name="T23" fmla="*/ 2147483646 h 764"/>
              <a:gd name="T24" fmla="*/ 2147483646 w 557"/>
              <a:gd name="T25" fmla="*/ 2147483646 h 764"/>
              <a:gd name="T26" fmla="*/ 2147483646 w 557"/>
              <a:gd name="T27" fmla="*/ 2147483646 h 764"/>
              <a:gd name="T28" fmla="*/ 2147483646 w 557"/>
              <a:gd name="T29" fmla="*/ 2147483646 h 764"/>
              <a:gd name="T30" fmla="*/ 2147483646 w 557"/>
              <a:gd name="T31" fmla="*/ 2147483646 h 764"/>
              <a:gd name="T32" fmla="*/ 2147483646 w 557"/>
              <a:gd name="T33" fmla="*/ 2147483646 h 764"/>
              <a:gd name="T34" fmla="*/ 2147483646 w 557"/>
              <a:gd name="T35" fmla="*/ 2147483646 h 764"/>
              <a:gd name="T36" fmla="*/ 2147483646 w 557"/>
              <a:gd name="T37" fmla="*/ 2147483646 h 764"/>
              <a:gd name="T38" fmla="*/ 2147483646 w 557"/>
              <a:gd name="T39" fmla="*/ 2147483646 h 764"/>
              <a:gd name="T40" fmla="*/ 2147483646 w 557"/>
              <a:gd name="T41" fmla="*/ 2147483646 h 764"/>
              <a:gd name="T42" fmla="*/ 2147483646 w 557"/>
              <a:gd name="T43" fmla="*/ 2147483646 h 764"/>
              <a:gd name="T44" fmla="*/ 2147483646 w 557"/>
              <a:gd name="T45" fmla="*/ 2147483646 h 764"/>
              <a:gd name="T46" fmla="*/ 2147483646 w 557"/>
              <a:gd name="T47" fmla="*/ 2147483646 h 764"/>
              <a:gd name="T48" fmla="*/ 2147483646 w 557"/>
              <a:gd name="T49" fmla="*/ 2147483646 h 764"/>
              <a:gd name="T50" fmla="*/ 2147483646 w 557"/>
              <a:gd name="T51" fmla="*/ 2147483646 h 764"/>
              <a:gd name="T52" fmla="*/ 2147483646 w 557"/>
              <a:gd name="T53" fmla="*/ 2147483646 h 764"/>
              <a:gd name="T54" fmla="*/ 2147483646 w 557"/>
              <a:gd name="T55" fmla="*/ 2147483646 h 764"/>
              <a:gd name="T56" fmla="*/ 2147483646 w 557"/>
              <a:gd name="T57" fmla="*/ 2147483646 h 764"/>
              <a:gd name="T58" fmla="*/ 2147483646 w 557"/>
              <a:gd name="T59" fmla="*/ 2147483646 h 764"/>
              <a:gd name="T60" fmla="*/ 2147483646 w 557"/>
              <a:gd name="T61" fmla="*/ 2147483646 h 764"/>
              <a:gd name="T62" fmla="*/ 2147483646 w 557"/>
              <a:gd name="T63" fmla="*/ 2147483646 h 764"/>
              <a:gd name="T64" fmla="*/ 2147483646 w 557"/>
              <a:gd name="T65" fmla="*/ 2147483646 h 764"/>
              <a:gd name="T66" fmla="*/ 2147483646 w 557"/>
              <a:gd name="T67" fmla="*/ 2147483646 h 764"/>
              <a:gd name="T68" fmla="*/ 2147483646 w 557"/>
              <a:gd name="T69" fmla="*/ 2147483646 h 764"/>
              <a:gd name="T70" fmla="*/ 2147483646 w 557"/>
              <a:gd name="T71" fmla="*/ 2147483646 h 764"/>
              <a:gd name="T72" fmla="*/ 2147483646 w 557"/>
              <a:gd name="T73" fmla="*/ 2147483646 h 764"/>
              <a:gd name="T74" fmla="*/ 0 w 557"/>
              <a:gd name="T75" fmla="*/ 2147483646 h 764"/>
              <a:gd name="T76" fmla="*/ 2147483646 w 557"/>
              <a:gd name="T77" fmla="*/ 2147483646 h 764"/>
              <a:gd name="T78" fmla="*/ 2147483646 w 557"/>
              <a:gd name="T79" fmla="*/ 2147483646 h 764"/>
              <a:gd name="T80" fmla="*/ 2147483646 w 557"/>
              <a:gd name="T81" fmla="*/ 2147483646 h 764"/>
              <a:gd name="T82" fmla="*/ 2147483646 w 557"/>
              <a:gd name="T83" fmla="*/ 2147483646 h 764"/>
              <a:gd name="T84" fmla="*/ 2147483646 w 557"/>
              <a:gd name="T85" fmla="*/ 2147483646 h 7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7" h="764">
                <a:moveTo>
                  <a:pt x="65" y="141"/>
                </a:moveTo>
                <a:lnTo>
                  <a:pt x="65" y="122"/>
                </a:lnTo>
                <a:lnTo>
                  <a:pt x="99" y="122"/>
                </a:lnTo>
                <a:lnTo>
                  <a:pt x="97" y="83"/>
                </a:lnTo>
                <a:lnTo>
                  <a:pt x="96" y="44"/>
                </a:lnTo>
                <a:lnTo>
                  <a:pt x="122" y="44"/>
                </a:lnTo>
                <a:lnTo>
                  <a:pt x="148" y="44"/>
                </a:lnTo>
                <a:lnTo>
                  <a:pt x="174" y="44"/>
                </a:lnTo>
                <a:lnTo>
                  <a:pt x="200" y="44"/>
                </a:lnTo>
                <a:lnTo>
                  <a:pt x="228" y="44"/>
                </a:lnTo>
                <a:lnTo>
                  <a:pt x="254" y="44"/>
                </a:lnTo>
                <a:lnTo>
                  <a:pt x="280" y="44"/>
                </a:lnTo>
                <a:lnTo>
                  <a:pt x="306" y="44"/>
                </a:lnTo>
                <a:lnTo>
                  <a:pt x="311" y="35"/>
                </a:lnTo>
                <a:lnTo>
                  <a:pt x="312" y="44"/>
                </a:lnTo>
                <a:lnTo>
                  <a:pt x="354" y="48"/>
                </a:lnTo>
                <a:lnTo>
                  <a:pt x="396" y="54"/>
                </a:lnTo>
                <a:lnTo>
                  <a:pt x="403" y="37"/>
                </a:lnTo>
                <a:lnTo>
                  <a:pt x="422" y="33"/>
                </a:lnTo>
                <a:lnTo>
                  <a:pt x="429" y="12"/>
                </a:lnTo>
                <a:lnTo>
                  <a:pt x="437" y="14"/>
                </a:lnTo>
                <a:lnTo>
                  <a:pt x="449" y="0"/>
                </a:lnTo>
                <a:lnTo>
                  <a:pt x="473" y="25"/>
                </a:lnTo>
                <a:lnTo>
                  <a:pt x="496" y="50"/>
                </a:lnTo>
                <a:lnTo>
                  <a:pt x="506" y="78"/>
                </a:lnTo>
                <a:lnTo>
                  <a:pt x="516" y="124"/>
                </a:lnTo>
                <a:lnTo>
                  <a:pt x="525" y="171"/>
                </a:lnTo>
                <a:lnTo>
                  <a:pt x="557" y="205"/>
                </a:lnTo>
                <a:lnTo>
                  <a:pt x="536" y="221"/>
                </a:lnTo>
                <a:lnTo>
                  <a:pt x="514" y="238"/>
                </a:lnTo>
                <a:lnTo>
                  <a:pt x="501" y="287"/>
                </a:lnTo>
                <a:lnTo>
                  <a:pt x="498" y="341"/>
                </a:lnTo>
                <a:lnTo>
                  <a:pt x="493" y="370"/>
                </a:lnTo>
                <a:lnTo>
                  <a:pt x="459" y="434"/>
                </a:lnTo>
                <a:lnTo>
                  <a:pt x="450" y="477"/>
                </a:lnTo>
                <a:lnTo>
                  <a:pt x="432" y="480"/>
                </a:lnTo>
                <a:lnTo>
                  <a:pt x="428" y="523"/>
                </a:lnTo>
                <a:lnTo>
                  <a:pt x="423" y="565"/>
                </a:lnTo>
                <a:lnTo>
                  <a:pt x="400" y="571"/>
                </a:lnTo>
                <a:lnTo>
                  <a:pt x="386" y="589"/>
                </a:lnTo>
                <a:lnTo>
                  <a:pt x="400" y="598"/>
                </a:lnTo>
                <a:lnTo>
                  <a:pt x="433" y="628"/>
                </a:lnTo>
                <a:lnTo>
                  <a:pt x="446" y="654"/>
                </a:lnTo>
                <a:lnTo>
                  <a:pt x="459" y="680"/>
                </a:lnTo>
                <a:lnTo>
                  <a:pt x="479" y="690"/>
                </a:lnTo>
                <a:lnTo>
                  <a:pt x="488" y="720"/>
                </a:lnTo>
                <a:lnTo>
                  <a:pt x="461" y="720"/>
                </a:lnTo>
                <a:lnTo>
                  <a:pt x="435" y="720"/>
                </a:lnTo>
                <a:lnTo>
                  <a:pt x="422" y="736"/>
                </a:lnTo>
                <a:lnTo>
                  <a:pt x="405" y="754"/>
                </a:lnTo>
                <a:lnTo>
                  <a:pt x="368" y="754"/>
                </a:lnTo>
                <a:lnTo>
                  <a:pt x="352" y="760"/>
                </a:lnTo>
                <a:lnTo>
                  <a:pt x="343" y="755"/>
                </a:lnTo>
                <a:lnTo>
                  <a:pt x="318" y="756"/>
                </a:lnTo>
                <a:lnTo>
                  <a:pt x="314" y="764"/>
                </a:lnTo>
                <a:lnTo>
                  <a:pt x="291" y="741"/>
                </a:lnTo>
                <a:lnTo>
                  <a:pt x="267" y="718"/>
                </a:lnTo>
                <a:lnTo>
                  <a:pt x="253" y="728"/>
                </a:lnTo>
                <a:lnTo>
                  <a:pt x="234" y="730"/>
                </a:lnTo>
                <a:lnTo>
                  <a:pt x="205" y="713"/>
                </a:lnTo>
                <a:lnTo>
                  <a:pt x="197" y="704"/>
                </a:lnTo>
                <a:lnTo>
                  <a:pt x="192" y="692"/>
                </a:lnTo>
                <a:lnTo>
                  <a:pt x="172" y="666"/>
                </a:lnTo>
                <a:lnTo>
                  <a:pt x="159" y="646"/>
                </a:lnTo>
                <a:lnTo>
                  <a:pt x="128" y="617"/>
                </a:lnTo>
                <a:lnTo>
                  <a:pt x="122" y="601"/>
                </a:lnTo>
                <a:lnTo>
                  <a:pt x="90" y="578"/>
                </a:lnTo>
                <a:lnTo>
                  <a:pt x="84" y="568"/>
                </a:lnTo>
                <a:lnTo>
                  <a:pt x="61" y="560"/>
                </a:lnTo>
                <a:lnTo>
                  <a:pt x="67" y="524"/>
                </a:lnTo>
                <a:lnTo>
                  <a:pt x="51" y="499"/>
                </a:lnTo>
                <a:lnTo>
                  <a:pt x="37" y="475"/>
                </a:lnTo>
                <a:lnTo>
                  <a:pt x="33" y="454"/>
                </a:lnTo>
                <a:lnTo>
                  <a:pt x="27" y="432"/>
                </a:lnTo>
                <a:lnTo>
                  <a:pt x="13" y="404"/>
                </a:lnTo>
                <a:lnTo>
                  <a:pt x="0" y="402"/>
                </a:lnTo>
                <a:lnTo>
                  <a:pt x="12" y="372"/>
                </a:lnTo>
                <a:lnTo>
                  <a:pt x="16" y="354"/>
                </a:lnTo>
                <a:lnTo>
                  <a:pt x="19" y="345"/>
                </a:lnTo>
                <a:lnTo>
                  <a:pt x="20" y="331"/>
                </a:lnTo>
                <a:lnTo>
                  <a:pt x="37" y="300"/>
                </a:lnTo>
                <a:lnTo>
                  <a:pt x="49" y="290"/>
                </a:lnTo>
                <a:lnTo>
                  <a:pt x="71" y="289"/>
                </a:lnTo>
                <a:lnTo>
                  <a:pt x="69" y="252"/>
                </a:lnTo>
                <a:lnTo>
                  <a:pt x="68" y="216"/>
                </a:lnTo>
                <a:lnTo>
                  <a:pt x="67" y="179"/>
                </a:lnTo>
                <a:lnTo>
                  <a:pt x="65" y="141"/>
                </a:lnTo>
                <a:close/>
              </a:path>
            </a:pathLst>
          </a:custGeom>
          <a:noFill/>
          <a:ln w="3175" cmpd="sng">
            <a:solidFill>
              <a:schemeClr val="bg2"/>
            </a:solidFill>
            <a:prstDash val="solid"/>
            <a:round/>
            <a:headEnd/>
            <a:tailEnd/>
          </a:ln>
        </p:spPr>
        <p:txBody>
          <a:bodyPr/>
          <a:lstStyle/>
          <a:p>
            <a:endParaRPr lang="en-US"/>
          </a:p>
        </p:txBody>
      </p:sp>
      <p:sp>
        <p:nvSpPr>
          <p:cNvPr id="33871" name="Freeform 79"/>
          <p:cNvSpPr>
            <a:spLocks/>
          </p:cNvSpPr>
          <p:nvPr/>
        </p:nvSpPr>
        <p:spPr bwMode="auto">
          <a:xfrm>
            <a:off x="4202113" y="3390900"/>
            <a:ext cx="77787" cy="188913"/>
          </a:xfrm>
          <a:custGeom>
            <a:avLst/>
            <a:gdLst>
              <a:gd name="T0" fmla="*/ 2147483646 w 100"/>
              <a:gd name="T1" fmla="*/ 2147483646 h 239"/>
              <a:gd name="T2" fmla="*/ 1882409618 w 100"/>
              <a:gd name="T3" fmla="*/ 2147483646 h 239"/>
              <a:gd name="T4" fmla="*/ 0 w 100"/>
              <a:gd name="T5" fmla="*/ 2147483646 h 239"/>
              <a:gd name="T6" fmla="*/ 2147483646 w 100"/>
              <a:gd name="T7" fmla="*/ 2147483646 h 239"/>
              <a:gd name="T8" fmla="*/ 2147483646 w 100"/>
              <a:gd name="T9" fmla="*/ 2147483646 h 239"/>
              <a:gd name="T10" fmla="*/ 2147483646 w 100"/>
              <a:gd name="T11" fmla="*/ 2147483646 h 239"/>
              <a:gd name="T12" fmla="*/ 2147483646 w 100"/>
              <a:gd name="T13" fmla="*/ 2147483646 h 239"/>
              <a:gd name="T14" fmla="*/ 2147483646 w 100"/>
              <a:gd name="T15" fmla="*/ 2147483646 h 239"/>
              <a:gd name="T16" fmla="*/ 2147483646 w 100"/>
              <a:gd name="T17" fmla="*/ 2147483646 h 239"/>
              <a:gd name="T18" fmla="*/ 2147483646 w 100"/>
              <a:gd name="T19" fmla="*/ 2147483646 h 239"/>
              <a:gd name="T20" fmla="*/ 2147483646 w 100"/>
              <a:gd name="T21" fmla="*/ 2147483646 h 239"/>
              <a:gd name="T22" fmla="*/ 2147483646 w 100"/>
              <a:gd name="T23" fmla="*/ 2147483646 h 239"/>
              <a:gd name="T24" fmla="*/ 2147483646 w 100"/>
              <a:gd name="T25" fmla="*/ 2147483646 h 239"/>
              <a:gd name="T26" fmla="*/ 2147483646 w 100"/>
              <a:gd name="T27" fmla="*/ 2147483646 h 239"/>
              <a:gd name="T28" fmla="*/ 2147483646 w 100"/>
              <a:gd name="T29" fmla="*/ 2147483646 h 239"/>
              <a:gd name="T30" fmla="*/ 2147483646 w 100"/>
              <a:gd name="T31" fmla="*/ 2147483646 h 239"/>
              <a:gd name="T32" fmla="*/ 2147483646 w 100"/>
              <a:gd name="T33" fmla="*/ 2147483646 h 239"/>
              <a:gd name="T34" fmla="*/ 2147483646 w 100"/>
              <a:gd name="T35" fmla="*/ 0 h 239"/>
              <a:gd name="T36" fmla="*/ 2147483646 w 100"/>
              <a:gd name="T37" fmla="*/ 2147483646 h 239"/>
              <a:gd name="T38" fmla="*/ 2147483646 w 100"/>
              <a:gd name="T39" fmla="*/ 2147483646 h 239"/>
              <a:gd name="T40" fmla="*/ 2147483646 w 100"/>
              <a:gd name="T41" fmla="*/ 2147483646 h 239"/>
              <a:gd name="T42" fmla="*/ 2147483646 w 100"/>
              <a:gd name="T43" fmla="*/ 2147483646 h 239"/>
              <a:gd name="T44" fmla="*/ 2147483646 w 100"/>
              <a:gd name="T45" fmla="*/ 2147483646 h 239"/>
              <a:gd name="T46" fmla="*/ 2147483646 w 100"/>
              <a:gd name="T47" fmla="*/ 2147483646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239">
                <a:moveTo>
                  <a:pt x="6" y="53"/>
                </a:moveTo>
                <a:lnTo>
                  <a:pt x="4" y="53"/>
                </a:lnTo>
                <a:lnTo>
                  <a:pt x="0" y="69"/>
                </a:lnTo>
                <a:lnTo>
                  <a:pt x="19" y="92"/>
                </a:lnTo>
                <a:lnTo>
                  <a:pt x="24" y="122"/>
                </a:lnTo>
                <a:lnTo>
                  <a:pt x="25" y="151"/>
                </a:lnTo>
                <a:lnTo>
                  <a:pt x="26" y="181"/>
                </a:lnTo>
                <a:lnTo>
                  <a:pt x="28" y="209"/>
                </a:lnTo>
                <a:lnTo>
                  <a:pt x="29" y="239"/>
                </a:lnTo>
                <a:lnTo>
                  <a:pt x="60" y="234"/>
                </a:lnTo>
                <a:lnTo>
                  <a:pt x="65" y="230"/>
                </a:lnTo>
                <a:lnTo>
                  <a:pt x="69" y="181"/>
                </a:lnTo>
                <a:lnTo>
                  <a:pt x="73" y="127"/>
                </a:lnTo>
                <a:lnTo>
                  <a:pt x="97" y="83"/>
                </a:lnTo>
                <a:lnTo>
                  <a:pt x="100" y="48"/>
                </a:lnTo>
                <a:lnTo>
                  <a:pt x="95" y="28"/>
                </a:lnTo>
                <a:lnTo>
                  <a:pt x="96" y="26"/>
                </a:lnTo>
                <a:lnTo>
                  <a:pt x="65" y="0"/>
                </a:lnTo>
                <a:lnTo>
                  <a:pt x="56" y="12"/>
                </a:lnTo>
                <a:lnTo>
                  <a:pt x="55" y="18"/>
                </a:lnTo>
                <a:lnTo>
                  <a:pt x="55" y="19"/>
                </a:lnTo>
                <a:lnTo>
                  <a:pt x="54" y="23"/>
                </a:lnTo>
                <a:lnTo>
                  <a:pt x="28" y="38"/>
                </a:lnTo>
                <a:lnTo>
                  <a:pt x="6" y="53"/>
                </a:lnTo>
                <a:close/>
              </a:path>
            </a:pathLst>
          </a:custGeom>
          <a:noFill/>
          <a:ln w="3175" cmpd="sng">
            <a:solidFill>
              <a:schemeClr val="bg2"/>
            </a:solidFill>
            <a:prstDash val="solid"/>
            <a:round/>
            <a:headEnd/>
            <a:tailEnd/>
          </a:ln>
        </p:spPr>
        <p:txBody>
          <a:bodyPr/>
          <a:lstStyle/>
          <a:p>
            <a:endParaRPr lang="en-US"/>
          </a:p>
        </p:txBody>
      </p:sp>
      <p:sp>
        <p:nvSpPr>
          <p:cNvPr id="33872" name="Freeform 80"/>
          <p:cNvSpPr>
            <a:spLocks/>
          </p:cNvSpPr>
          <p:nvPr/>
        </p:nvSpPr>
        <p:spPr bwMode="auto">
          <a:xfrm>
            <a:off x="4411663" y="3367088"/>
            <a:ext cx="209550" cy="349250"/>
          </a:xfrm>
          <a:custGeom>
            <a:avLst/>
            <a:gdLst>
              <a:gd name="T0" fmla="*/ 2147483646 w 264"/>
              <a:gd name="T1" fmla="*/ 2147483646 h 440"/>
              <a:gd name="T2" fmla="*/ 2147483646 w 264"/>
              <a:gd name="T3" fmla="*/ 2147483646 h 440"/>
              <a:gd name="T4" fmla="*/ 2147483646 w 264"/>
              <a:gd name="T5" fmla="*/ 2147483646 h 440"/>
              <a:gd name="T6" fmla="*/ 2147483646 w 264"/>
              <a:gd name="T7" fmla="*/ 2147483646 h 440"/>
              <a:gd name="T8" fmla="*/ 2147483646 w 264"/>
              <a:gd name="T9" fmla="*/ 2147483646 h 440"/>
              <a:gd name="T10" fmla="*/ 2147483646 w 264"/>
              <a:gd name="T11" fmla="*/ 2147483646 h 440"/>
              <a:gd name="T12" fmla="*/ 2147483646 w 264"/>
              <a:gd name="T13" fmla="*/ 2147483646 h 440"/>
              <a:gd name="T14" fmla="*/ 2147483646 w 264"/>
              <a:gd name="T15" fmla="*/ 2147483646 h 440"/>
              <a:gd name="T16" fmla="*/ 2147483646 w 264"/>
              <a:gd name="T17" fmla="*/ 2147483646 h 440"/>
              <a:gd name="T18" fmla="*/ 2147483646 w 264"/>
              <a:gd name="T19" fmla="*/ 2147483646 h 440"/>
              <a:gd name="T20" fmla="*/ 2147483646 w 264"/>
              <a:gd name="T21" fmla="*/ 2147483646 h 440"/>
              <a:gd name="T22" fmla="*/ 2147483646 w 264"/>
              <a:gd name="T23" fmla="*/ 2147483646 h 440"/>
              <a:gd name="T24" fmla="*/ 2147483646 w 264"/>
              <a:gd name="T25" fmla="*/ 2147483646 h 440"/>
              <a:gd name="T26" fmla="*/ 2147483646 w 264"/>
              <a:gd name="T27" fmla="*/ 2147483646 h 440"/>
              <a:gd name="T28" fmla="*/ 2147483646 w 264"/>
              <a:gd name="T29" fmla="*/ 2147483646 h 440"/>
              <a:gd name="T30" fmla="*/ 2147483646 w 264"/>
              <a:gd name="T31" fmla="*/ 2147483646 h 440"/>
              <a:gd name="T32" fmla="*/ 2147483646 w 264"/>
              <a:gd name="T33" fmla="*/ 2147483646 h 440"/>
              <a:gd name="T34" fmla="*/ 2147483646 w 264"/>
              <a:gd name="T35" fmla="*/ 2147483646 h 440"/>
              <a:gd name="T36" fmla="*/ 2147483646 w 264"/>
              <a:gd name="T37" fmla="*/ 2147483646 h 440"/>
              <a:gd name="T38" fmla="*/ 2147483646 w 264"/>
              <a:gd name="T39" fmla="*/ 2147483646 h 440"/>
              <a:gd name="T40" fmla="*/ 2147483646 w 264"/>
              <a:gd name="T41" fmla="*/ 2147483646 h 440"/>
              <a:gd name="T42" fmla="*/ 2147483646 w 264"/>
              <a:gd name="T43" fmla="*/ 2147483646 h 440"/>
              <a:gd name="T44" fmla="*/ 2147483646 w 264"/>
              <a:gd name="T45" fmla="*/ 2147483646 h 440"/>
              <a:gd name="T46" fmla="*/ 2147483646 w 264"/>
              <a:gd name="T47" fmla="*/ 2147483646 h 440"/>
              <a:gd name="T48" fmla="*/ 2147483646 w 264"/>
              <a:gd name="T49" fmla="*/ 2147483646 h 440"/>
              <a:gd name="T50" fmla="*/ 0 w 264"/>
              <a:gd name="T51" fmla="*/ 2147483646 h 440"/>
              <a:gd name="T52" fmla="*/ 1500123206 w 264"/>
              <a:gd name="T53" fmla="*/ 2147483646 h 440"/>
              <a:gd name="T54" fmla="*/ 2147483646 w 264"/>
              <a:gd name="T55" fmla="*/ 2147483646 h 440"/>
              <a:gd name="T56" fmla="*/ 2147483646 w 264"/>
              <a:gd name="T57" fmla="*/ 2147483646 h 440"/>
              <a:gd name="T58" fmla="*/ 2147483646 w 264"/>
              <a:gd name="T59" fmla="*/ 2147483646 h 440"/>
              <a:gd name="T60" fmla="*/ 2147483646 w 264"/>
              <a:gd name="T61" fmla="*/ 2147483646 h 440"/>
              <a:gd name="T62" fmla="*/ 2147483646 w 264"/>
              <a:gd name="T63" fmla="*/ 2147483646 h 440"/>
              <a:gd name="T64" fmla="*/ 2147483646 w 264"/>
              <a:gd name="T65" fmla="*/ 2147483646 h 440"/>
              <a:gd name="T66" fmla="*/ 2147483646 w 264"/>
              <a:gd name="T67" fmla="*/ 2147483646 h 440"/>
              <a:gd name="T68" fmla="*/ 2147483646 w 264"/>
              <a:gd name="T69" fmla="*/ 2147483646 h 440"/>
              <a:gd name="T70" fmla="*/ 2147483646 w 264"/>
              <a:gd name="T71" fmla="*/ 2147483646 h 440"/>
              <a:gd name="T72" fmla="*/ 2147483646 w 264"/>
              <a:gd name="T73" fmla="*/ 2147483646 h 440"/>
              <a:gd name="T74" fmla="*/ 2147483646 w 264"/>
              <a:gd name="T75" fmla="*/ 2147483646 h 440"/>
              <a:gd name="T76" fmla="*/ 2147483646 w 264"/>
              <a:gd name="T77" fmla="*/ 2147483646 h 440"/>
              <a:gd name="T78" fmla="*/ 2147483646 w 264"/>
              <a:gd name="T79" fmla="*/ 2147483646 h 440"/>
              <a:gd name="T80" fmla="*/ 2147483646 w 264"/>
              <a:gd name="T81" fmla="*/ 2147483646 h 440"/>
              <a:gd name="T82" fmla="*/ 2147483646 w 264"/>
              <a:gd name="T83" fmla="*/ 0 h 440"/>
              <a:gd name="T84" fmla="*/ 2147483646 w 264"/>
              <a:gd name="T85" fmla="*/ 0 h 440"/>
              <a:gd name="T86" fmla="*/ 2147483646 w 264"/>
              <a:gd name="T87" fmla="*/ 2147483646 h 440"/>
              <a:gd name="T88" fmla="*/ 2147483646 w 264"/>
              <a:gd name="T89" fmla="*/ 2147483646 h 440"/>
              <a:gd name="T90" fmla="*/ 2147483646 w 264"/>
              <a:gd name="T91" fmla="*/ 2147483646 h 4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4" h="440">
                <a:moveTo>
                  <a:pt x="244" y="121"/>
                </a:moveTo>
                <a:lnTo>
                  <a:pt x="205" y="121"/>
                </a:lnTo>
                <a:lnTo>
                  <a:pt x="187" y="129"/>
                </a:lnTo>
                <a:lnTo>
                  <a:pt x="216" y="166"/>
                </a:lnTo>
                <a:lnTo>
                  <a:pt x="239" y="216"/>
                </a:lnTo>
                <a:lnTo>
                  <a:pt x="221" y="246"/>
                </a:lnTo>
                <a:lnTo>
                  <a:pt x="205" y="278"/>
                </a:lnTo>
                <a:lnTo>
                  <a:pt x="215" y="332"/>
                </a:lnTo>
                <a:lnTo>
                  <a:pt x="234" y="360"/>
                </a:lnTo>
                <a:lnTo>
                  <a:pt x="253" y="387"/>
                </a:lnTo>
                <a:lnTo>
                  <a:pt x="264" y="422"/>
                </a:lnTo>
                <a:lnTo>
                  <a:pt x="257" y="440"/>
                </a:lnTo>
                <a:lnTo>
                  <a:pt x="227" y="433"/>
                </a:lnTo>
                <a:lnTo>
                  <a:pt x="197" y="424"/>
                </a:lnTo>
                <a:lnTo>
                  <a:pt x="164" y="424"/>
                </a:lnTo>
                <a:lnTo>
                  <a:pt x="131" y="424"/>
                </a:lnTo>
                <a:lnTo>
                  <a:pt x="97" y="424"/>
                </a:lnTo>
                <a:lnTo>
                  <a:pt x="71" y="421"/>
                </a:lnTo>
                <a:lnTo>
                  <a:pt x="45" y="417"/>
                </a:lnTo>
                <a:lnTo>
                  <a:pt x="45" y="376"/>
                </a:lnTo>
                <a:lnTo>
                  <a:pt x="41" y="364"/>
                </a:lnTo>
                <a:lnTo>
                  <a:pt x="40" y="352"/>
                </a:lnTo>
                <a:lnTo>
                  <a:pt x="22" y="354"/>
                </a:lnTo>
                <a:lnTo>
                  <a:pt x="15" y="350"/>
                </a:lnTo>
                <a:lnTo>
                  <a:pt x="5" y="327"/>
                </a:lnTo>
                <a:lnTo>
                  <a:pt x="0" y="328"/>
                </a:lnTo>
                <a:lnTo>
                  <a:pt x="3" y="321"/>
                </a:lnTo>
                <a:lnTo>
                  <a:pt x="13" y="289"/>
                </a:lnTo>
                <a:lnTo>
                  <a:pt x="28" y="267"/>
                </a:lnTo>
                <a:lnTo>
                  <a:pt x="43" y="244"/>
                </a:lnTo>
                <a:lnTo>
                  <a:pt x="69" y="236"/>
                </a:lnTo>
                <a:lnTo>
                  <a:pt x="91" y="258"/>
                </a:lnTo>
                <a:lnTo>
                  <a:pt x="112" y="228"/>
                </a:lnTo>
                <a:lnTo>
                  <a:pt x="125" y="193"/>
                </a:lnTo>
                <a:lnTo>
                  <a:pt x="138" y="174"/>
                </a:lnTo>
                <a:lnTo>
                  <a:pt x="151" y="142"/>
                </a:lnTo>
                <a:lnTo>
                  <a:pt x="163" y="115"/>
                </a:lnTo>
                <a:lnTo>
                  <a:pt x="176" y="86"/>
                </a:lnTo>
                <a:lnTo>
                  <a:pt x="200" y="65"/>
                </a:lnTo>
                <a:lnTo>
                  <a:pt x="207" y="43"/>
                </a:lnTo>
                <a:lnTo>
                  <a:pt x="193" y="28"/>
                </a:lnTo>
                <a:lnTo>
                  <a:pt x="187" y="0"/>
                </a:lnTo>
                <a:lnTo>
                  <a:pt x="200" y="0"/>
                </a:lnTo>
                <a:lnTo>
                  <a:pt x="218" y="38"/>
                </a:lnTo>
                <a:lnTo>
                  <a:pt x="221" y="82"/>
                </a:lnTo>
                <a:lnTo>
                  <a:pt x="244" y="121"/>
                </a:lnTo>
                <a:close/>
              </a:path>
            </a:pathLst>
          </a:custGeom>
          <a:noFill/>
          <a:ln w="3175" cmpd="sng">
            <a:solidFill>
              <a:schemeClr val="bg2"/>
            </a:solidFill>
            <a:prstDash val="solid"/>
            <a:round/>
            <a:headEnd/>
            <a:tailEnd/>
          </a:ln>
        </p:spPr>
        <p:txBody>
          <a:bodyPr/>
          <a:lstStyle/>
          <a:p>
            <a:endParaRPr lang="en-US"/>
          </a:p>
        </p:txBody>
      </p:sp>
      <p:sp>
        <p:nvSpPr>
          <p:cNvPr id="33873" name="Freeform 81"/>
          <p:cNvSpPr>
            <a:spLocks/>
          </p:cNvSpPr>
          <p:nvPr/>
        </p:nvSpPr>
        <p:spPr bwMode="auto">
          <a:xfrm>
            <a:off x="4573588" y="3435350"/>
            <a:ext cx="352425" cy="266700"/>
          </a:xfrm>
          <a:custGeom>
            <a:avLst/>
            <a:gdLst>
              <a:gd name="T0" fmla="*/ 2147483646 w 444"/>
              <a:gd name="T1" fmla="*/ 2147483646 h 338"/>
              <a:gd name="T2" fmla="*/ 2147483646 w 444"/>
              <a:gd name="T3" fmla="*/ 2147483646 h 338"/>
              <a:gd name="T4" fmla="*/ 2147483646 w 444"/>
              <a:gd name="T5" fmla="*/ 2147483646 h 338"/>
              <a:gd name="T6" fmla="*/ 2147483646 w 444"/>
              <a:gd name="T7" fmla="*/ 2147483646 h 338"/>
              <a:gd name="T8" fmla="*/ 2147483646 w 444"/>
              <a:gd name="T9" fmla="*/ 2147483646 h 338"/>
              <a:gd name="T10" fmla="*/ 2147483646 w 444"/>
              <a:gd name="T11" fmla="*/ 0 h 338"/>
              <a:gd name="T12" fmla="*/ 2147483646 w 444"/>
              <a:gd name="T13" fmla="*/ 2147483646 h 338"/>
              <a:gd name="T14" fmla="*/ 2147483646 w 444"/>
              <a:gd name="T15" fmla="*/ 2147483646 h 338"/>
              <a:gd name="T16" fmla="*/ 2147483646 w 444"/>
              <a:gd name="T17" fmla="*/ 2147483646 h 338"/>
              <a:gd name="T18" fmla="*/ 2147483646 w 444"/>
              <a:gd name="T19" fmla="*/ 2147483646 h 338"/>
              <a:gd name="T20" fmla="*/ 2147483646 w 444"/>
              <a:gd name="T21" fmla="*/ 2147483646 h 338"/>
              <a:gd name="T22" fmla="*/ 2147483646 w 444"/>
              <a:gd name="T23" fmla="*/ 2147483646 h 338"/>
              <a:gd name="T24" fmla="*/ 2147483646 w 444"/>
              <a:gd name="T25" fmla="*/ 2147483646 h 338"/>
              <a:gd name="T26" fmla="*/ 2147483646 w 444"/>
              <a:gd name="T27" fmla="*/ 2147483646 h 338"/>
              <a:gd name="T28" fmla="*/ 2147483646 w 444"/>
              <a:gd name="T29" fmla="*/ 2147483646 h 338"/>
              <a:gd name="T30" fmla="*/ 2147483646 w 444"/>
              <a:gd name="T31" fmla="*/ 2147483646 h 338"/>
              <a:gd name="T32" fmla="*/ 2147483646 w 444"/>
              <a:gd name="T33" fmla="*/ 2147483646 h 338"/>
              <a:gd name="T34" fmla="*/ 2147483646 w 444"/>
              <a:gd name="T35" fmla="*/ 2147483646 h 338"/>
              <a:gd name="T36" fmla="*/ 2147483646 w 444"/>
              <a:gd name="T37" fmla="*/ 2147483646 h 338"/>
              <a:gd name="T38" fmla="*/ 2147483646 w 444"/>
              <a:gd name="T39" fmla="*/ 2147483646 h 338"/>
              <a:gd name="T40" fmla="*/ 2147483646 w 444"/>
              <a:gd name="T41" fmla="*/ 2147483646 h 338"/>
              <a:gd name="T42" fmla="*/ 2147483646 w 444"/>
              <a:gd name="T43" fmla="*/ 2147483646 h 338"/>
              <a:gd name="T44" fmla="*/ 2147483646 w 444"/>
              <a:gd name="T45" fmla="*/ 2147483646 h 338"/>
              <a:gd name="T46" fmla="*/ 2147483646 w 444"/>
              <a:gd name="T47" fmla="*/ 2147483646 h 338"/>
              <a:gd name="T48" fmla="*/ 2147483646 w 444"/>
              <a:gd name="T49" fmla="*/ 2147483646 h 338"/>
              <a:gd name="T50" fmla="*/ 2147483646 w 444"/>
              <a:gd name="T51" fmla="*/ 2147483646 h 338"/>
              <a:gd name="T52" fmla="*/ 2147483646 w 444"/>
              <a:gd name="T53" fmla="*/ 2147483646 h 338"/>
              <a:gd name="T54" fmla="*/ 2147483646 w 444"/>
              <a:gd name="T55" fmla="*/ 2147483646 h 338"/>
              <a:gd name="T56" fmla="*/ 2147483646 w 444"/>
              <a:gd name="T57" fmla="*/ 2147483646 h 338"/>
              <a:gd name="T58" fmla="*/ 2147483646 w 444"/>
              <a:gd name="T59" fmla="*/ 2147483646 h 338"/>
              <a:gd name="T60" fmla="*/ 2147483646 w 444"/>
              <a:gd name="T61" fmla="*/ 2147483646 h 338"/>
              <a:gd name="T62" fmla="*/ 2147483646 w 444"/>
              <a:gd name="T63" fmla="*/ 2147483646 h 338"/>
              <a:gd name="T64" fmla="*/ 2147483646 w 444"/>
              <a:gd name="T65" fmla="*/ 2147483646 h 338"/>
              <a:gd name="T66" fmla="*/ 2147483646 w 444"/>
              <a:gd name="T67" fmla="*/ 2147483646 h 338"/>
              <a:gd name="T68" fmla="*/ 2147483646 w 444"/>
              <a:gd name="T69" fmla="*/ 2147483646 h 338"/>
              <a:gd name="T70" fmla="*/ 2147483646 w 444"/>
              <a:gd name="T71" fmla="*/ 2147483646 h 338"/>
              <a:gd name="T72" fmla="*/ 2147483646 w 444"/>
              <a:gd name="T73" fmla="*/ 2147483646 h 338"/>
              <a:gd name="T74" fmla="*/ 0 w 444"/>
              <a:gd name="T75" fmla="*/ 2147483646 h 338"/>
              <a:gd name="T76" fmla="*/ 2147483646 w 444"/>
              <a:gd name="T77" fmla="*/ 2147483646 h 338"/>
              <a:gd name="T78" fmla="*/ 2147483646 w 444"/>
              <a:gd name="T79" fmla="*/ 2147483646 h 338"/>
              <a:gd name="T80" fmla="*/ 2147483646 w 444"/>
              <a:gd name="T81" fmla="*/ 2147483646 h 338"/>
              <a:gd name="T82" fmla="*/ 2147483646 w 444"/>
              <a:gd name="T83" fmla="*/ 2147483646 h 338"/>
              <a:gd name="T84" fmla="*/ 2147483646 w 444"/>
              <a:gd name="T85" fmla="*/ 2147483646 h 338"/>
              <a:gd name="T86" fmla="*/ 2147483646 w 444"/>
              <a:gd name="T87" fmla="*/ 2147483646 h 338"/>
              <a:gd name="T88" fmla="*/ 2147483646 w 444"/>
              <a:gd name="T89" fmla="*/ 2147483646 h 3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4" h="338">
                <a:moveTo>
                  <a:pt x="155" y="93"/>
                </a:moveTo>
                <a:lnTo>
                  <a:pt x="149" y="81"/>
                </a:lnTo>
                <a:lnTo>
                  <a:pt x="199" y="71"/>
                </a:lnTo>
                <a:lnTo>
                  <a:pt x="225" y="39"/>
                </a:lnTo>
                <a:lnTo>
                  <a:pt x="251" y="7"/>
                </a:lnTo>
                <a:lnTo>
                  <a:pt x="284" y="0"/>
                </a:lnTo>
                <a:lnTo>
                  <a:pt x="298" y="24"/>
                </a:lnTo>
                <a:lnTo>
                  <a:pt x="314" y="49"/>
                </a:lnTo>
                <a:lnTo>
                  <a:pt x="308" y="85"/>
                </a:lnTo>
                <a:lnTo>
                  <a:pt x="331" y="93"/>
                </a:lnTo>
                <a:lnTo>
                  <a:pt x="337" y="103"/>
                </a:lnTo>
                <a:lnTo>
                  <a:pt x="369" y="126"/>
                </a:lnTo>
                <a:lnTo>
                  <a:pt x="375" y="142"/>
                </a:lnTo>
                <a:lnTo>
                  <a:pt x="406" y="171"/>
                </a:lnTo>
                <a:lnTo>
                  <a:pt x="419" y="191"/>
                </a:lnTo>
                <a:lnTo>
                  <a:pt x="439" y="217"/>
                </a:lnTo>
                <a:lnTo>
                  <a:pt x="444" y="229"/>
                </a:lnTo>
                <a:lnTo>
                  <a:pt x="426" y="225"/>
                </a:lnTo>
                <a:lnTo>
                  <a:pt x="399" y="222"/>
                </a:lnTo>
                <a:lnTo>
                  <a:pt x="372" y="219"/>
                </a:lnTo>
                <a:lnTo>
                  <a:pt x="360" y="231"/>
                </a:lnTo>
                <a:lnTo>
                  <a:pt x="335" y="231"/>
                </a:lnTo>
                <a:lnTo>
                  <a:pt x="299" y="243"/>
                </a:lnTo>
                <a:lnTo>
                  <a:pt x="284" y="241"/>
                </a:lnTo>
                <a:lnTo>
                  <a:pt x="269" y="263"/>
                </a:lnTo>
                <a:lnTo>
                  <a:pt x="237" y="254"/>
                </a:lnTo>
                <a:lnTo>
                  <a:pt x="205" y="245"/>
                </a:lnTo>
                <a:lnTo>
                  <a:pt x="169" y="225"/>
                </a:lnTo>
                <a:lnTo>
                  <a:pt x="141" y="260"/>
                </a:lnTo>
                <a:lnTo>
                  <a:pt x="142" y="289"/>
                </a:lnTo>
                <a:lnTo>
                  <a:pt x="116" y="287"/>
                </a:lnTo>
                <a:lnTo>
                  <a:pt x="88" y="285"/>
                </a:lnTo>
                <a:lnTo>
                  <a:pt x="69" y="296"/>
                </a:lnTo>
                <a:lnTo>
                  <a:pt x="59" y="338"/>
                </a:lnTo>
                <a:lnTo>
                  <a:pt x="48" y="303"/>
                </a:lnTo>
                <a:lnTo>
                  <a:pt x="29" y="276"/>
                </a:lnTo>
                <a:lnTo>
                  <a:pt x="10" y="248"/>
                </a:lnTo>
                <a:lnTo>
                  <a:pt x="0" y="194"/>
                </a:lnTo>
                <a:lnTo>
                  <a:pt x="16" y="162"/>
                </a:lnTo>
                <a:lnTo>
                  <a:pt x="34" y="132"/>
                </a:lnTo>
                <a:lnTo>
                  <a:pt x="65" y="121"/>
                </a:lnTo>
                <a:lnTo>
                  <a:pt x="72" y="126"/>
                </a:lnTo>
                <a:lnTo>
                  <a:pt x="91" y="122"/>
                </a:lnTo>
                <a:lnTo>
                  <a:pt x="138" y="113"/>
                </a:lnTo>
                <a:lnTo>
                  <a:pt x="155" y="93"/>
                </a:lnTo>
                <a:close/>
              </a:path>
            </a:pathLst>
          </a:custGeom>
          <a:noFill/>
          <a:ln w="3175" cmpd="sng">
            <a:solidFill>
              <a:schemeClr val="bg2"/>
            </a:solidFill>
            <a:prstDash val="solid"/>
            <a:round/>
            <a:headEnd/>
            <a:tailEnd/>
          </a:ln>
        </p:spPr>
        <p:txBody>
          <a:bodyPr/>
          <a:lstStyle/>
          <a:p>
            <a:endParaRPr lang="en-US"/>
          </a:p>
        </p:txBody>
      </p:sp>
      <p:sp>
        <p:nvSpPr>
          <p:cNvPr id="33874" name="Freeform 82"/>
          <p:cNvSpPr>
            <a:spLocks/>
          </p:cNvSpPr>
          <p:nvPr/>
        </p:nvSpPr>
        <p:spPr bwMode="auto">
          <a:xfrm>
            <a:off x="4092575" y="3427413"/>
            <a:ext cx="120650" cy="196850"/>
          </a:xfrm>
          <a:custGeom>
            <a:avLst/>
            <a:gdLst>
              <a:gd name="T0" fmla="*/ 2147483646 w 151"/>
              <a:gd name="T1" fmla="*/ 2147483646 h 246"/>
              <a:gd name="T2" fmla="*/ 2147483646 w 151"/>
              <a:gd name="T3" fmla="*/ 2147483646 h 246"/>
              <a:gd name="T4" fmla="*/ 2147483646 w 151"/>
              <a:gd name="T5" fmla="*/ 2147483646 h 246"/>
              <a:gd name="T6" fmla="*/ 2147483646 w 151"/>
              <a:gd name="T7" fmla="*/ 2147483646 h 246"/>
              <a:gd name="T8" fmla="*/ 2147483646 w 151"/>
              <a:gd name="T9" fmla="*/ 2147483646 h 246"/>
              <a:gd name="T10" fmla="*/ 2147483646 w 151"/>
              <a:gd name="T11" fmla="*/ 2147483646 h 246"/>
              <a:gd name="T12" fmla="*/ 1530272665 w 151"/>
              <a:gd name="T13" fmla="*/ 2147483646 h 246"/>
              <a:gd name="T14" fmla="*/ 2147483646 w 151"/>
              <a:gd name="T15" fmla="*/ 2147483646 h 246"/>
              <a:gd name="T16" fmla="*/ 2147483646 w 151"/>
              <a:gd name="T17" fmla="*/ 2147483646 h 246"/>
              <a:gd name="T18" fmla="*/ 0 w 151"/>
              <a:gd name="T19" fmla="*/ 2147483646 h 246"/>
              <a:gd name="T20" fmla="*/ 2147483646 w 151"/>
              <a:gd name="T21" fmla="*/ 2147483646 h 246"/>
              <a:gd name="T22" fmla="*/ 2147483646 w 151"/>
              <a:gd name="T23" fmla="*/ 2147483646 h 246"/>
              <a:gd name="T24" fmla="*/ 2147483646 w 151"/>
              <a:gd name="T25" fmla="*/ 2147483646 h 246"/>
              <a:gd name="T26" fmla="*/ 2147483646 w 151"/>
              <a:gd name="T27" fmla="*/ 2147483646 h 246"/>
              <a:gd name="T28" fmla="*/ 2147483646 w 151"/>
              <a:gd name="T29" fmla="*/ 2147483646 h 246"/>
              <a:gd name="T30" fmla="*/ 2147483646 w 151"/>
              <a:gd name="T31" fmla="*/ 1537420906 h 246"/>
              <a:gd name="T32" fmla="*/ 2147483646 w 151"/>
              <a:gd name="T33" fmla="*/ 1024520229 h 246"/>
              <a:gd name="T34" fmla="*/ 2147483646 w 151"/>
              <a:gd name="T35" fmla="*/ 0 h 246"/>
              <a:gd name="T36" fmla="*/ 2147483646 w 151"/>
              <a:gd name="T37" fmla="*/ 2147483646 h 246"/>
              <a:gd name="T38" fmla="*/ 2147483646 w 151"/>
              <a:gd name="T39" fmla="*/ 2147483646 h 246"/>
              <a:gd name="T40" fmla="*/ 2147483646 w 151"/>
              <a:gd name="T41" fmla="*/ 2147483646 h 246"/>
              <a:gd name="T42" fmla="*/ 2147483646 w 151"/>
              <a:gd name="T43" fmla="*/ 2147483646 h 246"/>
              <a:gd name="T44" fmla="*/ 2147483646 w 151"/>
              <a:gd name="T45" fmla="*/ 2147483646 h 246"/>
              <a:gd name="T46" fmla="*/ 2147483646 w 151"/>
              <a:gd name="T47" fmla="*/ 2147483646 h 246"/>
              <a:gd name="T48" fmla="*/ 2147483646 w 151"/>
              <a:gd name="T49" fmla="*/ 2147483646 h 246"/>
              <a:gd name="T50" fmla="*/ 2147483646 w 151"/>
              <a:gd name="T51" fmla="*/ 2147483646 h 246"/>
              <a:gd name="T52" fmla="*/ 2147483646 w 151"/>
              <a:gd name="T53" fmla="*/ 2147483646 h 246"/>
              <a:gd name="T54" fmla="*/ 2147483646 w 151"/>
              <a:gd name="T55" fmla="*/ 2147483646 h 246"/>
              <a:gd name="T56" fmla="*/ 2147483646 w 151"/>
              <a:gd name="T57" fmla="*/ 2147483646 h 2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1" h="246">
                <a:moveTo>
                  <a:pt x="133" y="208"/>
                </a:moveTo>
                <a:lnTo>
                  <a:pt x="109" y="218"/>
                </a:lnTo>
                <a:lnTo>
                  <a:pt x="84" y="227"/>
                </a:lnTo>
                <a:lnTo>
                  <a:pt x="60" y="238"/>
                </a:lnTo>
                <a:lnTo>
                  <a:pt x="51" y="244"/>
                </a:lnTo>
                <a:lnTo>
                  <a:pt x="35" y="246"/>
                </a:lnTo>
                <a:lnTo>
                  <a:pt x="3" y="234"/>
                </a:lnTo>
                <a:lnTo>
                  <a:pt x="14" y="227"/>
                </a:lnTo>
                <a:lnTo>
                  <a:pt x="7" y="198"/>
                </a:lnTo>
                <a:lnTo>
                  <a:pt x="0" y="167"/>
                </a:lnTo>
                <a:lnTo>
                  <a:pt x="13" y="141"/>
                </a:lnTo>
                <a:lnTo>
                  <a:pt x="25" y="114"/>
                </a:lnTo>
                <a:lnTo>
                  <a:pt x="18" y="64"/>
                </a:lnTo>
                <a:lnTo>
                  <a:pt x="15" y="34"/>
                </a:lnTo>
                <a:lnTo>
                  <a:pt x="13" y="5"/>
                </a:lnTo>
                <a:lnTo>
                  <a:pt x="54" y="3"/>
                </a:lnTo>
                <a:lnTo>
                  <a:pt x="95" y="2"/>
                </a:lnTo>
                <a:lnTo>
                  <a:pt x="104" y="0"/>
                </a:lnTo>
                <a:lnTo>
                  <a:pt x="109" y="12"/>
                </a:lnTo>
                <a:lnTo>
                  <a:pt x="123" y="46"/>
                </a:lnTo>
                <a:lnTo>
                  <a:pt x="122" y="64"/>
                </a:lnTo>
                <a:lnTo>
                  <a:pt x="125" y="90"/>
                </a:lnTo>
                <a:lnTo>
                  <a:pt x="130" y="116"/>
                </a:lnTo>
                <a:lnTo>
                  <a:pt x="131" y="146"/>
                </a:lnTo>
                <a:lnTo>
                  <a:pt x="134" y="176"/>
                </a:lnTo>
                <a:lnTo>
                  <a:pt x="151" y="195"/>
                </a:lnTo>
                <a:lnTo>
                  <a:pt x="134" y="208"/>
                </a:lnTo>
                <a:lnTo>
                  <a:pt x="121" y="198"/>
                </a:lnTo>
                <a:lnTo>
                  <a:pt x="133" y="208"/>
                </a:lnTo>
                <a:close/>
              </a:path>
            </a:pathLst>
          </a:custGeom>
          <a:noFill/>
          <a:ln w="3175" cmpd="sng">
            <a:solidFill>
              <a:schemeClr val="bg2"/>
            </a:solidFill>
            <a:prstDash val="solid"/>
            <a:round/>
            <a:headEnd/>
            <a:tailEnd/>
          </a:ln>
        </p:spPr>
        <p:txBody>
          <a:bodyPr/>
          <a:lstStyle/>
          <a:p>
            <a:endParaRPr lang="en-US"/>
          </a:p>
        </p:txBody>
      </p:sp>
      <p:sp>
        <p:nvSpPr>
          <p:cNvPr id="33875" name="Freeform 83"/>
          <p:cNvSpPr>
            <a:spLocks/>
          </p:cNvSpPr>
          <p:nvPr/>
        </p:nvSpPr>
        <p:spPr bwMode="auto">
          <a:xfrm>
            <a:off x="3949700" y="3441700"/>
            <a:ext cx="161925" cy="195263"/>
          </a:xfrm>
          <a:custGeom>
            <a:avLst/>
            <a:gdLst>
              <a:gd name="T0" fmla="*/ 2147483646 w 205"/>
              <a:gd name="T1" fmla="*/ 2147483646 h 247"/>
              <a:gd name="T2" fmla="*/ 2147483646 w 205"/>
              <a:gd name="T3" fmla="*/ 2147483646 h 247"/>
              <a:gd name="T4" fmla="*/ 2147483646 w 205"/>
              <a:gd name="T5" fmla="*/ 2147483646 h 247"/>
              <a:gd name="T6" fmla="*/ 2147483646 w 205"/>
              <a:gd name="T7" fmla="*/ 0 h 247"/>
              <a:gd name="T8" fmla="*/ 2147483646 w 205"/>
              <a:gd name="T9" fmla="*/ 2147483646 h 247"/>
              <a:gd name="T10" fmla="*/ 2147483646 w 205"/>
              <a:gd name="T11" fmla="*/ 2147483646 h 247"/>
              <a:gd name="T12" fmla="*/ 2147483646 w 205"/>
              <a:gd name="T13" fmla="*/ 2147483646 h 247"/>
              <a:gd name="T14" fmla="*/ 2147483646 w 205"/>
              <a:gd name="T15" fmla="*/ 2147483646 h 247"/>
              <a:gd name="T16" fmla="*/ 2147483646 w 205"/>
              <a:gd name="T17" fmla="*/ 2147483646 h 247"/>
              <a:gd name="T18" fmla="*/ 2147483646 w 205"/>
              <a:gd name="T19" fmla="*/ 2147483646 h 247"/>
              <a:gd name="T20" fmla="*/ 2147483646 w 205"/>
              <a:gd name="T21" fmla="*/ 2147483646 h 247"/>
              <a:gd name="T22" fmla="*/ 2147483646 w 205"/>
              <a:gd name="T23" fmla="*/ 2147483646 h 247"/>
              <a:gd name="T24" fmla="*/ 2147483646 w 205"/>
              <a:gd name="T25" fmla="*/ 2147483646 h 247"/>
              <a:gd name="T26" fmla="*/ 2147483646 w 205"/>
              <a:gd name="T27" fmla="*/ 2147483646 h 247"/>
              <a:gd name="T28" fmla="*/ 2147483646 w 205"/>
              <a:gd name="T29" fmla="*/ 2147483646 h 247"/>
              <a:gd name="T30" fmla="*/ 1478660396 w 205"/>
              <a:gd name="T31" fmla="*/ 2147483646 h 247"/>
              <a:gd name="T32" fmla="*/ 0 w 205"/>
              <a:gd name="T33" fmla="*/ 2147483646 h 247"/>
              <a:gd name="T34" fmla="*/ 492887062 w 205"/>
              <a:gd name="T35" fmla="*/ 2147483646 h 247"/>
              <a:gd name="T36" fmla="*/ 492887062 w 205"/>
              <a:gd name="T37" fmla="*/ 2147483646 h 247"/>
              <a:gd name="T38" fmla="*/ 2147483646 w 205"/>
              <a:gd name="T39" fmla="*/ 2147483646 h 247"/>
              <a:gd name="T40" fmla="*/ 2147483646 w 205"/>
              <a:gd name="T41" fmla="*/ 2147483646 h 247"/>
              <a:gd name="T42" fmla="*/ 2147483646 w 205"/>
              <a:gd name="T43" fmla="*/ 2147483646 h 247"/>
              <a:gd name="T44" fmla="*/ 2147483646 w 205"/>
              <a:gd name="T45" fmla="*/ 2147483646 h 247"/>
              <a:gd name="T46" fmla="*/ 2147483646 w 205"/>
              <a:gd name="T47" fmla="*/ 2147483646 h 247"/>
              <a:gd name="T48" fmla="*/ 2147483646 w 205"/>
              <a:gd name="T49" fmla="*/ 2147483646 h 247"/>
              <a:gd name="T50" fmla="*/ 2147483646 w 205"/>
              <a:gd name="T51" fmla="*/ 2147483646 h 247"/>
              <a:gd name="T52" fmla="*/ 2147483646 w 205"/>
              <a:gd name="T53" fmla="*/ 2147483646 h 247"/>
              <a:gd name="T54" fmla="*/ 2147483646 w 205"/>
              <a:gd name="T55" fmla="*/ 2147483646 h 247"/>
              <a:gd name="T56" fmla="*/ 2147483646 w 205"/>
              <a:gd name="T57" fmla="*/ 2147483646 h 247"/>
              <a:gd name="T58" fmla="*/ 2147483646 w 205"/>
              <a:gd name="T59" fmla="*/ 2147483646 h 247"/>
              <a:gd name="T60" fmla="*/ 2147483646 w 205"/>
              <a:gd name="T61" fmla="*/ 2147483646 h 247"/>
              <a:gd name="T62" fmla="*/ 2147483646 w 205"/>
              <a:gd name="T63" fmla="*/ 2147483646 h 247"/>
              <a:gd name="T64" fmla="*/ 2147483646 w 205"/>
              <a:gd name="T65" fmla="*/ 2147483646 h 247"/>
              <a:gd name="T66" fmla="*/ 2147483646 w 205"/>
              <a:gd name="T67" fmla="*/ 2147483646 h 247"/>
              <a:gd name="T68" fmla="*/ 2147483646 w 205"/>
              <a:gd name="T69" fmla="*/ 2147483646 h 247"/>
              <a:gd name="T70" fmla="*/ 2147483646 w 205"/>
              <a:gd name="T71" fmla="*/ 2147483646 h 247"/>
              <a:gd name="T72" fmla="*/ 2147483646 w 205"/>
              <a:gd name="T73" fmla="*/ 2147483646 h 247"/>
              <a:gd name="T74" fmla="*/ 2147483646 w 205"/>
              <a:gd name="T75" fmla="*/ 2147483646 h 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5" h="247">
                <a:moveTo>
                  <a:pt x="116" y="17"/>
                </a:moveTo>
                <a:lnTo>
                  <a:pt x="102" y="11"/>
                </a:lnTo>
                <a:lnTo>
                  <a:pt x="79" y="16"/>
                </a:lnTo>
                <a:lnTo>
                  <a:pt x="74" y="0"/>
                </a:lnTo>
                <a:lnTo>
                  <a:pt x="62" y="10"/>
                </a:lnTo>
                <a:lnTo>
                  <a:pt x="46" y="19"/>
                </a:lnTo>
                <a:lnTo>
                  <a:pt x="26" y="15"/>
                </a:lnTo>
                <a:lnTo>
                  <a:pt x="17" y="22"/>
                </a:lnTo>
                <a:lnTo>
                  <a:pt x="15" y="51"/>
                </a:lnTo>
                <a:lnTo>
                  <a:pt x="19" y="57"/>
                </a:lnTo>
                <a:lnTo>
                  <a:pt x="21" y="66"/>
                </a:lnTo>
                <a:lnTo>
                  <a:pt x="26" y="80"/>
                </a:lnTo>
                <a:lnTo>
                  <a:pt x="23" y="88"/>
                </a:lnTo>
                <a:lnTo>
                  <a:pt x="9" y="90"/>
                </a:lnTo>
                <a:lnTo>
                  <a:pt x="14" y="107"/>
                </a:lnTo>
                <a:lnTo>
                  <a:pt x="3" y="121"/>
                </a:lnTo>
                <a:lnTo>
                  <a:pt x="0" y="122"/>
                </a:lnTo>
                <a:lnTo>
                  <a:pt x="1" y="158"/>
                </a:lnTo>
                <a:lnTo>
                  <a:pt x="1" y="164"/>
                </a:lnTo>
                <a:lnTo>
                  <a:pt x="23" y="184"/>
                </a:lnTo>
                <a:lnTo>
                  <a:pt x="38" y="200"/>
                </a:lnTo>
                <a:lnTo>
                  <a:pt x="32" y="247"/>
                </a:lnTo>
                <a:lnTo>
                  <a:pt x="76" y="232"/>
                </a:lnTo>
                <a:lnTo>
                  <a:pt x="118" y="217"/>
                </a:lnTo>
                <a:lnTo>
                  <a:pt x="130" y="214"/>
                </a:lnTo>
                <a:lnTo>
                  <a:pt x="155" y="213"/>
                </a:lnTo>
                <a:lnTo>
                  <a:pt x="162" y="216"/>
                </a:lnTo>
                <a:lnTo>
                  <a:pt x="179" y="213"/>
                </a:lnTo>
                <a:lnTo>
                  <a:pt x="183" y="218"/>
                </a:lnTo>
                <a:lnTo>
                  <a:pt x="194" y="211"/>
                </a:lnTo>
                <a:lnTo>
                  <a:pt x="187" y="182"/>
                </a:lnTo>
                <a:lnTo>
                  <a:pt x="180" y="151"/>
                </a:lnTo>
                <a:lnTo>
                  <a:pt x="193" y="125"/>
                </a:lnTo>
                <a:lnTo>
                  <a:pt x="205" y="98"/>
                </a:lnTo>
                <a:lnTo>
                  <a:pt x="198" y="48"/>
                </a:lnTo>
                <a:lnTo>
                  <a:pt x="168" y="30"/>
                </a:lnTo>
                <a:lnTo>
                  <a:pt x="136" y="40"/>
                </a:lnTo>
                <a:lnTo>
                  <a:pt x="116" y="17"/>
                </a:lnTo>
                <a:close/>
              </a:path>
            </a:pathLst>
          </a:custGeom>
          <a:noFill/>
          <a:ln w="3175" cmpd="sng">
            <a:solidFill>
              <a:schemeClr val="bg2"/>
            </a:solidFill>
            <a:prstDash val="solid"/>
            <a:round/>
            <a:headEnd/>
            <a:tailEnd/>
          </a:ln>
        </p:spPr>
        <p:txBody>
          <a:bodyPr/>
          <a:lstStyle/>
          <a:p>
            <a:endParaRPr lang="en-US"/>
          </a:p>
        </p:txBody>
      </p:sp>
      <p:sp>
        <p:nvSpPr>
          <p:cNvPr id="33876" name="Freeform 84"/>
          <p:cNvSpPr>
            <a:spLocks/>
          </p:cNvSpPr>
          <p:nvPr/>
        </p:nvSpPr>
        <p:spPr bwMode="auto">
          <a:xfrm>
            <a:off x="3867150" y="3509963"/>
            <a:ext cx="112713" cy="127000"/>
          </a:xfrm>
          <a:custGeom>
            <a:avLst/>
            <a:gdLst>
              <a:gd name="T0" fmla="*/ 2147483646 w 141"/>
              <a:gd name="T1" fmla="*/ 2147483646 h 160"/>
              <a:gd name="T2" fmla="*/ 2147483646 w 141"/>
              <a:gd name="T3" fmla="*/ 2147483646 h 160"/>
              <a:gd name="T4" fmla="*/ 2147483646 w 141"/>
              <a:gd name="T5" fmla="*/ 2147483646 h 160"/>
              <a:gd name="T6" fmla="*/ 2147483646 w 141"/>
              <a:gd name="T7" fmla="*/ 2147483646 h 160"/>
              <a:gd name="T8" fmla="*/ 0 w 141"/>
              <a:gd name="T9" fmla="*/ 2147483646 h 160"/>
              <a:gd name="T10" fmla="*/ 2147483646 w 141"/>
              <a:gd name="T11" fmla="*/ 2147483646 h 160"/>
              <a:gd name="T12" fmla="*/ 2147483646 w 141"/>
              <a:gd name="T13" fmla="*/ 2147483646 h 160"/>
              <a:gd name="T14" fmla="*/ 2147483646 w 141"/>
              <a:gd name="T15" fmla="*/ 0 h 160"/>
              <a:gd name="T16" fmla="*/ 2147483646 w 141"/>
              <a:gd name="T17" fmla="*/ 0 h 160"/>
              <a:gd name="T18" fmla="*/ 2147483646 w 141"/>
              <a:gd name="T19" fmla="*/ 2147483646 h 160"/>
              <a:gd name="T20" fmla="*/ 2147483646 w 141"/>
              <a:gd name="T21" fmla="*/ 2147483646 h 160"/>
              <a:gd name="T22" fmla="*/ 2147483646 w 141"/>
              <a:gd name="T23" fmla="*/ 2147483646 h 160"/>
              <a:gd name="T24" fmla="*/ 2147483646 w 141"/>
              <a:gd name="T25" fmla="*/ 2147483646 h 160"/>
              <a:gd name="T26" fmla="*/ 2147483646 w 141"/>
              <a:gd name="T27" fmla="*/ 2147483646 h 160"/>
              <a:gd name="T28" fmla="*/ 2147483646 w 141"/>
              <a:gd name="T29" fmla="*/ 2147483646 h 160"/>
              <a:gd name="T30" fmla="*/ 2147483646 w 141"/>
              <a:gd name="T31" fmla="*/ 2147483646 h 160"/>
              <a:gd name="T32" fmla="*/ 2147483646 w 141"/>
              <a:gd name="T33" fmla="*/ 2147483646 h 160"/>
              <a:gd name="T34" fmla="*/ 2147483646 w 141"/>
              <a:gd name="T35" fmla="*/ 2147483646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1" h="160">
                <a:moveTo>
                  <a:pt x="135" y="160"/>
                </a:moveTo>
                <a:lnTo>
                  <a:pt x="96" y="143"/>
                </a:lnTo>
                <a:lnTo>
                  <a:pt x="60" y="120"/>
                </a:lnTo>
                <a:lnTo>
                  <a:pt x="27" y="91"/>
                </a:lnTo>
                <a:lnTo>
                  <a:pt x="0" y="60"/>
                </a:lnTo>
                <a:lnTo>
                  <a:pt x="10" y="47"/>
                </a:lnTo>
                <a:lnTo>
                  <a:pt x="26" y="24"/>
                </a:lnTo>
                <a:lnTo>
                  <a:pt x="41" y="0"/>
                </a:lnTo>
                <a:lnTo>
                  <a:pt x="61" y="0"/>
                </a:lnTo>
                <a:lnTo>
                  <a:pt x="71" y="39"/>
                </a:lnTo>
                <a:lnTo>
                  <a:pt x="79" y="46"/>
                </a:lnTo>
                <a:lnTo>
                  <a:pt x="94" y="37"/>
                </a:lnTo>
                <a:lnTo>
                  <a:pt x="103" y="35"/>
                </a:lnTo>
                <a:lnTo>
                  <a:pt x="104" y="71"/>
                </a:lnTo>
                <a:lnTo>
                  <a:pt x="104" y="77"/>
                </a:lnTo>
                <a:lnTo>
                  <a:pt x="126" y="97"/>
                </a:lnTo>
                <a:lnTo>
                  <a:pt x="141" y="113"/>
                </a:lnTo>
                <a:lnTo>
                  <a:pt x="135" y="160"/>
                </a:lnTo>
                <a:close/>
              </a:path>
            </a:pathLst>
          </a:custGeom>
          <a:noFill/>
          <a:ln w="3175" cmpd="sng">
            <a:solidFill>
              <a:schemeClr val="bg2"/>
            </a:solidFill>
            <a:prstDash val="solid"/>
            <a:round/>
            <a:headEnd/>
            <a:tailEnd/>
          </a:ln>
        </p:spPr>
        <p:txBody>
          <a:bodyPr/>
          <a:lstStyle/>
          <a:p>
            <a:endParaRPr lang="en-US"/>
          </a:p>
        </p:txBody>
      </p:sp>
      <p:sp>
        <p:nvSpPr>
          <p:cNvPr id="33877" name="Freeform 85"/>
          <p:cNvSpPr>
            <a:spLocks/>
          </p:cNvSpPr>
          <p:nvPr/>
        </p:nvSpPr>
        <p:spPr bwMode="auto">
          <a:xfrm>
            <a:off x="4175125" y="3427413"/>
            <a:ext cx="49213" cy="155575"/>
          </a:xfrm>
          <a:custGeom>
            <a:avLst/>
            <a:gdLst>
              <a:gd name="T0" fmla="*/ 2147483646 w 62"/>
              <a:gd name="T1" fmla="*/ 2147483646 h 195"/>
              <a:gd name="T2" fmla="*/ 0 w 62"/>
              <a:gd name="T3" fmla="*/ 0 h 195"/>
              <a:gd name="T4" fmla="*/ 2147483646 w 62"/>
              <a:gd name="T5" fmla="*/ 2147483646 h 195"/>
              <a:gd name="T6" fmla="*/ 2147483646 w 62"/>
              <a:gd name="T7" fmla="*/ 2147483646 h 195"/>
              <a:gd name="T8" fmla="*/ 2147483646 w 62"/>
              <a:gd name="T9" fmla="*/ 2147483646 h 195"/>
              <a:gd name="T10" fmla="*/ 2147483646 w 62"/>
              <a:gd name="T11" fmla="*/ 2147483646 h 195"/>
              <a:gd name="T12" fmla="*/ 2147483646 w 62"/>
              <a:gd name="T13" fmla="*/ 2147483646 h 195"/>
              <a:gd name="T14" fmla="*/ 2147483646 w 62"/>
              <a:gd name="T15" fmla="*/ 2147483646 h 195"/>
              <a:gd name="T16" fmla="*/ 2147483646 w 62"/>
              <a:gd name="T17" fmla="*/ 2147483646 h 195"/>
              <a:gd name="T18" fmla="*/ 2147483646 w 62"/>
              <a:gd name="T19" fmla="*/ 2147483646 h 195"/>
              <a:gd name="T20" fmla="*/ 2147483646 w 62"/>
              <a:gd name="T21" fmla="*/ 2147483646 h 195"/>
              <a:gd name="T22" fmla="*/ 2147483646 w 62"/>
              <a:gd name="T23" fmla="*/ 2147483646 h 195"/>
              <a:gd name="T24" fmla="*/ 2147483646 w 62"/>
              <a:gd name="T25" fmla="*/ 2147483646 h 195"/>
              <a:gd name="T26" fmla="*/ 2147483646 w 62"/>
              <a:gd name="T27" fmla="*/ 2147483646 h 195"/>
              <a:gd name="T28" fmla="*/ 2147483646 w 62"/>
              <a:gd name="T29" fmla="*/ 2147483646 h 195"/>
              <a:gd name="T30" fmla="*/ 2147483646 w 62"/>
              <a:gd name="T31" fmla="*/ 2147483646 h 195"/>
              <a:gd name="T32" fmla="*/ 2147483646 w 62"/>
              <a:gd name="T33" fmla="*/ 2147483646 h 195"/>
              <a:gd name="T34" fmla="*/ 2147483646 w 62"/>
              <a:gd name="T35" fmla="*/ 2147483646 h 195"/>
              <a:gd name="T36" fmla="*/ 2147483646 w 62"/>
              <a:gd name="T37" fmla="*/ 2147483646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195">
                <a:moveTo>
                  <a:pt x="29" y="5"/>
                </a:moveTo>
                <a:lnTo>
                  <a:pt x="0" y="0"/>
                </a:lnTo>
                <a:lnTo>
                  <a:pt x="5" y="12"/>
                </a:lnTo>
                <a:lnTo>
                  <a:pt x="19" y="46"/>
                </a:lnTo>
                <a:lnTo>
                  <a:pt x="18" y="64"/>
                </a:lnTo>
                <a:lnTo>
                  <a:pt x="21" y="90"/>
                </a:lnTo>
                <a:lnTo>
                  <a:pt x="26" y="116"/>
                </a:lnTo>
                <a:lnTo>
                  <a:pt x="27" y="146"/>
                </a:lnTo>
                <a:lnTo>
                  <a:pt x="30" y="176"/>
                </a:lnTo>
                <a:lnTo>
                  <a:pt x="47" y="195"/>
                </a:lnTo>
                <a:lnTo>
                  <a:pt x="62" y="191"/>
                </a:lnTo>
                <a:lnTo>
                  <a:pt x="61" y="161"/>
                </a:lnTo>
                <a:lnTo>
                  <a:pt x="59" y="133"/>
                </a:lnTo>
                <a:lnTo>
                  <a:pt x="58" y="103"/>
                </a:lnTo>
                <a:lnTo>
                  <a:pt x="57" y="74"/>
                </a:lnTo>
                <a:lnTo>
                  <a:pt x="52" y="44"/>
                </a:lnTo>
                <a:lnTo>
                  <a:pt x="33" y="21"/>
                </a:lnTo>
                <a:lnTo>
                  <a:pt x="37" y="5"/>
                </a:lnTo>
                <a:lnTo>
                  <a:pt x="29" y="5"/>
                </a:lnTo>
                <a:close/>
              </a:path>
            </a:pathLst>
          </a:custGeom>
          <a:noFill/>
          <a:ln w="3175" cmpd="sng">
            <a:solidFill>
              <a:schemeClr val="bg2"/>
            </a:solidFill>
            <a:prstDash val="solid"/>
            <a:round/>
            <a:headEnd/>
            <a:tailEnd/>
          </a:ln>
        </p:spPr>
        <p:txBody>
          <a:bodyPr/>
          <a:lstStyle/>
          <a:p>
            <a:endParaRPr lang="en-US"/>
          </a:p>
        </p:txBody>
      </p:sp>
      <p:sp>
        <p:nvSpPr>
          <p:cNvPr id="33878" name="Freeform 86"/>
          <p:cNvSpPr>
            <a:spLocks/>
          </p:cNvSpPr>
          <p:nvPr/>
        </p:nvSpPr>
        <p:spPr bwMode="auto">
          <a:xfrm>
            <a:off x="3848100" y="3000375"/>
            <a:ext cx="446088" cy="457200"/>
          </a:xfrm>
          <a:custGeom>
            <a:avLst/>
            <a:gdLst>
              <a:gd name="T0" fmla="*/ 2147483646 w 560"/>
              <a:gd name="T1" fmla="*/ 2147483646 h 577"/>
              <a:gd name="T2" fmla="*/ 2147483646 w 560"/>
              <a:gd name="T3" fmla="*/ 2147483646 h 577"/>
              <a:gd name="T4" fmla="*/ 2147483646 w 560"/>
              <a:gd name="T5" fmla="*/ 2147483646 h 577"/>
              <a:gd name="T6" fmla="*/ 2147483646 w 560"/>
              <a:gd name="T7" fmla="*/ 2147483646 h 577"/>
              <a:gd name="T8" fmla="*/ 2147483646 w 560"/>
              <a:gd name="T9" fmla="*/ 2147483646 h 577"/>
              <a:gd name="T10" fmla="*/ 2147483646 w 560"/>
              <a:gd name="T11" fmla="*/ 2147483646 h 577"/>
              <a:gd name="T12" fmla="*/ 2147483646 w 560"/>
              <a:gd name="T13" fmla="*/ 2147483646 h 577"/>
              <a:gd name="T14" fmla="*/ 2147483646 w 560"/>
              <a:gd name="T15" fmla="*/ 2147483646 h 577"/>
              <a:gd name="T16" fmla="*/ 2147483646 w 560"/>
              <a:gd name="T17" fmla="*/ 2147483646 h 577"/>
              <a:gd name="T18" fmla="*/ 2147483646 w 560"/>
              <a:gd name="T19" fmla="*/ 2147483646 h 577"/>
              <a:gd name="T20" fmla="*/ 2147483646 w 560"/>
              <a:gd name="T21" fmla="*/ 2147483646 h 577"/>
              <a:gd name="T22" fmla="*/ 2147483646 w 560"/>
              <a:gd name="T23" fmla="*/ 2147483646 h 577"/>
              <a:gd name="T24" fmla="*/ 2147483646 w 560"/>
              <a:gd name="T25" fmla="*/ 2147483646 h 577"/>
              <a:gd name="T26" fmla="*/ 2147483646 w 560"/>
              <a:gd name="T27" fmla="*/ 2147483646 h 577"/>
              <a:gd name="T28" fmla="*/ 2147483646 w 560"/>
              <a:gd name="T29" fmla="*/ 2147483646 h 577"/>
              <a:gd name="T30" fmla="*/ 2147483646 w 560"/>
              <a:gd name="T31" fmla="*/ 2147483646 h 577"/>
              <a:gd name="T32" fmla="*/ 2147483646 w 560"/>
              <a:gd name="T33" fmla="*/ 2147483646 h 577"/>
              <a:gd name="T34" fmla="*/ 2147483646 w 560"/>
              <a:gd name="T35" fmla="*/ 2147483646 h 577"/>
              <a:gd name="T36" fmla="*/ 2147483646 w 560"/>
              <a:gd name="T37" fmla="*/ 2147483646 h 577"/>
              <a:gd name="T38" fmla="*/ 2147483646 w 560"/>
              <a:gd name="T39" fmla="*/ 2147483646 h 577"/>
              <a:gd name="T40" fmla="*/ 2147483646 w 560"/>
              <a:gd name="T41" fmla="*/ 2147483646 h 577"/>
              <a:gd name="T42" fmla="*/ 2147483646 w 560"/>
              <a:gd name="T43" fmla="*/ 2147483646 h 577"/>
              <a:gd name="T44" fmla="*/ 2147483646 w 560"/>
              <a:gd name="T45" fmla="*/ 0 h 577"/>
              <a:gd name="T46" fmla="*/ 2147483646 w 560"/>
              <a:gd name="T47" fmla="*/ 2147483646 h 577"/>
              <a:gd name="T48" fmla="*/ 2147483646 w 560"/>
              <a:gd name="T49" fmla="*/ 2147483646 h 577"/>
              <a:gd name="T50" fmla="*/ 2147483646 w 560"/>
              <a:gd name="T51" fmla="*/ 2147483646 h 577"/>
              <a:gd name="T52" fmla="*/ 2147483646 w 560"/>
              <a:gd name="T53" fmla="*/ 2147483646 h 577"/>
              <a:gd name="T54" fmla="*/ 2147483646 w 560"/>
              <a:gd name="T55" fmla="*/ 2147483646 h 577"/>
              <a:gd name="T56" fmla="*/ 2147483646 w 560"/>
              <a:gd name="T57" fmla="*/ 2147483646 h 577"/>
              <a:gd name="T58" fmla="*/ 2147483646 w 560"/>
              <a:gd name="T59" fmla="*/ 2147483646 h 577"/>
              <a:gd name="T60" fmla="*/ 2147483646 w 560"/>
              <a:gd name="T61" fmla="*/ 2147483646 h 577"/>
              <a:gd name="T62" fmla="*/ 2147483646 w 560"/>
              <a:gd name="T63" fmla="*/ 2147483646 h 577"/>
              <a:gd name="T64" fmla="*/ 2147483646 w 560"/>
              <a:gd name="T65" fmla="*/ 2147483646 h 577"/>
              <a:gd name="T66" fmla="*/ 2147483646 w 560"/>
              <a:gd name="T67" fmla="*/ 2147483646 h 577"/>
              <a:gd name="T68" fmla="*/ 2147483646 w 560"/>
              <a:gd name="T69" fmla="*/ 2147483646 h 577"/>
              <a:gd name="T70" fmla="*/ 2147483646 w 560"/>
              <a:gd name="T71" fmla="*/ 2147483646 h 577"/>
              <a:gd name="T72" fmla="*/ 2147483646 w 560"/>
              <a:gd name="T73" fmla="*/ 2147483646 h 577"/>
              <a:gd name="T74" fmla="*/ 2147483646 w 560"/>
              <a:gd name="T75" fmla="*/ 2147483646 h 577"/>
              <a:gd name="T76" fmla="*/ 2147483646 w 560"/>
              <a:gd name="T77" fmla="*/ 2147483646 h 5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0" h="577">
                <a:moveTo>
                  <a:pt x="128" y="528"/>
                </a:moveTo>
                <a:lnTo>
                  <a:pt x="123" y="540"/>
                </a:lnTo>
                <a:lnTo>
                  <a:pt x="127" y="541"/>
                </a:lnTo>
                <a:lnTo>
                  <a:pt x="144" y="577"/>
                </a:lnTo>
                <a:lnTo>
                  <a:pt x="153" y="570"/>
                </a:lnTo>
                <a:lnTo>
                  <a:pt x="173" y="574"/>
                </a:lnTo>
                <a:lnTo>
                  <a:pt x="189" y="565"/>
                </a:lnTo>
                <a:lnTo>
                  <a:pt x="201" y="555"/>
                </a:lnTo>
                <a:lnTo>
                  <a:pt x="206" y="571"/>
                </a:lnTo>
                <a:lnTo>
                  <a:pt x="229" y="566"/>
                </a:lnTo>
                <a:lnTo>
                  <a:pt x="237" y="515"/>
                </a:lnTo>
                <a:lnTo>
                  <a:pt x="246" y="506"/>
                </a:lnTo>
                <a:lnTo>
                  <a:pt x="265" y="488"/>
                </a:lnTo>
                <a:lnTo>
                  <a:pt x="274" y="472"/>
                </a:lnTo>
                <a:lnTo>
                  <a:pt x="278" y="450"/>
                </a:lnTo>
                <a:lnTo>
                  <a:pt x="300" y="459"/>
                </a:lnTo>
                <a:lnTo>
                  <a:pt x="306" y="445"/>
                </a:lnTo>
                <a:lnTo>
                  <a:pt x="313" y="440"/>
                </a:lnTo>
                <a:lnTo>
                  <a:pt x="326" y="421"/>
                </a:lnTo>
                <a:lnTo>
                  <a:pt x="346" y="421"/>
                </a:lnTo>
                <a:lnTo>
                  <a:pt x="349" y="406"/>
                </a:lnTo>
                <a:lnTo>
                  <a:pt x="392" y="385"/>
                </a:lnTo>
                <a:lnTo>
                  <a:pt x="425" y="388"/>
                </a:lnTo>
                <a:lnTo>
                  <a:pt x="430" y="389"/>
                </a:lnTo>
                <a:lnTo>
                  <a:pt x="462" y="378"/>
                </a:lnTo>
                <a:lnTo>
                  <a:pt x="499" y="376"/>
                </a:lnTo>
                <a:lnTo>
                  <a:pt x="537" y="375"/>
                </a:lnTo>
                <a:lnTo>
                  <a:pt x="554" y="341"/>
                </a:lnTo>
                <a:lnTo>
                  <a:pt x="556" y="312"/>
                </a:lnTo>
                <a:lnTo>
                  <a:pt x="557" y="284"/>
                </a:lnTo>
                <a:lnTo>
                  <a:pt x="559" y="256"/>
                </a:lnTo>
                <a:lnTo>
                  <a:pt x="560" y="227"/>
                </a:lnTo>
                <a:lnTo>
                  <a:pt x="522" y="227"/>
                </a:lnTo>
                <a:lnTo>
                  <a:pt x="521" y="198"/>
                </a:lnTo>
                <a:lnTo>
                  <a:pt x="473" y="177"/>
                </a:lnTo>
                <a:lnTo>
                  <a:pt x="456" y="163"/>
                </a:lnTo>
                <a:lnTo>
                  <a:pt x="456" y="151"/>
                </a:lnTo>
                <a:lnTo>
                  <a:pt x="431" y="132"/>
                </a:lnTo>
                <a:lnTo>
                  <a:pt x="406" y="113"/>
                </a:lnTo>
                <a:lnTo>
                  <a:pt x="381" y="94"/>
                </a:lnTo>
                <a:lnTo>
                  <a:pt x="355" y="75"/>
                </a:lnTo>
                <a:lnTo>
                  <a:pt x="330" y="56"/>
                </a:lnTo>
                <a:lnTo>
                  <a:pt x="306" y="38"/>
                </a:lnTo>
                <a:lnTo>
                  <a:pt x="281" y="19"/>
                </a:lnTo>
                <a:lnTo>
                  <a:pt x="257" y="0"/>
                </a:lnTo>
                <a:lnTo>
                  <a:pt x="226" y="0"/>
                </a:lnTo>
                <a:lnTo>
                  <a:pt x="197" y="0"/>
                </a:lnTo>
                <a:lnTo>
                  <a:pt x="200" y="41"/>
                </a:lnTo>
                <a:lnTo>
                  <a:pt x="205" y="83"/>
                </a:lnTo>
                <a:lnTo>
                  <a:pt x="208" y="124"/>
                </a:lnTo>
                <a:lnTo>
                  <a:pt x="212" y="164"/>
                </a:lnTo>
                <a:lnTo>
                  <a:pt x="216" y="206"/>
                </a:lnTo>
                <a:lnTo>
                  <a:pt x="219" y="247"/>
                </a:lnTo>
                <a:lnTo>
                  <a:pt x="223" y="289"/>
                </a:lnTo>
                <a:lnTo>
                  <a:pt x="227" y="330"/>
                </a:lnTo>
                <a:lnTo>
                  <a:pt x="236" y="336"/>
                </a:lnTo>
                <a:lnTo>
                  <a:pt x="230" y="369"/>
                </a:lnTo>
                <a:lnTo>
                  <a:pt x="198" y="369"/>
                </a:lnTo>
                <a:lnTo>
                  <a:pt x="165" y="369"/>
                </a:lnTo>
                <a:lnTo>
                  <a:pt x="133" y="369"/>
                </a:lnTo>
                <a:lnTo>
                  <a:pt x="99" y="369"/>
                </a:lnTo>
                <a:lnTo>
                  <a:pt x="96" y="365"/>
                </a:lnTo>
                <a:lnTo>
                  <a:pt x="48" y="378"/>
                </a:lnTo>
                <a:lnTo>
                  <a:pt x="43" y="379"/>
                </a:lnTo>
                <a:lnTo>
                  <a:pt x="22" y="367"/>
                </a:lnTo>
                <a:lnTo>
                  <a:pt x="7" y="399"/>
                </a:lnTo>
                <a:lnTo>
                  <a:pt x="0" y="398"/>
                </a:lnTo>
                <a:lnTo>
                  <a:pt x="9" y="436"/>
                </a:lnTo>
                <a:lnTo>
                  <a:pt x="19" y="451"/>
                </a:lnTo>
                <a:lnTo>
                  <a:pt x="28" y="489"/>
                </a:lnTo>
                <a:lnTo>
                  <a:pt x="25" y="499"/>
                </a:lnTo>
                <a:lnTo>
                  <a:pt x="46" y="499"/>
                </a:lnTo>
                <a:lnTo>
                  <a:pt x="57" y="503"/>
                </a:lnTo>
                <a:lnTo>
                  <a:pt x="77" y="501"/>
                </a:lnTo>
                <a:lnTo>
                  <a:pt x="99" y="493"/>
                </a:lnTo>
                <a:lnTo>
                  <a:pt x="105" y="487"/>
                </a:lnTo>
                <a:lnTo>
                  <a:pt x="116" y="517"/>
                </a:lnTo>
                <a:lnTo>
                  <a:pt x="128" y="528"/>
                </a:lnTo>
                <a:close/>
              </a:path>
            </a:pathLst>
          </a:custGeom>
          <a:noFill/>
          <a:ln w="3175" cmpd="sng">
            <a:solidFill>
              <a:schemeClr val="bg2"/>
            </a:solidFill>
            <a:prstDash val="solid"/>
            <a:round/>
            <a:headEnd/>
            <a:tailEnd/>
          </a:ln>
        </p:spPr>
        <p:txBody>
          <a:bodyPr/>
          <a:lstStyle/>
          <a:p>
            <a:endParaRPr lang="en-US"/>
          </a:p>
        </p:txBody>
      </p:sp>
      <p:sp>
        <p:nvSpPr>
          <p:cNvPr id="33879" name="Freeform 87"/>
          <p:cNvSpPr>
            <a:spLocks/>
          </p:cNvSpPr>
          <p:nvPr/>
        </p:nvSpPr>
        <p:spPr bwMode="auto">
          <a:xfrm>
            <a:off x="3727450" y="3379788"/>
            <a:ext cx="80963" cy="53975"/>
          </a:xfrm>
          <a:custGeom>
            <a:avLst/>
            <a:gdLst>
              <a:gd name="T0" fmla="*/ 2147483646 w 102"/>
              <a:gd name="T1" fmla="*/ 2147483646 h 68"/>
              <a:gd name="T2" fmla="*/ 2147483646 w 102"/>
              <a:gd name="T3" fmla="*/ 2147483646 h 68"/>
              <a:gd name="T4" fmla="*/ 2147483646 w 102"/>
              <a:gd name="T5" fmla="*/ 2147483646 h 68"/>
              <a:gd name="T6" fmla="*/ 2147483646 w 102"/>
              <a:gd name="T7" fmla="*/ 2147483646 h 68"/>
              <a:gd name="T8" fmla="*/ 2147483646 w 102"/>
              <a:gd name="T9" fmla="*/ 2147483646 h 68"/>
              <a:gd name="T10" fmla="*/ 2147483646 w 102"/>
              <a:gd name="T11" fmla="*/ 2147483646 h 68"/>
              <a:gd name="T12" fmla="*/ 2147483646 w 102"/>
              <a:gd name="T13" fmla="*/ 2147483646 h 68"/>
              <a:gd name="T14" fmla="*/ 2147483646 w 102"/>
              <a:gd name="T15" fmla="*/ 0 h 68"/>
              <a:gd name="T16" fmla="*/ 2147483646 w 102"/>
              <a:gd name="T17" fmla="*/ 1500123206 h 68"/>
              <a:gd name="T18" fmla="*/ 2147483646 w 102"/>
              <a:gd name="T19" fmla="*/ 2147483646 h 68"/>
              <a:gd name="T20" fmla="*/ 0 w 102"/>
              <a:gd name="T21" fmla="*/ 2147483646 h 68"/>
              <a:gd name="T22" fmla="*/ 2147483646 w 102"/>
              <a:gd name="T23" fmla="*/ 2147483646 h 68"/>
              <a:gd name="T24" fmla="*/ 2147483646 w 102"/>
              <a:gd name="T25" fmla="*/ 2147483646 h 68"/>
              <a:gd name="T26" fmla="*/ 2147483646 w 102"/>
              <a:gd name="T27" fmla="*/ 2147483646 h 68"/>
              <a:gd name="T28" fmla="*/ 2147483646 w 102"/>
              <a:gd name="T29" fmla="*/ 2147483646 h 68"/>
              <a:gd name="T30" fmla="*/ 2147483646 w 102"/>
              <a:gd name="T31" fmla="*/ 2147483646 h 68"/>
              <a:gd name="T32" fmla="*/ 2147483646 w 102"/>
              <a:gd name="T33" fmla="*/ 2147483646 h 68"/>
              <a:gd name="T34" fmla="*/ 2147483646 w 102"/>
              <a:gd name="T35" fmla="*/ 2147483646 h 68"/>
              <a:gd name="T36" fmla="*/ 2147483646 w 102"/>
              <a:gd name="T37" fmla="*/ 2147483646 h 68"/>
              <a:gd name="T38" fmla="*/ 2147483646 w 102"/>
              <a:gd name="T39" fmla="*/ 2147483646 h 68"/>
              <a:gd name="T40" fmla="*/ 2147483646 w 102"/>
              <a:gd name="T41" fmla="*/ 2147483646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68">
                <a:moveTo>
                  <a:pt x="52" y="41"/>
                </a:moveTo>
                <a:lnTo>
                  <a:pt x="46" y="51"/>
                </a:lnTo>
                <a:lnTo>
                  <a:pt x="53" y="61"/>
                </a:lnTo>
                <a:lnTo>
                  <a:pt x="57" y="68"/>
                </a:lnTo>
                <a:lnTo>
                  <a:pt x="65" y="53"/>
                </a:lnTo>
                <a:lnTo>
                  <a:pt x="96" y="39"/>
                </a:lnTo>
                <a:lnTo>
                  <a:pt x="97" y="17"/>
                </a:lnTo>
                <a:lnTo>
                  <a:pt x="102" y="0"/>
                </a:lnTo>
                <a:lnTo>
                  <a:pt x="73" y="3"/>
                </a:lnTo>
                <a:lnTo>
                  <a:pt x="45" y="5"/>
                </a:lnTo>
                <a:lnTo>
                  <a:pt x="0" y="15"/>
                </a:lnTo>
                <a:lnTo>
                  <a:pt x="17" y="16"/>
                </a:lnTo>
                <a:lnTo>
                  <a:pt x="12" y="23"/>
                </a:lnTo>
                <a:lnTo>
                  <a:pt x="28" y="26"/>
                </a:lnTo>
                <a:lnTo>
                  <a:pt x="26" y="31"/>
                </a:lnTo>
                <a:lnTo>
                  <a:pt x="36" y="34"/>
                </a:lnTo>
                <a:lnTo>
                  <a:pt x="51" y="31"/>
                </a:lnTo>
                <a:lnTo>
                  <a:pt x="58" y="36"/>
                </a:lnTo>
                <a:lnTo>
                  <a:pt x="39" y="38"/>
                </a:lnTo>
                <a:lnTo>
                  <a:pt x="38" y="45"/>
                </a:lnTo>
                <a:lnTo>
                  <a:pt x="52" y="41"/>
                </a:lnTo>
                <a:close/>
              </a:path>
            </a:pathLst>
          </a:custGeom>
          <a:noFill/>
          <a:ln w="3175" cmpd="sng">
            <a:solidFill>
              <a:schemeClr val="bg2"/>
            </a:solidFill>
            <a:prstDash val="solid"/>
            <a:round/>
            <a:headEnd/>
            <a:tailEnd/>
          </a:ln>
        </p:spPr>
        <p:txBody>
          <a:bodyPr/>
          <a:lstStyle/>
          <a:p>
            <a:endParaRPr lang="en-US"/>
          </a:p>
        </p:txBody>
      </p:sp>
      <p:sp>
        <p:nvSpPr>
          <p:cNvPr id="33880" name="Freeform 88"/>
          <p:cNvSpPr>
            <a:spLocks/>
          </p:cNvSpPr>
          <p:nvPr/>
        </p:nvSpPr>
        <p:spPr bwMode="auto">
          <a:xfrm>
            <a:off x="4186238" y="3046413"/>
            <a:ext cx="422275" cy="365125"/>
          </a:xfrm>
          <a:custGeom>
            <a:avLst/>
            <a:gdLst>
              <a:gd name="T0" fmla="*/ 2147483646 w 531"/>
              <a:gd name="T1" fmla="*/ 2147483646 h 459"/>
              <a:gd name="T2" fmla="*/ 2147483646 w 531"/>
              <a:gd name="T3" fmla="*/ 2147483646 h 459"/>
              <a:gd name="T4" fmla="*/ 2147483646 w 531"/>
              <a:gd name="T5" fmla="*/ 2147483646 h 459"/>
              <a:gd name="T6" fmla="*/ 2147483646 w 531"/>
              <a:gd name="T7" fmla="*/ 2147483646 h 459"/>
              <a:gd name="T8" fmla="*/ 2147483646 w 531"/>
              <a:gd name="T9" fmla="*/ 2147483646 h 459"/>
              <a:gd name="T10" fmla="*/ 2011710148 w 531"/>
              <a:gd name="T11" fmla="*/ 2147483646 h 459"/>
              <a:gd name="T12" fmla="*/ 0 w 531"/>
              <a:gd name="T13" fmla="*/ 2147483646 h 459"/>
              <a:gd name="T14" fmla="*/ 2147483646 w 531"/>
              <a:gd name="T15" fmla="*/ 2147483646 h 459"/>
              <a:gd name="T16" fmla="*/ 2147483646 w 531"/>
              <a:gd name="T17" fmla="*/ 2147483646 h 459"/>
              <a:gd name="T18" fmla="*/ 2147483646 w 531"/>
              <a:gd name="T19" fmla="*/ 2147483646 h 459"/>
              <a:gd name="T20" fmla="*/ 2147483646 w 531"/>
              <a:gd name="T21" fmla="*/ 2147483646 h 459"/>
              <a:gd name="T22" fmla="*/ 2147483646 w 531"/>
              <a:gd name="T23" fmla="*/ 2147483646 h 459"/>
              <a:gd name="T24" fmla="*/ 2147483646 w 531"/>
              <a:gd name="T25" fmla="*/ 2147483646 h 459"/>
              <a:gd name="T26" fmla="*/ 2147483646 w 531"/>
              <a:gd name="T27" fmla="*/ 2147483646 h 459"/>
              <a:gd name="T28" fmla="*/ 2147483646 w 531"/>
              <a:gd name="T29" fmla="*/ 2147483646 h 459"/>
              <a:gd name="T30" fmla="*/ 2147483646 w 531"/>
              <a:gd name="T31" fmla="*/ 2147483646 h 459"/>
              <a:gd name="T32" fmla="*/ 2147483646 w 531"/>
              <a:gd name="T33" fmla="*/ 2147483646 h 459"/>
              <a:gd name="T34" fmla="*/ 2147483646 w 531"/>
              <a:gd name="T35" fmla="*/ 2147483646 h 459"/>
              <a:gd name="T36" fmla="*/ 2147483646 w 531"/>
              <a:gd name="T37" fmla="*/ 2147483646 h 459"/>
              <a:gd name="T38" fmla="*/ 2147483646 w 531"/>
              <a:gd name="T39" fmla="*/ 2147483646 h 459"/>
              <a:gd name="T40" fmla="*/ 2147483646 w 531"/>
              <a:gd name="T41" fmla="*/ 2147483646 h 459"/>
              <a:gd name="T42" fmla="*/ 2147483646 w 531"/>
              <a:gd name="T43" fmla="*/ 2147483646 h 459"/>
              <a:gd name="T44" fmla="*/ 2147483646 w 531"/>
              <a:gd name="T45" fmla="*/ 2147483646 h 459"/>
              <a:gd name="T46" fmla="*/ 2147483646 w 531"/>
              <a:gd name="T47" fmla="*/ 0 h 459"/>
              <a:gd name="T48" fmla="*/ 2147483646 w 531"/>
              <a:gd name="T49" fmla="*/ 2147483646 h 459"/>
              <a:gd name="T50" fmla="*/ 2147483646 w 531"/>
              <a:gd name="T51" fmla="*/ 2147483646 h 459"/>
              <a:gd name="T52" fmla="*/ 2147483646 w 531"/>
              <a:gd name="T53" fmla="*/ 2147483646 h 459"/>
              <a:gd name="T54" fmla="*/ 2147483646 w 531"/>
              <a:gd name="T55" fmla="*/ 2147483646 h 459"/>
              <a:gd name="T56" fmla="*/ 2147483646 w 531"/>
              <a:gd name="T57" fmla="*/ 2147483646 h 459"/>
              <a:gd name="T58" fmla="*/ 2147483646 w 531"/>
              <a:gd name="T59" fmla="*/ 2147483646 h 459"/>
              <a:gd name="T60" fmla="*/ 2147483646 w 531"/>
              <a:gd name="T61" fmla="*/ 2147483646 h 459"/>
              <a:gd name="T62" fmla="*/ 2147483646 w 531"/>
              <a:gd name="T63" fmla="*/ 2147483646 h 459"/>
              <a:gd name="T64" fmla="*/ 2147483646 w 531"/>
              <a:gd name="T65" fmla="*/ 2147483646 h 459"/>
              <a:gd name="T66" fmla="*/ 2147483646 w 531"/>
              <a:gd name="T67" fmla="*/ 2147483646 h 459"/>
              <a:gd name="T68" fmla="*/ 2147483646 w 531"/>
              <a:gd name="T69" fmla="*/ 2147483646 h 459"/>
              <a:gd name="T70" fmla="*/ 2147483646 w 531"/>
              <a:gd name="T71" fmla="*/ 2147483646 h 459"/>
              <a:gd name="T72" fmla="*/ 2147483646 w 531"/>
              <a:gd name="T73" fmla="*/ 2147483646 h 459"/>
              <a:gd name="T74" fmla="*/ 2147483646 w 531"/>
              <a:gd name="T75" fmla="*/ 2147483646 h 459"/>
              <a:gd name="T76" fmla="*/ 2147483646 w 531"/>
              <a:gd name="T77" fmla="*/ 2147483646 h 459"/>
              <a:gd name="T78" fmla="*/ 2147483646 w 531"/>
              <a:gd name="T79" fmla="*/ 2147483646 h 459"/>
              <a:gd name="T80" fmla="*/ 2147483646 w 531"/>
              <a:gd name="T81" fmla="*/ 2147483646 h 459"/>
              <a:gd name="T82" fmla="*/ 2147483646 w 531"/>
              <a:gd name="T83" fmla="*/ 2147483646 h 459"/>
              <a:gd name="T84" fmla="*/ 2147483646 w 531"/>
              <a:gd name="T85" fmla="*/ 2147483646 h 459"/>
              <a:gd name="T86" fmla="*/ 2147483646 w 531"/>
              <a:gd name="T87" fmla="*/ 2147483646 h 459"/>
              <a:gd name="T88" fmla="*/ 2147483646 w 531"/>
              <a:gd name="T89" fmla="*/ 2147483646 h 459"/>
              <a:gd name="T90" fmla="*/ 2147483646 w 531"/>
              <a:gd name="T91" fmla="*/ 2147483646 h 459"/>
              <a:gd name="T92" fmla="*/ 2147483646 w 531"/>
              <a:gd name="T93" fmla="*/ 2147483646 h 459"/>
              <a:gd name="T94" fmla="*/ 2147483646 w 531"/>
              <a:gd name="T95" fmla="*/ 2147483646 h 459"/>
              <a:gd name="T96" fmla="*/ 2147483646 w 531"/>
              <a:gd name="T97" fmla="*/ 2147483646 h 459"/>
              <a:gd name="T98" fmla="*/ 2147483646 w 531"/>
              <a:gd name="T99" fmla="*/ 2147483646 h 459"/>
              <a:gd name="T100" fmla="*/ 2147483646 w 531"/>
              <a:gd name="T101" fmla="*/ 2147483646 h 459"/>
              <a:gd name="T102" fmla="*/ 2147483646 w 531"/>
              <a:gd name="T103" fmla="*/ 2147483646 h 459"/>
              <a:gd name="T104" fmla="*/ 2147483646 w 531"/>
              <a:gd name="T105" fmla="*/ 2147483646 h 459"/>
              <a:gd name="T106" fmla="*/ 2147483646 w 531"/>
              <a:gd name="T107" fmla="*/ 2147483646 h 459"/>
              <a:gd name="T108" fmla="*/ 2147483646 w 531"/>
              <a:gd name="T109" fmla="*/ 2147483646 h 459"/>
              <a:gd name="T110" fmla="*/ 2147483646 w 531"/>
              <a:gd name="T111" fmla="*/ 2147483646 h 459"/>
              <a:gd name="T112" fmla="*/ 2147483646 w 531"/>
              <a:gd name="T113" fmla="*/ 2147483646 h 459"/>
              <a:gd name="T114" fmla="*/ 2147483646 w 531"/>
              <a:gd name="T115" fmla="*/ 2147483646 h 459"/>
              <a:gd name="T116" fmla="*/ 2147483646 w 531"/>
              <a:gd name="T117" fmla="*/ 2147483646 h 4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31" h="459">
                <a:moveTo>
                  <a:pt x="57" y="419"/>
                </a:moveTo>
                <a:lnTo>
                  <a:pt x="45" y="423"/>
                </a:lnTo>
                <a:lnTo>
                  <a:pt x="25" y="406"/>
                </a:lnTo>
                <a:lnTo>
                  <a:pt x="26" y="394"/>
                </a:lnTo>
                <a:lnTo>
                  <a:pt x="31" y="392"/>
                </a:lnTo>
                <a:lnTo>
                  <a:pt x="4" y="363"/>
                </a:lnTo>
                <a:lnTo>
                  <a:pt x="0" y="330"/>
                </a:lnTo>
                <a:lnTo>
                  <a:pt x="5" y="331"/>
                </a:lnTo>
                <a:lnTo>
                  <a:pt x="37" y="320"/>
                </a:lnTo>
                <a:lnTo>
                  <a:pt x="74" y="318"/>
                </a:lnTo>
                <a:lnTo>
                  <a:pt x="112" y="317"/>
                </a:lnTo>
                <a:lnTo>
                  <a:pt x="129" y="283"/>
                </a:lnTo>
                <a:lnTo>
                  <a:pt x="131" y="254"/>
                </a:lnTo>
                <a:lnTo>
                  <a:pt x="132" y="226"/>
                </a:lnTo>
                <a:lnTo>
                  <a:pt x="134" y="198"/>
                </a:lnTo>
                <a:lnTo>
                  <a:pt x="135" y="169"/>
                </a:lnTo>
                <a:lnTo>
                  <a:pt x="161" y="163"/>
                </a:lnTo>
                <a:lnTo>
                  <a:pt x="189" y="157"/>
                </a:lnTo>
                <a:lnTo>
                  <a:pt x="216" y="130"/>
                </a:lnTo>
                <a:lnTo>
                  <a:pt x="243" y="103"/>
                </a:lnTo>
                <a:lnTo>
                  <a:pt x="280" y="77"/>
                </a:lnTo>
                <a:lnTo>
                  <a:pt x="318" y="51"/>
                </a:lnTo>
                <a:lnTo>
                  <a:pt x="356" y="26"/>
                </a:lnTo>
                <a:lnTo>
                  <a:pt x="394" y="0"/>
                </a:lnTo>
                <a:lnTo>
                  <a:pt x="441" y="10"/>
                </a:lnTo>
                <a:lnTo>
                  <a:pt x="470" y="34"/>
                </a:lnTo>
                <a:lnTo>
                  <a:pt x="493" y="20"/>
                </a:lnTo>
                <a:lnTo>
                  <a:pt x="494" y="20"/>
                </a:lnTo>
                <a:lnTo>
                  <a:pt x="499" y="48"/>
                </a:lnTo>
                <a:lnTo>
                  <a:pt x="503" y="78"/>
                </a:lnTo>
                <a:lnTo>
                  <a:pt x="531" y="123"/>
                </a:lnTo>
                <a:lnTo>
                  <a:pt x="523" y="138"/>
                </a:lnTo>
                <a:lnTo>
                  <a:pt x="522" y="168"/>
                </a:lnTo>
                <a:lnTo>
                  <a:pt x="519" y="198"/>
                </a:lnTo>
                <a:lnTo>
                  <a:pt x="518" y="227"/>
                </a:lnTo>
                <a:lnTo>
                  <a:pt x="517" y="257"/>
                </a:lnTo>
                <a:lnTo>
                  <a:pt x="502" y="279"/>
                </a:lnTo>
                <a:lnTo>
                  <a:pt x="486" y="303"/>
                </a:lnTo>
                <a:lnTo>
                  <a:pt x="471" y="326"/>
                </a:lnTo>
                <a:lnTo>
                  <a:pt x="455" y="349"/>
                </a:lnTo>
                <a:lnTo>
                  <a:pt x="455" y="380"/>
                </a:lnTo>
                <a:lnTo>
                  <a:pt x="417" y="403"/>
                </a:lnTo>
                <a:lnTo>
                  <a:pt x="383" y="399"/>
                </a:lnTo>
                <a:lnTo>
                  <a:pt x="349" y="395"/>
                </a:lnTo>
                <a:lnTo>
                  <a:pt x="310" y="416"/>
                </a:lnTo>
                <a:lnTo>
                  <a:pt x="284" y="405"/>
                </a:lnTo>
                <a:lnTo>
                  <a:pt x="257" y="394"/>
                </a:lnTo>
                <a:lnTo>
                  <a:pt x="223" y="404"/>
                </a:lnTo>
                <a:lnTo>
                  <a:pt x="201" y="382"/>
                </a:lnTo>
                <a:lnTo>
                  <a:pt x="166" y="379"/>
                </a:lnTo>
                <a:lnTo>
                  <a:pt x="133" y="390"/>
                </a:lnTo>
                <a:lnTo>
                  <a:pt x="126" y="418"/>
                </a:lnTo>
                <a:lnTo>
                  <a:pt x="115" y="443"/>
                </a:lnTo>
                <a:lnTo>
                  <a:pt x="115" y="459"/>
                </a:lnTo>
                <a:lnTo>
                  <a:pt x="84" y="433"/>
                </a:lnTo>
                <a:lnTo>
                  <a:pt x="75" y="445"/>
                </a:lnTo>
                <a:lnTo>
                  <a:pt x="74" y="451"/>
                </a:lnTo>
                <a:lnTo>
                  <a:pt x="65" y="431"/>
                </a:lnTo>
                <a:lnTo>
                  <a:pt x="57" y="419"/>
                </a:lnTo>
                <a:close/>
              </a:path>
            </a:pathLst>
          </a:custGeom>
          <a:noFill/>
          <a:ln w="3175" cap="flat" cmpd="sng">
            <a:solidFill>
              <a:schemeClr val="bg2"/>
            </a:solidFill>
            <a:prstDash val="sysDot"/>
            <a:round/>
            <a:headEnd/>
            <a:tailEnd/>
          </a:ln>
        </p:spPr>
        <p:txBody>
          <a:bodyPr/>
          <a:lstStyle/>
          <a:p>
            <a:endParaRPr lang="en-US"/>
          </a:p>
        </p:txBody>
      </p:sp>
      <p:sp>
        <p:nvSpPr>
          <p:cNvPr id="33881" name="Freeform 89"/>
          <p:cNvSpPr>
            <a:spLocks/>
          </p:cNvSpPr>
          <p:nvPr/>
        </p:nvSpPr>
        <p:spPr bwMode="auto">
          <a:xfrm>
            <a:off x="3708400" y="3257550"/>
            <a:ext cx="163513" cy="133350"/>
          </a:xfrm>
          <a:custGeom>
            <a:avLst/>
            <a:gdLst>
              <a:gd name="T0" fmla="*/ 2147483646 w 206"/>
              <a:gd name="T1" fmla="*/ 2147483646 h 169"/>
              <a:gd name="T2" fmla="*/ 2147483646 w 206"/>
              <a:gd name="T3" fmla="*/ 2147483646 h 169"/>
              <a:gd name="T4" fmla="*/ 2147483646 w 206"/>
              <a:gd name="T5" fmla="*/ 2147483646 h 169"/>
              <a:gd name="T6" fmla="*/ 0 w 206"/>
              <a:gd name="T7" fmla="*/ 2147483646 h 169"/>
              <a:gd name="T8" fmla="*/ 2147483646 w 206"/>
              <a:gd name="T9" fmla="*/ 2147483646 h 169"/>
              <a:gd name="T10" fmla="*/ 2147483646 w 206"/>
              <a:gd name="T11" fmla="*/ 2147483646 h 169"/>
              <a:gd name="T12" fmla="*/ 2147483646 w 206"/>
              <a:gd name="T13" fmla="*/ 2147483646 h 169"/>
              <a:gd name="T14" fmla="*/ 2147483646 w 206"/>
              <a:gd name="T15" fmla="*/ 2147483646 h 169"/>
              <a:gd name="T16" fmla="*/ 2147483646 w 206"/>
              <a:gd name="T17" fmla="*/ 2147483646 h 169"/>
              <a:gd name="T18" fmla="*/ 2147483646 w 206"/>
              <a:gd name="T19" fmla="*/ 2147483646 h 169"/>
              <a:gd name="T20" fmla="*/ 2147483646 w 206"/>
              <a:gd name="T21" fmla="*/ 2147483646 h 169"/>
              <a:gd name="T22" fmla="*/ 2147483646 w 206"/>
              <a:gd name="T23" fmla="*/ 2147483646 h 169"/>
              <a:gd name="T24" fmla="*/ 2147483646 w 206"/>
              <a:gd name="T25" fmla="*/ 2147483646 h 169"/>
              <a:gd name="T26" fmla="*/ 2147483646 w 206"/>
              <a:gd name="T27" fmla="*/ 2147483646 h 169"/>
              <a:gd name="T28" fmla="*/ 2147483646 w 206"/>
              <a:gd name="T29" fmla="*/ 2147483646 h 169"/>
              <a:gd name="T30" fmla="*/ 2147483646 w 206"/>
              <a:gd name="T31" fmla="*/ 2147483646 h 169"/>
              <a:gd name="T32" fmla="*/ 2147483646 w 206"/>
              <a:gd name="T33" fmla="*/ 2147483646 h 169"/>
              <a:gd name="T34" fmla="*/ 2147483646 w 206"/>
              <a:gd name="T35" fmla="*/ 2147483646 h 169"/>
              <a:gd name="T36" fmla="*/ 2147483646 w 206"/>
              <a:gd name="T37" fmla="*/ 2147483646 h 169"/>
              <a:gd name="T38" fmla="*/ 2147483646 w 206"/>
              <a:gd name="T39" fmla="*/ 2147483646 h 169"/>
              <a:gd name="T40" fmla="*/ 2147483646 w 206"/>
              <a:gd name="T41" fmla="*/ 2147483646 h 169"/>
              <a:gd name="T42" fmla="*/ 2147483646 w 206"/>
              <a:gd name="T43" fmla="*/ 2147483646 h 169"/>
              <a:gd name="T44" fmla="*/ 2147483646 w 206"/>
              <a:gd name="T45" fmla="*/ 2147483646 h 169"/>
              <a:gd name="T46" fmla="*/ 2147483646 w 206"/>
              <a:gd name="T47" fmla="*/ 2147483646 h 169"/>
              <a:gd name="T48" fmla="*/ 2147483646 w 206"/>
              <a:gd name="T49" fmla="*/ 2147483646 h 169"/>
              <a:gd name="T50" fmla="*/ 2147483646 w 206"/>
              <a:gd name="T51" fmla="*/ 2147483646 h 169"/>
              <a:gd name="T52" fmla="*/ 2147483646 w 206"/>
              <a:gd name="T53" fmla="*/ 2147483646 h 169"/>
              <a:gd name="T54" fmla="*/ 2147483646 w 206"/>
              <a:gd name="T55" fmla="*/ 2147483646 h 169"/>
              <a:gd name="T56" fmla="*/ 2147483646 w 206"/>
              <a:gd name="T57" fmla="*/ 2147483646 h 169"/>
              <a:gd name="T58" fmla="*/ 2147483646 w 206"/>
              <a:gd name="T59" fmla="*/ 2147483646 h 169"/>
              <a:gd name="T60" fmla="*/ 2147483646 w 206"/>
              <a:gd name="T61" fmla="*/ 2147483646 h 169"/>
              <a:gd name="T62" fmla="*/ 2147483646 w 206"/>
              <a:gd name="T63" fmla="*/ 2147483646 h 169"/>
              <a:gd name="T64" fmla="*/ 2147483646 w 206"/>
              <a:gd name="T65" fmla="*/ 0 h 169"/>
              <a:gd name="T66" fmla="*/ 2147483646 w 206"/>
              <a:gd name="T67" fmla="*/ 1964941445 h 169"/>
              <a:gd name="T68" fmla="*/ 2147483646 w 206"/>
              <a:gd name="T69" fmla="*/ 2147483646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6" h="169">
                <a:moveTo>
                  <a:pt x="42" y="7"/>
                </a:moveTo>
                <a:lnTo>
                  <a:pt x="33" y="24"/>
                </a:lnTo>
                <a:lnTo>
                  <a:pt x="18" y="50"/>
                </a:lnTo>
                <a:lnTo>
                  <a:pt x="0" y="76"/>
                </a:lnTo>
                <a:lnTo>
                  <a:pt x="23" y="103"/>
                </a:lnTo>
                <a:lnTo>
                  <a:pt x="33" y="97"/>
                </a:lnTo>
                <a:lnTo>
                  <a:pt x="25" y="107"/>
                </a:lnTo>
                <a:lnTo>
                  <a:pt x="27" y="111"/>
                </a:lnTo>
                <a:lnTo>
                  <a:pt x="31" y="119"/>
                </a:lnTo>
                <a:lnTo>
                  <a:pt x="68" y="119"/>
                </a:lnTo>
                <a:lnTo>
                  <a:pt x="72" y="112"/>
                </a:lnTo>
                <a:lnTo>
                  <a:pt x="114" y="121"/>
                </a:lnTo>
                <a:lnTo>
                  <a:pt x="122" y="129"/>
                </a:lnTo>
                <a:lnTo>
                  <a:pt x="77" y="121"/>
                </a:lnTo>
                <a:lnTo>
                  <a:pt x="51" y="131"/>
                </a:lnTo>
                <a:lnTo>
                  <a:pt x="24" y="139"/>
                </a:lnTo>
                <a:lnTo>
                  <a:pt x="27" y="157"/>
                </a:lnTo>
                <a:lnTo>
                  <a:pt x="52" y="153"/>
                </a:lnTo>
                <a:lnTo>
                  <a:pt x="65" y="150"/>
                </a:lnTo>
                <a:lnTo>
                  <a:pt x="65" y="153"/>
                </a:lnTo>
                <a:lnTo>
                  <a:pt x="32" y="158"/>
                </a:lnTo>
                <a:lnTo>
                  <a:pt x="25" y="169"/>
                </a:lnTo>
                <a:lnTo>
                  <a:pt x="70" y="159"/>
                </a:lnTo>
                <a:lnTo>
                  <a:pt x="98" y="157"/>
                </a:lnTo>
                <a:lnTo>
                  <a:pt x="127" y="154"/>
                </a:lnTo>
                <a:lnTo>
                  <a:pt x="158" y="161"/>
                </a:lnTo>
                <a:lnTo>
                  <a:pt x="206" y="165"/>
                </a:lnTo>
                <a:lnTo>
                  <a:pt x="197" y="127"/>
                </a:lnTo>
                <a:lnTo>
                  <a:pt x="187" y="112"/>
                </a:lnTo>
                <a:lnTo>
                  <a:pt x="178" y="74"/>
                </a:lnTo>
                <a:lnTo>
                  <a:pt x="153" y="47"/>
                </a:lnTo>
                <a:lnTo>
                  <a:pt x="128" y="19"/>
                </a:lnTo>
                <a:lnTo>
                  <a:pt x="96" y="0"/>
                </a:lnTo>
                <a:lnTo>
                  <a:pt x="69" y="4"/>
                </a:lnTo>
                <a:lnTo>
                  <a:pt x="42" y="7"/>
                </a:lnTo>
                <a:close/>
              </a:path>
            </a:pathLst>
          </a:custGeom>
          <a:noFill/>
          <a:ln w="3175" cmpd="sng">
            <a:solidFill>
              <a:schemeClr val="bg2"/>
            </a:solidFill>
            <a:prstDash val="solid"/>
            <a:round/>
            <a:headEnd/>
            <a:tailEnd/>
          </a:ln>
        </p:spPr>
        <p:txBody>
          <a:bodyPr/>
          <a:lstStyle/>
          <a:p>
            <a:endParaRPr lang="en-US"/>
          </a:p>
        </p:txBody>
      </p:sp>
      <p:sp>
        <p:nvSpPr>
          <p:cNvPr id="33882" name="Freeform 90"/>
          <p:cNvSpPr>
            <a:spLocks/>
          </p:cNvSpPr>
          <p:nvPr/>
        </p:nvSpPr>
        <p:spPr bwMode="auto">
          <a:xfrm>
            <a:off x="4030663" y="3305175"/>
            <a:ext cx="214312" cy="173038"/>
          </a:xfrm>
          <a:custGeom>
            <a:avLst/>
            <a:gdLst>
              <a:gd name="T0" fmla="*/ 2147483646 w 270"/>
              <a:gd name="T1" fmla="*/ 2147483646 h 218"/>
              <a:gd name="T2" fmla="*/ 2147483646 w 270"/>
              <a:gd name="T3" fmla="*/ 2147483646 h 218"/>
              <a:gd name="T4" fmla="*/ 2147483646 w 270"/>
              <a:gd name="T5" fmla="*/ 2147483646 h 218"/>
              <a:gd name="T6" fmla="*/ 2147483646 w 270"/>
              <a:gd name="T7" fmla="*/ 2147483646 h 218"/>
              <a:gd name="T8" fmla="*/ 2147483646 w 270"/>
              <a:gd name="T9" fmla="*/ 2147483646 h 218"/>
              <a:gd name="T10" fmla="*/ 2147483646 w 270"/>
              <a:gd name="T11" fmla="*/ 2147483646 h 218"/>
              <a:gd name="T12" fmla="*/ 2147483646 w 270"/>
              <a:gd name="T13" fmla="*/ 2147483646 h 218"/>
              <a:gd name="T14" fmla="*/ 2147483646 w 270"/>
              <a:gd name="T15" fmla="*/ 2147483646 h 218"/>
              <a:gd name="T16" fmla="*/ 2147483646 w 270"/>
              <a:gd name="T17" fmla="*/ 2147483646 h 218"/>
              <a:gd name="T18" fmla="*/ 2147483646 w 270"/>
              <a:gd name="T19" fmla="*/ 2147483646 h 218"/>
              <a:gd name="T20" fmla="*/ 2147483646 w 270"/>
              <a:gd name="T21" fmla="*/ 2147483646 h 218"/>
              <a:gd name="T22" fmla="*/ 0 w 270"/>
              <a:gd name="T23" fmla="*/ 2147483646 h 218"/>
              <a:gd name="T24" fmla="*/ 2147483646 w 270"/>
              <a:gd name="T25" fmla="*/ 2147483646 h 218"/>
              <a:gd name="T26" fmla="*/ 2147483646 w 270"/>
              <a:gd name="T27" fmla="*/ 2147483646 h 218"/>
              <a:gd name="T28" fmla="*/ 2147483646 w 270"/>
              <a:gd name="T29" fmla="*/ 2147483646 h 218"/>
              <a:gd name="T30" fmla="*/ 2147483646 w 270"/>
              <a:gd name="T31" fmla="*/ 2147483646 h 218"/>
              <a:gd name="T32" fmla="*/ 2147483646 w 270"/>
              <a:gd name="T33" fmla="*/ 2147483646 h 218"/>
              <a:gd name="T34" fmla="*/ 2147483646 w 270"/>
              <a:gd name="T35" fmla="*/ 2147483646 h 218"/>
              <a:gd name="T36" fmla="*/ 2147483646 w 270"/>
              <a:gd name="T37" fmla="*/ 2147483646 h 218"/>
              <a:gd name="T38" fmla="*/ 2147483646 w 270"/>
              <a:gd name="T39" fmla="*/ 2147483646 h 218"/>
              <a:gd name="T40" fmla="*/ 2147483646 w 270"/>
              <a:gd name="T41" fmla="*/ 2147483646 h 218"/>
              <a:gd name="T42" fmla="*/ 2147483646 w 270"/>
              <a:gd name="T43" fmla="*/ 2147483646 h 218"/>
              <a:gd name="T44" fmla="*/ 2147483646 w 270"/>
              <a:gd name="T45" fmla="*/ 2147483646 h 218"/>
              <a:gd name="T46" fmla="*/ 2147483646 w 270"/>
              <a:gd name="T47" fmla="*/ 0 h 218"/>
              <a:gd name="T48" fmla="*/ 2147483646 w 270"/>
              <a:gd name="T49" fmla="*/ 1500131510 h 218"/>
              <a:gd name="T50" fmla="*/ 2147483646 w 270"/>
              <a:gd name="T51" fmla="*/ 2147483646 h 218"/>
              <a:gd name="T52" fmla="*/ 2147483646 w 270"/>
              <a:gd name="T53" fmla="*/ 2147483646 h 218"/>
              <a:gd name="T54" fmla="*/ 2147483646 w 270"/>
              <a:gd name="T55" fmla="*/ 2147483646 h 218"/>
              <a:gd name="T56" fmla="*/ 2147483646 w 270"/>
              <a:gd name="T57" fmla="*/ 2147483646 h 218"/>
              <a:gd name="T58" fmla="*/ 2147483646 w 270"/>
              <a:gd name="T59" fmla="*/ 2147483646 h 218"/>
              <a:gd name="T60" fmla="*/ 2147483646 w 270"/>
              <a:gd name="T61" fmla="*/ 2147483646 h 218"/>
              <a:gd name="T62" fmla="*/ 2147483646 w 270"/>
              <a:gd name="T63" fmla="*/ 2147483646 h 218"/>
              <a:gd name="T64" fmla="*/ 2147483646 w 270"/>
              <a:gd name="T65" fmla="*/ 2147483646 h 218"/>
              <a:gd name="T66" fmla="*/ 2147483646 w 270"/>
              <a:gd name="T67" fmla="*/ 2147483646 h 218"/>
              <a:gd name="T68" fmla="*/ 2147483646 w 270"/>
              <a:gd name="T69" fmla="*/ 2147483646 h 218"/>
              <a:gd name="T70" fmla="*/ 2147483646 w 270"/>
              <a:gd name="T71" fmla="*/ 2147483646 h 218"/>
              <a:gd name="T72" fmla="*/ 2147483646 w 270"/>
              <a:gd name="T73" fmla="*/ 2147483646 h 2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0" h="218">
                <a:moveTo>
                  <a:pt x="221" y="159"/>
                </a:moveTo>
                <a:lnTo>
                  <a:pt x="211" y="159"/>
                </a:lnTo>
                <a:lnTo>
                  <a:pt x="182" y="154"/>
                </a:lnTo>
                <a:lnTo>
                  <a:pt x="173" y="156"/>
                </a:lnTo>
                <a:lnTo>
                  <a:pt x="132" y="157"/>
                </a:lnTo>
                <a:lnTo>
                  <a:pt x="91" y="159"/>
                </a:lnTo>
                <a:lnTo>
                  <a:pt x="93" y="188"/>
                </a:lnTo>
                <a:lnTo>
                  <a:pt x="96" y="218"/>
                </a:lnTo>
                <a:lnTo>
                  <a:pt x="66" y="200"/>
                </a:lnTo>
                <a:lnTo>
                  <a:pt x="34" y="210"/>
                </a:lnTo>
                <a:lnTo>
                  <a:pt x="14" y="187"/>
                </a:lnTo>
                <a:lnTo>
                  <a:pt x="0" y="181"/>
                </a:lnTo>
                <a:lnTo>
                  <a:pt x="8" y="130"/>
                </a:lnTo>
                <a:lnTo>
                  <a:pt x="17" y="121"/>
                </a:lnTo>
                <a:lnTo>
                  <a:pt x="36" y="103"/>
                </a:lnTo>
                <a:lnTo>
                  <a:pt x="45" y="87"/>
                </a:lnTo>
                <a:lnTo>
                  <a:pt x="49" y="65"/>
                </a:lnTo>
                <a:lnTo>
                  <a:pt x="71" y="74"/>
                </a:lnTo>
                <a:lnTo>
                  <a:pt x="77" y="60"/>
                </a:lnTo>
                <a:lnTo>
                  <a:pt x="84" y="55"/>
                </a:lnTo>
                <a:lnTo>
                  <a:pt x="97" y="36"/>
                </a:lnTo>
                <a:lnTo>
                  <a:pt x="117" y="36"/>
                </a:lnTo>
                <a:lnTo>
                  <a:pt x="120" y="21"/>
                </a:lnTo>
                <a:lnTo>
                  <a:pt x="163" y="0"/>
                </a:lnTo>
                <a:lnTo>
                  <a:pt x="196" y="3"/>
                </a:lnTo>
                <a:lnTo>
                  <a:pt x="200" y="36"/>
                </a:lnTo>
                <a:lnTo>
                  <a:pt x="227" y="65"/>
                </a:lnTo>
                <a:lnTo>
                  <a:pt x="222" y="67"/>
                </a:lnTo>
                <a:lnTo>
                  <a:pt x="221" y="79"/>
                </a:lnTo>
                <a:lnTo>
                  <a:pt x="241" y="96"/>
                </a:lnTo>
                <a:lnTo>
                  <a:pt x="253" y="92"/>
                </a:lnTo>
                <a:lnTo>
                  <a:pt x="261" y="104"/>
                </a:lnTo>
                <a:lnTo>
                  <a:pt x="270" y="124"/>
                </a:lnTo>
                <a:lnTo>
                  <a:pt x="270" y="125"/>
                </a:lnTo>
                <a:lnTo>
                  <a:pt x="269" y="129"/>
                </a:lnTo>
                <a:lnTo>
                  <a:pt x="243" y="144"/>
                </a:lnTo>
                <a:lnTo>
                  <a:pt x="221" y="159"/>
                </a:lnTo>
                <a:close/>
              </a:path>
            </a:pathLst>
          </a:custGeom>
          <a:noFill/>
          <a:ln w="3175" cmpd="sng">
            <a:solidFill>
              <a:schemeClr val="bg2"/>
            </a:solidFill>
            <a:prstDash val="solid"/>
            <a:round/>
            <a:headEnd/>
            <a:tailEnd/>
          </a:ln>
        </p:spPr>
        <p:txBody>
          <a:bodyPr/>
          <a:lstStyle/>
          <a:p>
            <a:endParaRPr lang="en-US"/>
          </a:p>
        </p:txBody>
      </p:sp>
      <p:sp>
        <p:nvSpPr>
          <p:cNvPr id="33883" name="Freeform 91"/>
          <p:cNvSpPr>
            <a:spLocks/>
          </p:cNvSpPr>
          <p:nvPr/>
        </p:nvSpPr>
        <p:spPr bwMode="auto">
          <a:xfrm>
            <a:off x="3771900" y="3379788"/>
            <a:ext cx="198438" cy="166687"/>
          </a:xfrm>
          <a:custGeom>
            <a:avLst/>
            <a:gdLst>
              <a:gd name="T0" fmla="*/ 2147483646 w 249"/>
              <a:gd name="T1" fmla="*/ 2147483646 h 210"/>
              <a:gd name="T2" fmla="*/ 2147483646 w 249"/>
              <a:gd name="T3" fmla="*/ 2147483646 h 210"/>
              <a:gd name="T4" fmla="*/ 2147483646 w 249"/>
              <a:gd name="T5" fmla="*/ 2147483646 h 210"/>
              <a:gd name="T6" fmla="*/ 2147483646 w 249"/>
              <a:gd name="T7" fmla="*/ 2147483646 h 210"/>
              <a:gd name="T8" fmla="*/ 2147483646 w 249"/>
              <a:gd name="T9" fmla="*/ 2147483646 h 210"/>
              <a:gd name="T10" fmla="*/ 2147483646 w 249"/>
              <a:gd name="T11" fmla="*/ 2147483646 h 210"/>
              <a:gd name="T12" fmla="*/ 2147483646 w 249"/>
              <a:gd name="T13" fmla="*/ 2147483646 h 210"/>
              <a:gd name="T14" fmla="*/ 2147483646 w 249"/>
              <a:gd name="T15" fmla="*/ 2147483646 h 210"/>
              <a:gd name="T16" fmla="*/ 2147483646 w 249"/>
              <a:gd name="T17" fmla="*/ 2147483646 h 210"/>
              <a:gd name="T18" fmla="*/ 2147483646 w 249"/>
              <a:gd name="T19" fmla="*/ 2147483646 h 210"/>
              <a:gd name="T20" fmla="*/ 2147483646 w 249"/>
              <a:gd name="T21" fmla="*/ 2147483646 h 210"/>
              <a:gd name="T22" fmla="*/ 2147483646 w 249"/>
              <a:gd name="T23" fmla="*/ 2147483646 h 210"/>
              <a:gd name="T24" fmla="*/ 2147483646 w 249"/>
              <a:gd name="T25" fmla="*/ 2147483646 h 210"/>
              <a:gd name="T26" fmla="*/ 2147483646 w 249"/>
              <a:gd name="T27" fmla="*/ 2147483646 h 210"/>
              <a:gd name="T28" fmla="*/ 2147483646 w 249"/>
              <a:gd name="T29" fmla="*/ 2147483646 h 210"/>
              <a:gd name="T30" fmla="*/ 2147483646 w 249"/>
              <a:gd name="T31" fmla="*/ 2147483646 h 210"/>
              <a:gd name="T32" fmla="*/ 2147483646 w 249"/>
              <a:gd name="T33" fmla="*/ 2147483646 h 210"/>
              <a:gd name="T34" fmla="*/ 2147483646 w 249"/>
              <a:gd name="T35" fmla="*/ 2147483646 h 210"/>
              <a:gd name="T36" fmla="*/ 2147483646 w 249"/>
              <a:gd name="T37" fmla="*/ 2147483646 h 210"/>
              <a:gd name="T38" fmla="*/ 2147483646 w 249"/>
              <a:gd name="T39" fmla="*/ 2147483646 h 210"/>
              <a:gd name="T40" fmla="*/ 2147483646 w 249"/>
              <a:gd name="T41" fmla="*/ 2147483646 h 210"/>
              <a:gd name="T42" fmla="*/ 2147483646 w 249"/>
              <a:gd name="T43" fmla="*/ 2147483646 h 210"/>
              <a:gd name="T44" fmla="*/ 2147483646 w 249"/>
              <a:gd name="T45" fmla="*/ 2147483646 h 210"/>
              <a:gd name="T46" fmla="*/ 2147483646 w 249"/>
              <a:gd name="T47" fmla="*/ 2147483646 h 210"/>
              <a:gd name="T48" fmla="*/ 2147483646 w 249"/>
              <a:gd name="T49" fmla="*/ 2147483646 h 210"/>
              <a:gd name="T50" fmla="*/ 2147483646 w 249"/>
              <a:gd name="T51" fmla="*/ 2147483646 h 210"/>
              <a:gd name="T52" fmla="*/ 2147483646 w 249"/>
              <a:gd name="T53" fmla="*/ 2147483646 h 210"/>
              <a:gd name="T54" fmla="*/ 2147483646 w 249"/>
              <a:gd name="T55" fmla="*/ 2147483646 h 210"/>
              <a:gd name="T56" fmla="*/ 2147483646 w 249"/>
              <a:gd name="T57" fmla="*/ 2147483646 h 210"/>
              <a:gd name="T58" fmla="*/ 2147483646 w 249"/>
              <a:gd name="T59" fmla="*/ 2147483646 h 210"/>
              <a:gd name="T60" fmla="*/ 2147483646 w 249"/>
              <a:gd name="T61" fmla="*/ 2147483646 h 210"/>
              <a:gd name="T62" fmla="*/ 0 w 249"/>
              <a:gd name="T63" fmla="*/ 2147483646 h 210"/>
              <a:gd name="T64" fmla="*/ 0 w 249"/>
              <a:gd name="T65" fmla="*/ 2147483646 h 210"/>
              <a:gd name="T66" fmla="*/ 2147483646 w 249"/>
              <a:gd name="T67" fmla="*/ 2147483646 h 210"/>
              <a:gd name="T68" fmla="*/ 2147483646 w 249"/>
              <a:gd name="T69" fmla="*/ 2147483646 h 210"/>
              <a:gd name="T70" fmla="*/ 2147483646 w 249"/>
              <a:gd name="T71" fmla="*/ 2147483646 h 210"/>
              <a:gd name="T72" fmla="*/ 2147483646 w 249"/>
              <a:gd name="T73" fmla="*/ 0 h 210"/>
              <a:gd name="T74" fmla="*/ 2147483646 w 249"/>
              <a:gd name="T75" fmla="*/ 2147483646 h 210"/>
              <a:gd name="T76" fmla="*/ 2147483646 w 249"/>
              <a:gd name="T77" fmla="*/ 2147483646 h 210"/>
              <a:gd name="T78" fmla="*/ 2147483646 w 249"/>
              <a:gd name="T79" fmla="*/ 2147483646 h 210"/>
              <a:gd name="T80" fmla="*/ 2147483646 w 249"/>
              <a:gd name="T81" fmla="*/ 2147483646 h 210"/>
              <a:gd name="T82" fmla="*/ 2147483646 w 249"/>
              <a:gd name="T83" fmla="*/ 2147483646 h 210"/>
              <a:gd name="T84" fmla="*/ 2147483646 w 249"/>
              <a:gd name="T85" fmla="*/ 2147483646 h 210"/>
              <a:gd name="T86" fmla="*/ 2147483646 w 249"/>
              <a:gd name="T87" fmla="*/ 2147483646 h 210"/>
              <a:gd name="T88" fmla="*/ 2147483646 w 249"/>
              <a:gd name="T89" fmla="*/ 2147483646 h 210"/>
              <a:gd name="T90" fmla="*/ 2147483646 w 249"/>
              <a:gd name="T91" fmla="*/ 2147483646 h 210"/>
              <a:gd name="T92" fmla="*/ 2147483646 w 249"/>
              <a:gd name="T93" fmla="*/ 2147483646 h 2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 h="210">
                <a:moveTo>
                  <a:pt x="224" y="50"/>
                </a:moveTo>
                <a:lnTo>
                  <a:pt x="219" y="62"/>
                </a:lnTo>
                <a:lnTo>
                  <a:pt x="223" y="63"/>
                </a:lnTo>
                <a:lnTo>
                  <a:pt x="240" y="99"/>
                </a:lnTo>
                <a:lnTo>
                  <a:pt x="238" y="128"/>
                </a:lnTo>
                <a:lnTo>
                  <a:pt x="242" y="134"/>
                </a:lnTo>
                <a:lnTo>
                  <a:pt x="244" y="143"/>
                </a:lnTo>
                <a:lnTo>
                  <a:pt x="249" y="157"/>
                </a:lnTo>
                <a:lnTo>
                  <a:pt x="246" y="165"/>
                </a:lnTo>
                <a:lnTo>
                  <a:pt x="232" y="167"/>
                </a:lnTo>
                <a:lnTo>
                  <a:pt x="237" y="184"/>
                </a:lnTo>
                <a:lnTo>
                  <a:pt x="226" y="198"/>
                </a:lnTo>
                <a:lnTo>
                  <a:pt x="223" y="199"/>
                </a:lnTo>
                <a:lnTo>
                  <a:pt x="214" y="201"/>
                </a:lnTo>
                <a:lnTo>
                  <a:pt x="199" y="210"/>
                </a:lnTo>
                <a:lnTo>
                  <a:pt x="191" y="203"/>
                </a:lnTo>
                <a:lnTo>
                  <a:pt x="181" y="164"/>
                </a:lnTo>
                <a:lnTo>
                  <a:pt x="161" y="164"/>
                </a:lnTo>
                <a:lnTo>
                  <a:pt x="148" y="166"/>
                </a:lnTo>
                <a:lnTo>
                  <a:pt x="152" y="141"/>
                </a:lnTo>
                <a:lnTo>
                  <a:pt x="129" y="105"/>
                </a:lnTo>
                <a:lnTo>
                  <a:pt x="83" y="117"/>
                </a:lnTo>
                <a:lnTo>
                  <a:pt x="58" y="143"/>
                </a:lnTo>
                <a:lnTo>
                  <a:pt x="53" y="131"/>
                </a:lnTo>
                <a:lnTo>
                  <a:pt x="44" y="120"/>
                </a:lnTo>
                <a:lnTo>
                  <a:pt x="38" y="111"/>
                </a:lnTo>
                <a:lnTo>
                  <a:pt x="32" y="102"/>
                </a:lnTo>
                <a:lnTo>
                  <a:pt x="13" y="81"/>
                </a:lnTo>
                <a:lnTo>
                  <a:pt x="15" y="74"/>
                </a:lnTo>
                <a:lnTo>
                  <a:pt x="11" y="75"/>
                </a:lnTo>
                <a:lnTo>
                  <a:pt x="8" y="66"/>
                </a:lnTo>
                <a:lnTo>
                  <a:pt x="0" y="69"/>
                </a:lnTo>
                <a:lnTo>
                  <a:pt x="0" y="68"/>
                </a:lnTo>
                <a:lnTo>
                  <a:pt x="8" y="53"/>
                </a:lnTo>
                <a:lnTo>
                  <a:pt x="39" y="39"/>
                </a:lnTo>
                <a:lnTo>
                  <a:pt x="40" y="17"/>
                </a:lnTo>
                <a:lnTo>
                  <a:pt x="45" y="0"/>
                </a:lnTo>
                <a:lnTo>
                  <a:pt x="76" y="7"/>
                </a:lnTo>
                <a:lnTo>
                  <a:pt x="124" y="11"/>
                </a:lnTo>
                <a:lnTo>
                  <a:pt x="121" y="21"/>
                </a:lnTo>
                <a:lnTo>
                  <a:pt x="142" y="21"/>
                </a:lnTo>
                <a:lnTo>
                  <a:pt x="153" y="25"/>
                </a:lnTo>
                <a:lnTo>
                  <a:pt x="173" y="23"/>
                </a:lnTo>
                <a:lnTo>
                  <a:pt x="195" y="15"/>
                </a:lnTo>
                <a:lnTo>
                  <a:pt x="201" y="9"/>
                </a:lnTo>
                <a:lnTo>
                  <a:pt x="212" y="39"/>
                </a:lnTo>
                <a:lnTo>
                  <a:pt x="224" y="50"/>
                </a:lnTo>
                <a:close/>
              </a:path>
            </a:pathLst>
          </a:custGeom>
          <a:noFill/>
          <a:ln w="3175" cmpd="sng">
            <a:solidFill>
              <a:schemeClr val="bg2"/>
            </a:solidFill>
            <a:prstDash val="solid"/>
            <a:round/>
            <a:headEnd/>
            <a:tailEnd/>
          </a:ln>
        </p:spPr>
        <p:txBody>
          <a:bodyPr/>
          <a:lstStyle/>
          <a:p>
            <a:endParaRPr lang="en-US"/>
          </a:p>
        </p:txBody>
      </p:sp>
      <p:sp>
        <p:nvSpPr>
          <p:cNvPr id="33884" name="Freeform 92"/>
          <p:cNvSpPr>
            <a:spLocks/>
          </p:cNvSpPr>
          <p:nvPr/>
        </p:nvSpPr>
        <p:spPr bwMode="auto">
          <a:xfrm>
            <a:off x="4252913" y="3346450"/>
            <a:ext cx="322262" cy="290513"/>
          </a:xfrm>
          <a:custGeom>
            <a:avLst/>
            <a:gdLst>
              <a:gd name="T0" fmla="*/ 2147483646 w 407"/>
              <a:gd name="T1" fmla="*/ 2147483646 h 365"/>
              <a:gd name="T2" fmla="*/ 2147483646 w 407"/>
              <a:gd name="T3" fmla="*/ 2147483646 h 365"/>
              <a:gd name="T4" fmla="*/ 2147483646 w 407"/>
              <a:gd name="T5" fmla="*/ 2147483646 h 365"/>
              <a:gd name="T6" fmla="*/ 2147483646 w 407"/>
              <a:gd name="T7" fmla="*/ 2147483646 h 365"/>
              <a:gd name="T8" fmla="*/ 2147483646 w 407"/>
              <a:gd name="T9" fmla="*/ 2147483646 h 365"/>
              <a:gd name="T10" fmla="*/ 2147483646 w 407"/>
              <a:gd name="T11" fmla="*/ 2147483646 h 365"/>
              <a:gd name="T12" fmla="*/ 2147483646 w 407"/>
              <a:gd name="T13" fmla="*/ 2147483646 h 365"/>
              <a:gd name="T14" fmla="*/ 2147483646 w 407"/>
              <a:gd name="T15" fmla="*/ 2147483646 h 365"/>
              <a:gd name="T16" fmla="*/ 2147483646 w 407"/>
              <a:gd name="T17" fmla="*/ 2147483646 h 365"/>
              <a:gd name="T18" fmla="*/ 2147483646 w 407"/>
              <a:gd name="T19" fmla="*/ 2147483646 h 365"/>
              <a:gd name="T20" fmla="*/ 2147483646 w 407"/>
              <a:gd name="T21" fmla="*/ 2147483646 h 365"/>
              <a:gd name="T22" fmla="*/ 2147483646 w 407"/>
              <a:gd name="T23" fmla="*/ 2147483646 h 365"/>
              <a:gd name="T24" fmla="*/ 2147483646 w 407"/>
              <a:gd name="T25" fmla="*/ 2147483646 h 365"/>
              <a:gd name="T26" fmla="*/ 2147483646 w 407"/>
              <a:gd name="T27" fmla="*/ 2147483646 h 365"/>
              <a:gd name="T28" fmla="*/ 2147483646 w 407"/>
              <a:gd name="T29" fmla="*/ 2147483646 h 365"/>
              <a:gd name="T30" fmla="*/ 2147483646 w 407"/>
              <a:gd name="T31" fmla="*/ 2147483646 h 365"/>
              <a:gd name="T32" fmla="*/ 2147483646 w 407"/>
              <a:gd name="T33" fmla="*/ 2147483646 h 365"/>
              <a:gd name="T34" fmla="*/ 2147483646 w 407"/>
              <a:gd name="T35" fmla="*/ 2147483646 h 365"/>
              <a:gd name="T36" fmla="*/ 2147483646 w 407"/>
              <a:gd name="T37" fmla="*/ 2147483646 h 365"/>
              <a:gd name="T38" fmla="*/ 2147483646 w 407"/>
              <a:gd name="T39" fmla="*/ 2147483646 h 365"/>
              <a:gd name="T40" fmla="*/ 2147483646 w 407"/>
              <a:gd name="T41" fmla="*/ 2147483646 h 365"/>
              <a:gd name="T42" fmla="*/ 2147483646 w 407"/>
              <a:gd name="T43" fmla="*/ 2147483646 h 365"/>
              <a:gd name="T44" fmla="*/ 2147483646 w 407"/>
              <a:gd name="T45" fmla="*/ 2147483646 h 365"/>
              <a:gd name="T46" fmla="*/ 2147483646 w 407"/>
              <a:gd name="T47" fmla="*/ 2147483646 h 365"/>
              <a:gd name="T48" fmla="*/ 2147483646 w 407"/>
              <a:gd name="T49" fmla="*/ 2147483646 h 365"/>
              <a:gd name="T50" fmla="*/ 2147483646 w 407"/>
              <a:gd name="T51" fmla="*/ 2147483646 h 365"/>
              <a:gd name="T52" fmla="*/ 0 w 407"/>
              <a:gd name="T53" fmla="*/ 2147483646 h 365"/>
              <a:gd name="T54" fmla="*/ 1985534570 w 407"/>
              <a:gd name="T55" fmla="*/ 2147483646 h 365"/>
              <a:gd name="T56" fmla="*/ 2147483646 w 407"/>
              <a:gd name="T57" fmla="*/ 2147483646 h 365"/>
              <a:gd name="T58" fmla="*/ 2147483646 w 407"/>
              <a:gd name="T59" fmla="*/ 2147483646 h 365"/>
              <a:gd name="T60" fmla="*/ 2147483646 w 407"/>
              <a:gd name="T61" fmla="*/ 2147483646 h 365"/>
              <a:gd name="T62" fmla="*/ 2147483646 w 407"/>
              <a:gd name="T63" fmla="*/ 2147483646 h 365"/>
              <a:gd name="T64" fmla="*/ 2147483646 w 407"/>
              <a:gd name="T65" fmla="*/ 2147483646 h 365"/>
              <a:gd name="T66" fmla="*/ 2147483646 w 407"/>
              <a:gd name="T67" fmla="*/ 2147483646 h 365"/>
              <a:gd name="T68" fmla="*/ 2147483646 w 407"/>
              <a:gd name="T69" fmla="*/ 2147483646 h 365"/>
              <a:gd name="T70" fmla="*/ 2147483646 w 407"/>
              <a:gd name="T71" fmla="*/ 2147483646 h 365"/>
              <a:gd name="T72" fmla="*/ 2147483646 w 407"/>
              <a:gd name="T73" fmla="*/ 0 h 365"/>
              <a:gd name="T74" fmla="*/ 2147483646 w 407"/>
              <a:gd name="T75" fmla="*/ 1512793518 h 365"/>
              <a:gd name="T76" fmla="*/ 2147483646 w 407"/>
              <a:gd name="T77" fmla="*/ 2147483646 h 365"/>
              <a:gd name="T78" fmla="*/ 2147483646 w 407"/>
              <a:gd name="T79" fmla="*/ 2147483646 h 365"/>
              <a:gd name="T80" fmla="*/ 2147483646 w 407"/>
              <a:gd name="T81" fmla="*/ 2147483646 h 365"/>
              <a:gd name="T82" fmla="*/ 2147483646 w 407"/>
              <a:gd name="T83" fmla="*/ 2147483646 h 365"/>
              <a:gd name="T84" fmla="*/ 2147483646 w 407"/>
              <a:gd name="T85" fmla="*/ 2147483646 h 365"/>
              <a:gd name="T86" fmla="*/ 2147483646 w 407"/>
              <a:gd name="T87" fmla="*/ 2147483646 h 365"/>
              <a:gd name="T88" fmla="*/ 2147483646 w 407"/>
              <a:gd name="T89" fmla="*/ 2147483646 h 365"/>
              <a:gd name="T90" fmla="*/ 2147483646 w 407"/>
              <a:gd name="T91" fmla="*/ 504264506 h 365"/>
              <a:gd name="T92" fmla="*/ 2147483646 w 407"/>
              <a:gd name="T93" fmla="*/ 2147483646 h 365"/>
              <a:gd name="T94" fmla="*/ 2147483646 w 407"/>
              <a:gd name="T95" fmla="*/ 2147483646 h 365"/>
              <a:gd name="T96" fmla="*/ 2147483646 w 407"/>
              <a:gd name="T97" fmla="*/ 2147483646 h 365"/>
              <a:gd name="T98" fmla="*/ 2147483646 w 407"/>
              <a:gd name="T99" fmla="*/ 2147483646 h 365"/>
              <a:gd name="T100" fmla="*/ 2147483646 w 407"/>
              <a:gd name="T101" fmla="*/ 2147483646 h 365"/>
              <a:gd name="T102" fmla="*/ 2147483646 w 407"/>
              <a:gd name="T103" fmla="*/ 2147483646 h 365"/>
              <a:gd name="T104" fmla="*/ 2147483646 w 407"/>
              <a:gd name="T105" fmla="*/ 2147483646 h 365"/>
              <a:gd name="T106" fmla="*/ 2147483646 w 407"/>
              <a:gd name="T107" fmla="*/ 2147483646 h 365"/>
              <a:gd name="T108" fmla="*/ 2147483646 w 407"/>
              <a:gd name="T109" fmla="*/ 2147483646 h 365"/>
              <a:gd name="T110" fmla="*/ 2147483646 w 407"/>
              <a:gd name="T111" fmla="*/ 2147483646 h 365"/>
              <a:gd name="T112" fmla="*/ 2147483646 w 407"/>
              <a:gd name="T113" fmla="*/ 2147483646 h 365"/>
              <a:gd name="T114" fmla="*/ 2147483646 w 407"/>
              <a:gd name="T115" fmla="*/ 2147483646 h 3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07" h="365">
                <a:moveTo>
                  <a:pt x="269" y="262"/>
                </a:moveTo>
                <a:lnTo>
                  <a:pt x="243" y="270"/>
                </a:lnTo>
                <a:lnTo>
                  <a:pt x="228" y="293"/>
                </a:lnTo>
                <a:lnTo>
                  <a:pt x="213" y="315"/>
                </a:lnTo>
                <a:lnTo>
                  <a:pt x="203" y="347"/>
                </a:lnTo>
                <a:lnTo>
                  <a:pt x="191" y="346"/>
                </a:lnTo>
                <a:lnTo>
                  <a:pt x="192" y="358"/>
                </a:lnTo>
                <a:lnTo>
                  <a:pt x="159" y="358"/>
                </a:lnTo>
                <a:lnTo>
                  <a:pt x="153" y="354"/>
                </a:lnTo>
                <a:lnTo>
                  <a:pt x="149" y="357"/>
                </a:lnTo>
                <a:lnTo>
                  <a:pt x="143" y="361"/>
                </a:lnTo>
                <a:lnTo>
                  <a:pt x="139" y="350"/>
                </a:lnTo>
                <a:lnTo>
                  <a:pt x="138" y="365"/>
                </a:lnTo>
                <a:lnTo>
                  <a:pt x="138" y="359"/>
                </a:lnTo>
                <a:lnTo>
                  <a:pt x="134" y="361"/>
                </a:lnTo>
                <a:lnTo>
                  <a:pt x="122" y="361"/>
                </a:lnTo>
                <a:lnTo>
                  <a:pt x="108" y="364"/>
                </a:lnTo>
                <a:lnTo>
                  <a:pt x="94" y="326"/>
                </a:lnTo>
                <a:lnTo>
                  <a:pt x="96" y="323"/>
                </a:lnTo>
                <a:lnTo>
                  <a:pt x="89" y="318"/>
                </a:lnTo>
                <a:lnTo>
                  <a:pt x="93" y="316"/>
                </a:lnTo>
                <a:lnTo>
                  <a:pt x="85" y="308"/>
                </a:lnTo>
                <a:lnTo>
                  <a:pt x="48" y="286"/>
                </a:lnTo>
                <a:lnTo>
                  <a:pt x="29" y="283"/>
                </a:lnTo>
                <a:lnTo>
                  <a:pt x="25" y="284"/>
                </a:lnTo>
                <a:lnTo>
                  <a:pt x="8" y="287"/>
                </a:lnTo>
                <a:lnTo>
                  <a:pt x="0" y="284"/>
                </a:lnTo>
                <a:lnTo>
                  <a:pt x="4" y="235"/>
                </a:lnTo>
                <a:lnTo>
                  <a:pt x="8" y="181"/>
                </a:lnTo>
                <a:lnTo>
                  <a:pt x="32" y="137"/>
                </a:lnTo>
                <a:lnTo>
                  <a:pt x="35" y="102"/>
                </a:lnTo>
                <a:lnTo>
                  <a:pt x="30" y="82"/>
                </a:lnTo>
                <a:lnTo>
                  <a:pt x="31" y="80"/>
                </a:lnTo>
                <a:lnTo>
                  <a:pt x="31" y="64"/>
                </a:lnTo>
                <a:lnTo>
                  <a:pt x="42" y="39"/>
                </a:lnTo>
                <a:lnTo>
                  <a:pt x="49" y="11"/>
                </a:lnTo>
                <a:lnTo>
                  <a:pt x="82" y="0"/>
                </a:lnTo>
                <a:lnTo>
                  <a:pt x="117" y="3"/>
                </a:lnTo>
                <a:lnTo>
                  <a:pt x="139" y="25"/>
                </a:lnTo>
                <a:lnTo>
                  <a:pt x="173" y="15"/>
                </a:lnTo>
                <a:lnTo>
                  <a:pt x="200" y="26"/>
                </a:lnTo>
                <a:lnTo>
                  <a:pt x="226" y="37"/>
                </a:lnTo>
                <a:lnTo>
                  <a:pt x="265" y="16"/>
                </a:lnTo>
                <a:lnTo>
                  <a:pt x="299" y="20"/>
                </a:lnTo>
                <a:lnTo>
                  <a:pt x="333" y="24"/>
                </a:lnTo>
                <a:lnTo>
                  <a:pt x="371" y="1"/>
                </a:lnTo>
                <a:lnTo>
                  <a:pt x="387" y="26"/>
                </a:lnTo>
                <a:lnTo>
                  <a:pt x="393" y="54"/>
                </a:lnTo>
                <a:lnTo>
                  <a:pt x="407" y="69"/>
                </a:lnTo>
                <a:lnTo>
                  <a:pt x="400" y="91"/>
                </a:lnTo>
                <a:lnTo>
                  <a:pt x="376" y="112"/>
                </a:lnTo>
                <a:lnTo>
                  <a:pt x="363" y="141"/>
                </a:lnTo>
                <a:lnTo>
                  <a:pt x="351" y="168"/>
                </a:lnTo>
                <a:lnTo>
                  <a:pt x="338" y="200"/>
                </a:lnTo>
                <a:lnTo>
                  <a:pt x="325" y="219"/>
                </a:lnTo>
                <a:lnTo>
                  <a:pt x="312" y="254"/>
                </a:lnTo>
                <a:lnTo>
                  <a:pt x="291" y="284"/>
                </a:lnTo>
                <a:lnTo>
                  <a:pt x="269" y="262"/>
                </a:lnTo>
                <a:close/>
              </a:path>
            </a:pathLst>
          </a:custGeom>
          <a:noFill/>
          <a:ln w="3175" cmpd="sng">
            <a:solidFill>
              <a:schemeClr val="bg2"/>
            </a:solidFill>
            <a:prstDash val="solid"/>
            <a:round/>
            <a:headEnd/>
            <a:tailEnd/>
          </a:ln>
        </p:spPr>
        <p:txBody>
          <a:bodyPr/>
          <a:lstStyle/>
          <a:p>
            <a:endParaRPr lang="en-US"/>
          </a:p>
        </p:txBody>
      </p:sp>
      <p:sp>
        <p:nvSpPr>
          <p:cNvPr id="33885" name="Freeform 93"/>
          <p:cNvSpPr>
            <a:spLocks/>
          </p:cNvSpPr>
          <p:nvPr/>
        </p:nvSpPr>
        <p:spPr bwMode="auto">
          <a:xfrm>
            <a:off x="3817938" y="3462338"/>
            <a:ext cx="82550" cy="95250"/>
          </a:xfrm>
          <a:custGeom>
            <a:avLst/>
            <a:gdLst>
              <a:gd name="T0" fmla="*/ 2147483646 w 103"/>
              <a:gd name="T1" fmla="*/ 2147483646 h 119"/>
              <a:gd name="T2" fmla="*/ 2147483646 w 103"/>
              <a:gd name="T3" fmla="*/ 2147483646 h 119"/>
              <a:gd name="T4" fmla="*/ 2147483646 w 103"/>
              <a:gd name="T5" fmla="*/ 2147483646 h 119"/>
              <a:gd name="T6" fmla="*/ 2147483646 w 103"/>
              <a:gd name="T7" fmla="*/ 2147483646 h 119"/>
              <a:gd name="T8" fmla="*/ 2147483646 w 103"/>
              <a:gd name="T9" fmla="*/ 2147483646 h 119"/>
              <a:gd name="T10" fmla="*/ 2147483646 w 103"/>
              <a:gd name="T11" fmla="*/ 2147483646 h 119"/>
              <a:gd name="T12" fmla="*/ 2147483646 w 103"/>
              <a:gd name="T13" fmla="*/ 2147483646 h 119"/>
              <a:gd name="T14" fmla="*/ 514508503 w 103"/>
              <a:gd name="T15" fmla="*/ 2147483646 h 119"/>
              <a:gd name="T16" fmla="*/ 514508503 w 103"/>
              <a:gd name="T17" fmla="*/ 2147483646 h 119"/>
              <a:gd name="T18" fmla="*/ 2147483646 w 103"/>
              <a:gd name="T19" fmla="*/ 2147483646 h 119"/>
              <a:gd name="T20" fmla="*/ 0 w 103"/>
              <a:gd name="T21" fmla="*/ 2147483646 h 119"/>
              <a:gd name="T22" fmla="*/ 2147483646 w 103"/>
              <a:gd name="T23" fmla="*/ 2147483646 h 119"/>
              <a:gd name="T24" fmla="*/ 0 w 103"/>
              <a:gd name="T25" fmla="*/ 2147483646 h 119"/>
              <a:gd name="T26" fmla="*/ 2147483646 w 103"/>
              <a:gd name="T27" fmla="*/ 2147483646 h 119"/>
              <a:gd name="T28" fmla="*/ 2147483646 w 103"/>
              <a:gd name="T29" fmla="*/ 0 h 119"/>
              <a:gd name="T30" fmla="*/ 2147483646 w 103"/>
              <a:gd name="T31" fmla="*/ 2147483646 h 119"/>
              <a:gd name="T32" fmla="*/ 2147483646 w 103"/>
              <a:gd name="T33" fmla="*/ 2147483646 h 119"/>
              <a:gd name="T34" fmla="*/ 2147483646 w 103"/>
              <a:gd name="T35" fmla="*/ 2147483646 h 1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3" h="119">
                <a:moveTo>
                  <a:pt x="103" y="59"/>
                </a:moveTo>
                <a:lnTo>
                  <a:pt x="88" y="83"/>
                </a:lnTo>
                <a:lnTo>
                  <a:pt x="72" y="106"/>
                </a:lnTo>
                <a:lnTo>
                  <a:pt x="62" y="119"/>
                </a:lnTo>
                <a:lnTo>
                  <a:pt x="27" y="102"/>
                </a:lnTo>
                <a:lnTo>
                  <a:pt x="33" y="96"/>
                </a:lnTo>
                <a:lnTo>
                  <a:pt x="25" y="89"/>
                </a:lnTo>
                <a:lnTo>
                  <a:pt x="1" y="65"/>
                </a:lnTo>
                <a:lnTo>
                  <a:pt x="1" y="58"/>
                </a:lnTo>
                <a:lnTo>
                  <a:pt x="13" y="57"/>
                </a:lnTo>
                <a:lnTo>
                  <a:pt x="0" y="52"/>
                </a:lnTo>
                <a:lnTo>
                  <a:pt x="11" y="45"/>
                </a:lnTo>
                <a:lnTo>
                  <a:pt x="0" y="38"/>
                </a:lnTo>
                <a:lnTo>
                  <a:pt x="25" y="12"/>
                </a:lnTo>
                <a:lnTo>
                  <a:pt x="71" y="0"/>
                </a:lnTo>
                <a:lnTo>
                  <a:pt x="94" y="36"/>
                </a:lnTo>
                <a:lnTo>
                  <a:pt x="90" y="61"/>
                </a:lnTo>
                <a:lnTo>
                  <a:pt x="103" y="59"/>
                </a:lnTo>
                <a:close/>
              </a:path>
            </a:pathLst>
          </a:custGeom>
          <a:noFill/>
          <a:ln w="3175" cmpd="sng">
            <a:solidFill>
              <a:schemeClr val="bg2"/>
            </a:solidFill>
            <a:prstDash val="solid"/>
            <a:round/>
            <a:headEnd/>
            <a:tailEnd/>
          </a:ln>
        </p:spPr>
        <p:txBody>
          <a:bodyPr/>
          <a:lstStyle/>
          <a:p>
            <a:endParaRPr lang="en-US"/>
          </a:p>
        </p:txBody>
      </p:sp>
      <p:sp>
        <p:nvSpPr>
          <p:cNvPr id="33886" name="Freeform 94"/>
          <p:cNvSpPr>
            <a:spLocks/>
          </p:cNvSpPr>
          <p:nvPr/>
        </p:nvSpPr>
        <p:spPr bwMode="auto">
          <a:xfrm>
            <a:off x="2692400" y="3595688"/>
            <a:ext cx="80963" cy="109537"/>
          </a:xfrm>
          <a:custGeom>
            <a:avLst/>
            <a:gdLst>
              <a:gd name="T0" fmla="*/ 2147483646 w 100"/>
              <a:gd name="T1" fmla="*/ 2147483646 h 137"/>
              <a:gd name="T2" fmla="*/ 2147483646 w 100"/>
              <a:gd name="T3" fmla="*/ 2147483646 h 137"/>
              <a:gd name="T4" fmla="*/ 2147483646 w 100"/>
              <a:gd name="T5" fmla="*/ 0 h 137"/>
              <a:gd name="T6" fmla="*/ 2147483646 w 100"/>
              <a:gd name="T7" fmla="*/ 2147483646 h 137"/>
              <a:gd name="T8" fmla="*/ 2147483646 w 100"/>
              <a:gd name="T9" fmla="*/ 2147483646 h 137"/>
              <a:gd name="T10" fmla="*/ 2147483646 w 100"/>
              <a:gd name="T11" fmla="*/ 2147483646 h 137"/>
              <a:gd name="T12" fmla="*/ 0 w 100"/>
              <a:gd name="T13" fmla="*/ 2147483646 h 137"/>
              <a:gd name="T14" fmla="*/ 2147483646 w 100"/>
              <a:gd name="T15" fmla="*/ 2147483646 h 137"/>
              <a:gd name="T16" fmla="*/ 2147483646 w 100"/>
              <a:gd name="T17" fmla="*/ 2147483646 h 137"/>
              <a:gd name="T18" fmla="*/ 2147483646 w 100"/>
              <a:gd name="T19" fmla="*/ 2147483646 h 137"/>
              <a:gd name="T20" fmla="*/ 2147483646 w 100"/>
              <a:gd name="T21" fmla="*/ 2147483646 h 137"/>
              <a:gd name="T22" fmla="*/ 2147483646 w 100"/>
              <a:gd name="T23" fmla="*/ 2147483646 h 137"/>
              <a:gd name="T24" fmla="*/ 2147483646 w 100"/>
              <a:gd name="T25" fmla="*/ 2147483646 h 137"/>
              <a:gd name="T26" fmla="*/ 2147483646 w 100"/>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 h="137">
                <a:moveTo>
                  <a:pt x="82" y="31"/>
                </a:moveTo>
                <a:lnTo>
                  <a:pt x="54" y="8"/>
                </a:lnTo>
                <a:lnTo>
                  <a:pt x="23" y="0"/>
                </a:lnTo>
                <a:lnTo>
                  <a:pt x="16" y="14"/>
                </a:lnTo>
                <a:lnTo>
                  <a:pt x="5" y="46"/>
                </a:lnTo>
                <a:lnTo>
                  <a:pt x="18" y="93"/>
                </a:lnTo>
                <a:lnTo>
                  <a:pt x="0" y="130"/>
                </a:lnTo>
                <a:lnTo>
                  <a:pt x="22" y="135"/>
                </a:lnTo>
                <a:lnTo>
                  <a:pt x="55" y="137"/>
                </a:lnTo>
                <a:lnTo>
                  <a:pt x="78" y="100"/>
                </a:lnTo>
                <a:lnTo>
                  <a:pt x="100" y="65"/>
                </a:lnTo>
                <a:lnTo>
                  <a:pt x="92" y="42"/>
                </a:lnTo>
                <a:lnTo>
                  <a:pt x="92" y="50"/>
                </a:lnTo>
                <a:lnTo>
                  <a:pt x="82" y="31"/>
                </a:lnTo>
                <a:close/>
              </a:path>
            </a:pathLst>
          </a:custGeom>
          <a:noFill/>
          <a:ln w="3175" cmpd="sng">
            <a:solidFill>
              <a:schemeClr val="bg2"/>
            </a:solidFill>
            <a:prstDash val="solid"/>
            <a:round/>
            <a:headEnd/>
            <a:tailEnd/>
          </a:ln>
        </p:spPr>
        <p:txBody>
          <a:bodyPr/>
          <a:lstStyle/>
          <a:p>
            <a:endParaRPr lang="en-US"/>
          </a:p>
        </p:txBody>
      </p:sp>
      <p:sp>
        <p:nvSpPr>
          <p:cNvPr id="33887" name="Freeform 95"/>
          <p:cNvSpPr>
            <a:spLocks/>
          </p:cNvSpPr>
          <p:nvPr/>
        </p:nvSpPr>
        <p:spPr bwMode="auto">
          <a:xfrm>
            <a:off x="2601913" y="3587750"/>
            <a:ext cx="106362" cy="127000"/>
          </a:xfrm>
          <a:custGeom>
            <a:avLst/>
            <a:gdLst>
              <a:gd name="T0" fmla="*/ 2147483646 w 132"/>
              <a:gd name="T1" fmla="*/ 2147483646 h 161"/>
              <a:gd name="T2" fmla="*/ 0 w 132"/>
              <a:gd name="T3" fmla="*/ 2147483646 h 161"/>
              <a:gd name="T4" fmla="*/ 1046623030 w 132"/>
              <a:gd name="T5" fmla="*/ 2147483646 h 161"/>
              <a:gd name="T6" fmla="*/ 2147483646 w 132"/>
              <a:gd name="T7" fmla="*/ 2147483646 h 161"/>
              <a:gd name="T8" fmla="*/ 2147483646 w 132"/>
              <a:gd name="T9" fmla="*/ 2147483646 h 161"/>
              <a:gd name="T10" fmla="*/ 2147483646 w 132"/>
              <a:gd name="T11" fmla="*/ 0 h 161"/>
              <a:gd name="T12" fmla="*/ 2147483646 w 132"/>
              <a:gd name="T13" fmla="*/ 2147483646 h 161"/>
              <a:gd name="T14" fmla="*/ 2147483646 w 132"/>
              <a:gd name="T15" fmla="*/ 2147483646 h 161"/>
              <a:gd name="T16" fmla="*/ 2147483646 w 132"/>
              <a:gd name="T17" fmla="*/ 981889851 h 161"/>
              <a:gd name="T18" fmla="*/ 2147483646 w 132"/>
              <a:gd name="T19" fmla="*/ 2147483646 h 161"/>
              <a:gd name="T20" fmla="*/ 2147483646 w 132"/>
              <a:gd name="T21" fmla="*/ 2147483646 h 161"/>
              <a:gd name="T22" fmla="*/ 2147483646 w 132"/>
              <a:gd name="T23" fmla="*/ 2147483646 h 161"/>
              <a:gd name="T24" fmla="*/ 2147483646 w 132"/>
              <a:gd name="T25" fmla="*/ 2147483646 h 161"/>
              <a:gd name="T26" fmla="*/ 2147483646 w 132"/>
              <a:gd name="T27" fmla="*/ 2147483646 h 161"/>
              <a:gd name="T28" fmla="*/ 2147483646 w 132"/>
              <a:gd name="T29" fmla="*/ 2147483646 h 161"/>
              <a:gd name="T30" fmla="*/ 2147483646 w 132"/>
              <a:gd name="T31" fmla="*/ 2147483646 h 161"/>
              <a:gd name="T32" fmla="*/ 2147483646 w 132"/>
              <a:gd name="T33" fmla="*/ 2147483646 h 161"/>
              <a:gd name="T34" fmla="*/ 2147483646 w 132"/>
              <a:gd name="T35" fmla="*/ 2147483646 h 161"/>
              <a:gd name="T36" fmla="*/ 2147483646 w 132"/>
              <a:gd name="T37" fmla="*/ 2147483646 h 161"/>
              <a:gd name="T38" fmla="*/ 2147483646 w 132"/>
              <a:gd name="T39" fmla="*/ 2147483646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2" h="161">
                <a:moveTo>
                  <a:pt x="16" y="102"/>
                </a:moveTo>
                <a:lnTo>
                  <a:pt x="0" y="81"/>
                </a:lnTo>
                <a:lnTo>
                  <a:pt x="2" y="48"/>
                </a:lnTo>
                <a:lnTo>
                  <a:pt x="19" y="39"/>
                </a:lnTo>
                <a:lnTo>
                  <a:pt x="25" y="19"/>
                </a:lnTo>
                <a:lnTo>
                  <a:pt x="33" y="0"/>
                </a:lnTo>
                <a:lnTo>
                  <a:pt x="71" y="7"/>
                </a:lnTo>
                <a:lnTo>
                  <a:pt x="102" y="5"/>
                </a:lnTo>
                <a:lnTo>
                  <a:pt x="100" y="2"/>
                </a:lnTo>
                <a:lnTo>
                  <a:pt x="132" y="6"/>
                </a:lnTo>
                <a:lnTo>
                  <a:pt x="130" y="25"/>
                </a:lnTo>
                <a:lnTo>
                  <a:pt x="119" y="57"/>
                </a:lnTo>
                <a:lnTo>
                  <a:pt x="132" y="104"/>
                </a:lnTo>
                <a:lnTo>
                  <a:pt x="114" y="141"/>
                </a:lnTo>
                <a:lnTo>
                  <a:pt x="93" y="134"/>
                </a:lnTo>
                <a:lnTo>
                  <a:pt x="63" y="141"/>
                </a:lnTo>
                <a:lnTo>
                  <a:pt x="65" y="161"/>
                </a:lnTo>
                <a:lnTo>
                  <a:pt x="50" y="157"/>
                </a:lnTo>
                <a:lnTo>
                  <a:pt x="33" y="129"/>
                </a:lnTo>
                <a:lnTo>
                  <a:pt x="16" y="102"/>
                </a:lnTo>
                <a:close/>
              </a:path>
            </a:pathLst>
          </a:custGeom>
          <a:noFill/>
          <a:ln w="3175" cmpd="sng">
            <a:solidFill>
              <a:schemeClr val="bg2"/>
            </a:solidFill>
            <a:prstDash val="solid"/>
            <a:round/>
            <a:headEnd/>
            <a:tailEnd/>
          </a:ln>
        </p:spPr>
        <p:txBody>
          <a:bodyPr/>
          <a:lstStyle/>
          <a:p>
            <a:endParaRPr lang="en-US"/>
          </a:p>
        </p:txBody>
      </p:sp>
      <p:sp>
        <p:nvSpPr>
          <p:cNvPr id="33888" name="Freeform 96"/>
          <p:cNvSpPr>
            <a:spLocks/>
          </p:cNvSpPr>
          <p:nvPr/>
        </p:nvSpPr>
        <p:spPr bwMode="auto">
          <a:xfrm>
            <a:off x="2189163" y="3395663"/>
            <a:ext cx="366712" cy="352425"/>
          </a:xfrm>
          <a:custGeom>
            <a:avLst/>
            <a:gdLst>
              <a:gd name="T0" fmla="*/ 2147483646 w 463"/>
              <a:gd name="T1" fmla="*/ 2147483646 h 445"/>
              <a:gd name="T2" fmla="*/ 2147483646 w 463"/>
              <a:gd name="T3" fmla="*/ 2147483646 h 445"/>
              <a:gd name="T4" fmla="*/ 2147483646 w 463"/>
              <a:gd name="T5" fmla="*/ 2147483646 h 445"/>
              <a:gd name="T6" fmla="*/ 2147483646 w 463"/>
              <a:gd name="T7" fmla="*/ 2147483646 h 445"/>
              <a:gd name="T8" fmla="*/ 2147483646 w 463"/>
              <a:gd name="T9" fmla="*/ 2147483646 h 445"/>
              <a:gd name="T10" fmla="*/ 2147483646 w 463"/>
              <a:gd name="T11" fmla="*/ 2147483646 h 445"/>
              <a:gd name="T12" fmla="*/ 2147483646 w 463"/>
              <a:gd name="T13" fmla="*/ 2147483646 h 445"/>
              <a:gd name="T14" fmla="*/ 2147483646 w 463"/>
              <a:gd name="T15" fmla="*/ 2147483646 h 445"/>
              <a:gd name="T16" fmla="*/ 2147483646 w 463"/>
              <a:gd name="T17" fmla="*/ 2147483646 h 445"/>
              <a:gd name="T18" fmla="*/ 2147483646 w 463"/>
              <a:gd name="T19" fmla="*/ 2147483646 h 445"/>
              <a:gd name="T20" fmla="*/ 2147483646 w 463"/>
              <a:gd name="T21" fmla="*/ 2147483646 h 445"/>
              <a:gd name="T22" fmla="*/ 2147483646 w 463"/>
              <a:gd name="T23" fmla="*/ 2147483646 h 445"/>
              <a:gd name="T24" fmla="*/ 2147483646 w 463"/>
              <a:gd name="T25" fmla="*/ 2147483646 h 445"/>
              <a:gd name="T26" fmla="*/ 2147483646 w 463"/>
              <a:gd name="T27" fmla="*/ 2147483646 h 445"/>
              <a:gd name="T28" fmla="*/ 2147483646 w 463"/>
              <a:gd name="T29" fmla="*/ 2147483646 h 445"/>
              <a:gd name="T30" fmla="*/ 2147483646 w 463"/>
              <a:gd name="T31" fmla="*/ 2147483646 h 445"/>
              <a:gd name="T32" fmla="*/ 2147483646 w 463"/>
              <a:gd name="T33" fmla="*/ 2147483646 h 445"/>
              <a:gd name="T34" fmla="*/ 2147483646 w 463"/>
              <a:gd name="T35" fmla="*/ 2147483646 h 445"/>
              <a:gd name="T36" fmla="*/ 2147483646 w 463"/>
              <a:gd name="T37" fmla="*/ 2147483646 h 445"/>
              <a:gd name="T38" fmla="*/ 2147483646 w 463"/>
              <a:gd name="T39" fmla="*/ 2147483646 h 445"/>
              <a:gd name="T40" fmla="*/ 2147483646 w 463"/>
              <a:gd name="T41" fmla="*/ 2147483646 h 445"/>
              <a:gd name="T42" fmla="*/ 2147483646 w 463"/>
              <a:gd name="T43" fmla="*/ 2147483646 h 445"/>
              <a:gd name="T44" fmla="*/ 2147483646 w 463"/>
              <a:gd name="T45" fmla="*/ 2147483646 h 445"/>
              <a:gd name="T46" fmla="*/ 2147483646 w 463"/>
              <a:gd name="T47" fmla="*/ 2147483646 h 445"/>
              <a:gd name="T48" fmla="*/ 2147483646 w 463"/>
              <a:gd name="T49" fmla="*/ 2147483646 h 445"/>
              <a:gd name="T50" fmla="*/ 2147483646 w 463"/>
              <a:gd name="T51" fmla="*/ 2147483646 h 445"/>
              <a:gd name="T52" fmla="*/ 2147483646 w 463"/>
              <a:gd name="T53" fmla="*/ 2147483646 h 445"/>
              <a:gd name="T54" fmla="*/ 2147483646 w 463"/>
              <a:gd name="T55" fmla="*/ 2147483646 h 445"/>
              <a:gd name="T56" fmla="*/ 2147483646 w 463"/>
              <a:gd name="T57" fmla="*/ 2147483646 h 445"/>
              <a:gd name="T58" fmla="*/ 2147483646 w 463"/>
              <a:gd name="T59" fmla="*/ 2147483646 h 445"/>
              <a:gd name="T60" fmla="*/ 2147483646 w 463"/>
              <a:gd name="T61" fmla="*/ 2147483646 h 445"/>
              <a:gd name="T62" fmla="*/ 2147483646 w 463"/>
              <a:gd name="T63" fmla="*/ 2147483646 h 445"/>
              <a:gd name="T64" fmla="*/ 2147483646 w 463"/>
              <a:gd name="T65" fmla="*/ 2147483646 h 445"/>
              <a:gd name="T66" fmla="*/ 2147483646 w 463"/>
              <a:gd name="T67" fmla="*/ 2147483646 h 445"/>
              <a:gd name="T68" fmla="*/ 2147483646 w 463"/>
              <a:gd name="T69" fmla="*/ 2147483646 h 445"/>
              <a:gd name="T70" fmla="*/ 2147483646 w 463"/>
              <a:gd name="T71" fmla="*/ 2147483646 h 445"/>
              <a:gd name="T72" fmla="*/ 2147483646 w 463"/>
              <a:gd name="T73" fmla="*/ 2147483646 h 445"/>
              <a:gd name="T74" fmla="*/ 2147483646 w 463"/>
              <a:gd name="T75" fmla="*/ 2147483646 h 445"/>
              <a:gd name="T76" fmla="*/ 2147483646 w 463"/>
              <a:gd name="T77" fmla="*/ 2147483646 h 445"/>
              <a:gd name="T78" fmla="*/ 2147483646 w 463"/>
              <a:gd name="T79" fmla="*/ 2147483646 h 445"/>
              <a:gd name="T80" fmla="*/ 2147483646 w 463"/>
              <a:gd name="T81" fmla="*/ 2147483646 h 445"/>
              <a:gd name="T82" fmla="*/ 2147483646 w 463"/>
              <a:gd name="T83" fmla="*/ 2147483646 h 4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3" h="445">
                <a:moveTo>
                  <a:pt x="384" y="98"/>
                </a:moveTo>
                <a:lnTo>
                  <a:pt x="382" y="92"/>
                </a:lnTo>
                <a:lnTo>
                  <a:pt x="374" y="83"/>
                </a:lnTo>
                <a:lnTo>
                  <a:pt x="361" y="83"/>
                </a:lnTo>
                <a:lnTo>
                  <a:pt x="368" y="82"/>
                </a:lnTo>
                <a:lnTo>
                  <a:pt x="358" y="73"/>
                </a:lnTo>
                <a:lnTo>
                  <a:pt x="394" y="61"/>
                </a:lnTo>
                <a:lnTo>
                  <a:pt x="353" y="56"/>
                </a:lnTo>
                <a:lnTo>
                  <a:pt x="319" y="62"/>
                </a:lnTo>
                <a:lnTo>
                  <a:pt x="332" y="67"/>
                </a:lnTo>
                <a:lnTo>
                  <a:pt x="314" y="67"/>
                </a:lnTo>
                <a:lnTo>
                  <a:pt x="298" y="76"/>
                </a:lnTo>
                <a:lnTo>
                  <a:pt x="293" y="80"/>
                </a:lnTo>
                <a:lnTo>
                  <a:pt x="250" y="67"/>
                </a:lnTo>
                <a:lnTo>
                  <a:pt x="218" y="61"/>
                </a:lnTo>
                <a:lnTo>
                  <a:pt x="186" y="67"/>
                </a:lnTo>
                <a:lnTo>
                  <a:pt x="175" y="42"/>
                </a:lnTo>
                <a:lnTo>
                  <a:pt x="139" y="24"/>
                </a:lnTo>
                <a:lnTo>
                  <a:pt x="122" y="0"/>
                </a:lnTo>
                <a:lnTo>
                  <a:pt x="111" y="22"/>
                </a:lnTo>
                <a:lnTo>
                  <a:pt x="130" y="28"/>
                </a:lnTo>
                <a:lnTo>
                  <a:pt x="121" y="28"/>
                </a:lnTo>
                <a:lnTo>
                  <a:pt x="76" y="47"/>
                </a:lnTo>
                <a:lnTo>
                  <a:pt x="70" y="55"/>
                </a:lnTo>
                <a:lnTo>
                  <a:pt x="66" y="58"/>
                </a:lnTo>
                <a:lnTo>
                  <a:pt x="67" y="67"/>
                </a:lnTo>
                <a:lnTo>
                  <a:pt x="70" y="79"/>
                </a:lnTo>
                <a:lnTo>
                  <a:pt x="75" y="84"/>
                </a:lnTo>
                <a:lnTo>
                  <a:pt x="79" y="103"/>
                </a:lnTo>
                <a:lnTo>
                  <a:pt x="64" y="122"/>
                </a:lnTo>
                <a:lnTo>
                  <a:pt x="45" y="96"/>
                </a:lnTo>
                <a:lnTo>
                  <a:pt x="63" y="63"/>
                </a:lnTo>
                <a:lnTo>
                  <a:pt x="62" y="48"/>
                </a:lnTo>
                <a:lnTo>
                  <a:pt x="54" y="31"/>
                </a:lnTo>
                <a:lnTo>
                  <a:pt x="76" y="13"/>
                </a:lnTo>
                <a:lnTo>
                  <a:pt x="54" y="20"/>
                </a:lnTo>
                <a:lnTo>
                  <a:pt x="34" y="54"/>
                </a:lnTo>
                <a:lnTo>
                  <a:pt x="15" y="86"/>
                </a:lnTo>
                <a:lnTo>
                  <a:pt x="0" y="118"/>
                </a:lnTo>
                <a:lnTo>
                  <a:pt x="13" y="119"/>
                </a:lnTo>
                <a:lnTo>
                  <a:pt x="31" y="163"/>
                </a:lnTo>
                <a:lnTo>
                  <a:pt x="30" y="186"/>
                </a:lnTo>
                <a:lnTo>
                  <a:pt x="55" y="201"/>
                </a:lnTo>
                <a:lnTo>
                  <a:pt x="81" y="202"/>
                </a:lnTo>
                <a:lnTo>
                  <a:pt x="108" y="203"/>
                </a:lnTo>
                <a:lnTo>
                  <a:pt x="139" y="237"/>
                </a:lnTo>
                <a:lnTo>
                  <a:pt x="169" y="235"/>
                </a:lnTo>
                <a:lnTo>
                  <a:pt x="198" y="234"/>
                </a:lnTo>
                <a:lnTo>
                  <a:pt x="190" y="266"/>
                </a:lnTo>
                <a:lnTo>
                  <a:pt x="182" y="299"/>
                </a:lnTo>
                <a:lnTo>
                  <a:pt x="197" y="348"/>
                </a:lnTo>
                <a:lnTo>
                  <a:pt x="186" y="365"/>
                </a:lnTo>
                <a:lnTo>
                  <a:pt x="205" y="395"/>
                </a:lnTo>
                <a:lnTo>
                  <a:pt x="214" y="427"/>
                </a:lnTo>
                <a:lnTo>
                  <a:pt x="241" y="444"/>
                </a:lnTo>
                <a:lnTo>
                  <a:pt x="260" y="442"/>
                </a:lnTo>
                <a:lnTo>
                  <a:pt x="263" y="445"/>
                </a:lnTo>
                <a:lnTo>
                  <a:pt x="299" y="419"/>
                </a:lnTo>
                <a:lnTo>
                  <a:pt x="329" y="391"/>
                </a:lnTo>
                <a:lnTo>
                  <a:pt x="335" y="381"/>
                </a:lnTo>
                <a:lnTo>
                  <a:pt x="313" y="372"/>
                </a:lnTo>
                <a:lnTo>
                  <a:pt x="303" y="330"/>
                </a:lnTo>
                <a:lnTo>
                  <a:pt x="292" y="310"/>
                </a:lnTo>
                <a:lnTo>
                  <a:pt x="326" y="320"/>
                </a:lnTo>
                <a:lnTo>
                  <a:pt x="357" y="331"/>
                </a:lnTo>
                <a:lnTo>
                  <a:pt x="363" y="318"/>
                </a:lnTo>
                <a:lnTo>
                  <a:pt x="391" y="306"/>
                </a:lnTo>
                <a:lnTo>
                  <a:pt x="420" y="293"/>
                </a:lnTo>
                <a:lnTo>
                  <a:pt x="429" y="273"/>
                </a:lnTo>
                <a:lnTo>
                  <a:pt x="427" y="272"/>
                </a:lnTo>
                <a:lnTo>
                  <a:pt x="407" y="242"/>
                </a:lnTo>
                <a:lnTo>
                  <a:pt x="420" y="212"/>
                </a:lnTo>
                <a:lnTo>
                  <a:pt x="445" y="198"/>
                </a:lnTo>
                <a:lnTo>
                  <a:pt x="431" y="182"/>
                </a:lnTo>
                <a:lnTo>
                  <a:pt x="463" y="151"/>
                </a:lnTo>
                <a:lnTo>
                  <a:pt x="457" y="143"/>
                </a:lnTo>
                <a:lnTo>
                  <a:pt x="423" y="141"/>
                </a:lnTo>
                <a:lnTo>
                  <a:pt x="401" y="141"/>
                </a:lnTo>
                <a:lnTo>
                  <a:pt x="409" y="139"/>
                </a:lnTo>
                <a:lnTo>
                  <a:pt x="421" y="121"/>
                </a:lnTo>
                <a:lnTo>
                  <a:pt x="429" y="114"/>
                </a:lnTo>
                <a:lnTo>
                  <a:pt x="408" y="94"/>
                </a:lnTo>
                <a:lnTo>
                  <a:pt x="396" y="96"/>
                </a:lnTo>
                <a:lnTo>
                  <a:pt x="383" y="88"/>
                </a:lnTo>
                <a:lnTo>
                  <a:pt x="384" y="98"/>
                </a:lnTo>
                <a:close/>
              </a:path>
            </a:pathLst>
          </a:custGeom>
          <a:noFill/>
          <a:ln w="3175" cmpd="sng">
            <a:solidFill>
              <a:schemeClr val="bg2"/>
            </a:solidFill>
            <a:prstDash val="solid"/>
            <a:round/>
            <a:headEnd/>
            <a:tailEnd/>
          </a:ln>
        </p:spPr>
        <p:txBody>
          <a:bodyPr/>
          <a:lstStyle/>
          <a:p>
            <a:endParaRPr lang="en-US"/>
          </a:p>
        </p:txBody>
      </p:sp>
      <p:sp>
        <p:nvSpPr>
          <p:cNvPr id="33889" name="Freeform 97"/>
          <p:cNvSpPr>
            <a:spLocks/>
          </p:cNvSpPr>
          <p:nvPr/>
        </p:nvSpPr>
        <p:spPr bwMode="auto">
          <a:xfrm>
            <a:off x="2438400" y="3430588"/>
            <a:ext cx="12700" cy="1587"/>
          </a:xfrm>
          <a:custGeom>
            <a:avLst/>
            <a:gdLst>
              <a:gd name="T0" fmla="*/ 2147483646 w 17"/>
              <a:gd name="T1" fmla="*/ 249810464 h 4"/>
              <a:gd name="T2" fmla="*/ 0 w 17"/>
              <a:gd name="T3" fmla="*/ 0 h 4"/>
              <a:gd name="T4" fmla="*/ 2147483646 w 17"/>
              <a:gd name="T5" fmla="*/ 249810464 h 4"/>
              <a:gd name="T6" fmla="*/ 0 60000 65536"/>
              <a:gd name="T7" fmla="*/ 0 60000 65536"/>
              <a:gd name="T8" fmla="*/ 0 60000 65536"/>
            </a:gdLst>
            <a:ahLst/>
            <a:cxnLst>
              <a:cxn ang="T6">
                <a:pos x="T0" y="T1"/>
              </a:cxn>
              <a:cxn ang="T7">
                <a:pos x="T2" y="T3"/>
              </a:cxn>
              <a:cxn ang="T8">
                <a:pos x="T4" y="T5"/>
              </a:cxn>
            </a:cxnLst>
            <a:rect l="0" t="0" r="r" b="b"/>
            <a:pathLst>
              <a:path w="17" h="4">
                <a:moveTo>
                  <a:pt x="17" y="4"/>
                </a:moveTo>
                <a:lnTo>
                  <a:pt x="0" y="0"/>
                </a:lnTo>
                <a:lnTo>
                  <a:pt x="17" y="4"/>
                </a:lnTo>
                <a:close/>
              </a:path>
            </a:pathLst>
          </a:custGeom>
          <a:noFill/>
          <a:ln w="3175" cmpd="sng">
            <a:solidFill>
              <a:schemeClr val="bg2"/>
            </a:solidFill>
            <a:prstDash val="solid"/>
            <a:round/>
            <a:headEnd/>
            <a:tailEnd/>
          </a:ln>
        </p:spPr>
        <p:txBody>
          <a:bodyPr/>
          <a:lstStyle/>
          <a:p>
            <a:endParaRPr lang="en-US"/>
          </a:p>
        </p:txBody>
      </p:sp>
      <p:sp>
        <p:nvSpPr>
          <p:cNvPr id="33890" name="Freeform 98"/>
          <p:cNvSpPr>
            <a:spLocks/>
          </p:cNvSpPr>
          <p:nvPr/>
        </p:nvSpPr>
        <p:spPr bwMode="auto">
          <a:xfrm>
            <a:off x="2030413" y="3390900"/>
            <a:ext cx="327025" cy="509588"/>
          </a:xfrm>
          <a:custGeom>
            <a:avLst/>
            <a:gdLst>
              <a:gd name="T0" fmla="*/ 2147483646 w 413"/>
              <a:gd name="T1" fmla="*/ 2147483646 h 644"/>
              <a:gd name="T2" fmla="*/ 2147483646 w 413"/>
              <a:gd name="T3" fmla="*/ 2147483646 h 644"/>
              <a:gd name="T4" fmla="*/ 2147483646 w 413"/>
              <a:gd name="T5" fmla="*/ 2147483646 h 644"/>
              <a:gd name="T6" fmla="*/ 2147483646 w 413"/>
              <a:gd name="T7" fmla="*/ 2147483646 h 644"/>
              <a:gd name="T8" fmla="*/ 2147483646 w 413"/>
              <a:gd name="T9" fmla="*/ 2147483646 h 644"/>
              <a:gd name="T10" fmla="*/ 2147483646 w 413"/>
              <a:gd name="T11" fmla="*/ 2147483646 h 644"/>
              <a:gd name="T12" fmla="*/ 2147483646 w 413"/>
              <a:gd name="T13" fmla="*/ 2147483646 h 644"/>
              <a:gd name="T14" fmla="*/ 2147483646 w 413"/>
              <a:gd name="T15" fmla="*/ 2147483646 h 644"/>
              <a:gd name="T16" fmla="*/ 2147483646 w 413"/>
              <a:gd name="T17" fmla="*/ 2147483646 h 644"/>
              <a:gd name="T18" fmla="*/ 2147483646 w 413"/>
              <a:gd name="T19" fmla="*/ 2147483646 h 644"/>
              <a:gd name="T20" fmla="*/ 0 w 413"/>
              <a:gd name="T21" fmla="*/ 2147483646 h 644"/>
              <a:gd name="T22" fmla="*/ 2147483646 w 413"/>
              <a:gd name="T23" fmla="*/ 2147483646 h 644"/>
              <a:gd name="T24" fmla="*/ 2147483646 w 413"/>
              <a:gd name="T25" fmla="*/ 2147483646 h 644"/>
              <a:gd name="T26" fmla="*/ 2147483646 w 413"/>
              <a:gd name="T27" fmla="*/ 2147483646 h 644"/>
              <a:gd name="T28" fmla="*/ 2147483646 w 413"/>
              <a:gd name="T29" fmla="*/ 2147483646 h 644"/>
              <a:gd name="T30" fmla="*/ 2147483646 w 413"/>
              <a:gd name="T31" fmla="*/ 2147483646 h 644"/>
              <a:gd name="T32" fmla="*/ 2147483646 w 413"/>
              <a:gd name="T33" fmla="*/ 2147483646 h 644"/>
              <a:gd name="T34" fmla="*/ 2147483646 w 413"/>
              <a:gd name="T35" fmla="*/ 2147483646 h 644"/>
              <a:gd name="T36" fmla="*/ 2147483646 w 413"/>
              <a:gd name="T37" fmla="*/ 2147483646 h 644"/>
              <a:gd name="T38" fmla="*/ 2147483646 w 413"/>
              <a:gd name="T39" fmla="*/ 2147483646 h 644"/>
              <a:gd name="T40" fmla="*/ 2147483646 w 413"/>
              <a:gd name="T41" fmla="*/ 2147483646 h 644"/>
              <a:gd name="T42" fmla="*/ 2147483646 w 413"/>
              <a:gd name="T43" fmla="*/ 2147483646 h 644"/>
              <a:gd name="T44" fmla="*/ 2147483646 w 413"/>
              <a:gd name="T45" fmla="*/ 2147483646 h 644"/>
              <a:gd name="T46" fmla="*/ 2147483646 w 413"/>
              <a:gd name="T47" fmla="*/ 2147483646 h 644"/>
              <a:gd name="T48" fmla="*/ 2147483646 w 413"/>
              <a:gd name="T49" fmla="*/ 2147483646 h 644"/>
              <a:gd name="T50" fmla="*/ 2147483646 w 413"/>
              <a:gd name="T51" fmla="*/ 2147483646 h 644"/>
              <a:gd name="T52" fmla="*/ 2147483646 w 413"/>
              <a:gd name="T53" fmla="*/ 2147483646 h 644"/>
              <a:gd name="T54" fmla="*/ 2147483646 w 413"/>
              <a:gd name="T55" fmla="*/ 2147483646 h 644"/>
              <a:gd name="T56" fmla="*/ 2147483646 w 413"/>
              <a:gd name="T57" fmla="*/ 2147483646 h 644"/>
              <a:gd name="T58" fmla="*/ 2147483646 w 413"/>
              <a:gd name="T59" fmla="*/ 2147483646 h 644"/>
              <a:gd name="T60" fmla="*/ 2147483646 w 413"/>
              <a:gd name="T61" fmla="*/ 2147483646 h 644"/>
              <a:gd name="T62" fmla="*/ 2147483646 w 413"/>
              <a:gd name="T63" fmla="*/ 2147483646 h 644"/>
              <a:gd name="T64" fmla="*/ 2147483646 w 413"/>
              <a:gd name="T65" fmla="*/ 2147483646 h 644"/>
              <a:gd name="T66" fmla="*/ 2147483646 w 413"/>
              <a:gd name="T67" fmla="*/ 2147483646 h 644"/>
              <a:gd name="T68" fmla="*/ 2147483646 w 413"/>
              <a:gd name="T69" fmla="*/ 2147483646 h 644"/>
              <a:gd name="T70" fmla="*/ 2147483646 w 413"/>
              <a:gd name="T71" fmla="*/ 0 h 644"/>
              <a:gd name="T72" fmla="*/ 2147483646 w 413"/>
              <a:gd name="T73" fmla="*/ 2147483646 h 644"/>
              <a:gd name="T74" fmla="*/ 2147483646 w 413"/>
              <a:gd name="T75" fmla="*/ 2147483646 h 6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3" h="644">
                <a:moveTo>
                  <a:pt x="174" y="41"/>
                </a:moveTo>
                <a:lnTo>
                  <a:pt x="167" y="54"/>
                </a:lnTo>
                <a:lnTo>
                  <a:pt x="148" y="50"/>
                </a:lnTo>
                <a:lnTo>
                  <a:pt x="121" y="83"/>
                </a:lnTo>
                <a:lnTo>
                  <a:pt x="118" y="114"/>
                </a:lnTo>
                <a:lnTo>
                  <a:pt x="80" y="147"/>
                </a:lnTo>
                <a:lnTo>
                  <a:pt x="76" y="172"/>
                </a:lnTo>
                <a:lnTo>
                  <a:pt x="69" y="153"/>
                </a:lnTo>
                <a:lnTo>
                  <a:pt x="62" y="144"/>
                </a:lnTo>
                <a:lnTo>
                  <a:pt x="63" y="173"/>
                </a:lnTo>
                <a:lnTo>
                  <a:pt x="50" y="183"/>
                </a:lnTo>
                <a:lnTo>
                  <a:pt x="42" y="200"/>
                </a:lnTo>
                <a:lnTo>
                  <a:pt x="51" y="215"/>
                </a:lnTo>
                <a:lnTo>
                  <a:pt x="60" y="250"/>
                </a:lnTo>
                <a:lnTo>
                  <a:pt x="51" y="267"/>
                </a:lnTo>
                <a:lnTo>
                  <a:pt x="54" y="297"/>
                </a:lnTo>
                <a:lnTo>
                  <a:pt x="56" y="325"/>
                </a:lnTo>
                <a:lnTo>
                  <a:pt x="61" y="331"/>
                </a:lnTo>
                <a:lnTo>
                  <a:pt x="39" y="374"/>
                </a:lnTo>
                <a:lnTo>
                  <a:pt x="18" y="383"/>
                </a:lnTo>
                <a:lnTo>
                  <a:pt x="11" y="405"/>
                </a:lnTo>
                <a:lnTo>
                  <a:pt x="0" y="412"/>
                </a:lnTo>
                <a:lnTo>
                  <a:pt x="3" y="425"/>
                </a:lnTo>
                <a:lnTo>
                  <a:pt x="31" y="445"/>
                </a:lnTo>
                <a:lnTo>
                  <a:pt x="52" y="465"/>
                </a:lnTo>
                <a:lnTo>
                  <a:pt x="86" y="465"/>
                </a:lnTo>
                <a:lnTo>
                  <a:pt x="124" y="484"/>
                </a:lnTo>
                <a:lnTo>
                  <a:pt x="126" y="482"/>
                </a:lnTo>
                <a:lnTo>
                  <a:pt x="145" y="501"/>
                </a:lnTo>
                <a:lnTo>
                  <a:pt x="165" y="521"/>
                </a:lnTo>
                <a:lnTo>
                  <a:pt x="191" y="550"/>
                </a:lnTo>
                <a:lnTo>
                  <a:pt x="197" y="568"/>
                </a:lnTo>
                <a:lnTo>
                  <a:pt x="240" y="569"/>
                </a:lnTo>
                <a:lnTo>
                  <a:pt x="266" y="570"/>
                </a:lnTo>
                <a:lnTo>
                  <a:pt x="300" y="582"/>
                </a:lnTo>
                <a:lnTo>
                  <a:pt x="287" y="630"/>
                </a:lnTo>
                <a:lnTo>
                  <a:pt x="310" y="644"/>
                </a:lnTo>
                <a:lnTo>
                  <a:pt x="317" y="589"/>
                </a:lnTo>
                <a:lnTo>
                  <a:pt x="325" y="535"/>
                </a:lnTo>
                <a:lnTo>
                  <a:pt x="311" y="495"/>
                </a:lnTo>
                <a:lnTo>
                  <a:pt x="304" y="458"/>
                </a:lnTo>
                <a:lnTo>
                  <a:pt x="327" y="455"/>
                </a:lnTo>
                <a:lnTo>
                  <a:pt x="333" y="447"/>
                </a:lnTo>
                <a:lnTo>
                  <a:pt x="315" y="439"/>
                </a:lnTo>
                <a:lnTo>
                  <a:pt x="311" y="414"/>
                </a:lnTo>
                <a:lnTo>
                  <a:pt x="340" y="414"/>
                </a:lnTo>
                <a:lnTo>
                  <a:pt x="369" y="414"/>
                </a:lnTo>
                <a:lnTo>
                  <a:pt x="365" y="408"/>
                </a:lnTo>
                <a:lnTo>
                  <a:pt x="375" y="412"/>
                </a:lnTo>
                <a:lnTo>
                  <a:pt x="393" y="399"/>
                </a:lnTo>
                <a:lnTo>
                  <a:pt x="406" y="431"/>
                </a:lnTo>
                <a:lnTo>
                  <a:pt x="413" y="433"/>
                </a:lnTo>
                <a:lnTo>
                  <a:pt x="404" y="401"/>
                </a:lnTo>
                <a:lnTo>
                  <a:pt x="385" y="371"/>
                </a:lnTo>
                <a:lnTo>
                  <a:pt x="396" y="354"/>
                </a:lnTo>
                <a:lnTo>
                  <a:pt x="381" y="305"/>
                </a:lnTo>
                <a:lnTo>
                  <a:pt x="389" y="272"/>
                </a:lnTo>
                <a:lnTo>
                  <a:pt x="397" y="240"/>
                </a:lnTo>
                <a:lnTo>
                  <a:pt x="368" y="241"/>
                </a:lnTo>
                <a:lnTo>
                  <a:pt x="338" y="243"/>
                </a:lnTo>
                <a:lnTo>
                  <a:pt x="307" y="209"/>
                </a:lnTo>
                <a:lnTo>
                  <a:pt x="280" y="208"/>
                </a:lnTo>
                <a:lnTo>
                  <a:pt x="254" y="207"/>
                </a:lnTo>
                <a:lnTo>
                  <a:pt x="229" y="192"/>
                </a:lnTo>
                <a:lnTo>
                  <a:pt x="230" y="169"/>
                </a:lnTo>
                <a:lnTo>
                  <a:pt x="212" y="125"/>
                </a:lnTo>
                <a:lnTo>
                  <a:pt x="199" y="124"/>
                </a:lnTo>
                <a:lnTo>
                  <a:pt x="214" y="92"/>
                </a:lnTo>
                <a:lnTo>
                  <a:pt x="233" y="60"/>
                </a:lnTo>
                <a:lnTo>
                  <a:pt x="253" y="26"/>
                </a:lnTo>
                <a:lnTo>
                  <a:pt x="275" y="19"/>
                </a:lnTo>
                <a:lnTo>
                  <a:pt x="279" y="0"/>
                </a:lnTo>
                <a:lnTo>
                  <a:pt x="257" y="3"/>
                </a:lnTo>
                <a:lnTo>
                  <a:pt x="225" y="23"/>
                </a:lnTo>
                <a:lnTo>
                  <a:pt x="193" y="42"/>
                </a:lnTo>
                <a:lnTo>
                  <a:pt x="174" y="41"/>
                </a:lnTo>
                <a:close/>
              </a:path>
            </a:pathLst>
          </a:custGeom>
          <a:noFill/>
          <a:ln w="3175" cmpd="sng">
            <a:solidFill>
              <a:schemeClr val="bg2"/>
            </a:solidFill>
            <a:prstDash val="solid"/>
            <a:round/>
            <a:headEnd/>
            <a:tailEnd/>
          </a:ln>
        </p:spPr>
        <p:txBody>
          <a:bodyPr/>
          <a:lstStyle/>
          <a:p>
            <a:endParaRPr lang="en-US"/>
          </a:p>
        </p:txBody>
      </p:sp>
      <p:sp>
        <p:nvSpPr>
          <p:cNvPr id="33891" name="Freeform 99"/>
          <p:cNvSpPr>
            <a:spLocks/>
          </p:cNvSpPr>
          <p:nvPr/>
        </p:nvSpPr>
        <p:spPr bwMode="auto">
          <a:xfrm>
            <a:off x="2508250" y="3394075"/>
            <a:ext cx="4763" cy="7938"/>
          </a:xfrm>
          <a:custGeom>
            <a:avLst/>
            <a:gdLst>
              <a:gd name="T0" fmla="*/ 2147483646 w 7"/>
              <a:gd name="T1" fmla="*/ 2000626047 h 10"/>
              <a:gd name="T2" fmla="*/ 1890359853 w 7"/>
              <a:gd name="T3" fmla="*/ 2000626047 h 10"/>
              <a:gd name="T4" fmla="*/ 1890359853 w 7"/>
              <a:gd name="T5" fmla="*/ 1500312164 h 10"/>
              <a:gd name="T6" fmla="*/ 2147483646 w 7"/>
              <a:gd name="T7" fmla="*/ 1500312164 h 10"/>
              <a:gd name="T8" fmla="*/ 2147483646 w 7"/>
              <a:gd name="T9" fmla="*/ 500313883 h 10"/>
              <a:gd name="T10" fmla="*/ 1890359853 w 7"/>
              <a:gd name="T11" fmla="*/ 500313883 h 10"/>
              <a:gd name="T12" fmla="*/ 1890359853 w 7"/>
              <a:gd name="T13" fmla="*/ 0 h 10"/>
              <a:gd name="T14" fmla="*/ 1575068305 w 7"/>
              <a:gd name="T15" fmla="*/ 0 h 10"/>
              <a:gd name="T16" fmla="*/ 1260240129 w 7"/>
              <a:gd name="T17" fmla="*/ 0 h 10"/>
              <a:gd name="T18" fmla="*/ 1260240129 w 7"/>
              <a:gd name="T19" fmla="*/ 500313883 h 10"/>
              <a:gd name="T20" fmla="*/ 630119724 w 7"/>
              <a:gd name="T21" fmla="*/ 500313883 h 10"/>
              <a:gd name="T22" fmla="*/ 630119724 w 7"/>
              <a:gd name="T23" fmla="*/ 1500312164 h 10"/>
              <a:gd name="T24" fmla="*/ 630119724 w 7"/>
              <a:gd name="T25" fmla="*/ 2000626047 h 10"/>
              <a:gd name="T26" fmla="*/ 314828176 w 7"/>
              <a:gd name="T27" fmla="*/ 2000626047 h 10"/>
              <a:gd name="T28" fmla="*/ 314828176 w 7"/>
              <a:gd name="T29" fmla="*/ 2147483646 h 10"/>
              <a:gd name="T30" fmla="*/ 314828176 w 7"/>
              <a:gd name="T31" fmla="*/ 2147483646 h 10"/>
              <a:gd name="T32" fmla="*/ 314828176 w 7"/>
              <a:gd name="T33" fmla="*/ 2147483646 h 10"/>
              <a:gd name="T34" fmla="*/ 314828176 w 7"/>
              <a:gd name="T35" fmla="*/ 2147483646 h 10"/>
              <a:gd name="T36" fmla="*/ 0 w 7"/>
              <a:gd name="T37" fmla="*/ 2147483646 h 10"/>
              <a:gd name="T38" fmla="*/ 314828176 w 7"/>
              <a:gd name="T39" fmla="*/ 2147483646 h 10"/>
              <a:gd name="T40" fmla="*/ 314828176 w 7"/>
              <a:gd name="T41" fmla="*/ 2147483646 h 10"/>
              <a:gd name="T42" fmla="*/ 314828176 w 7"/>
              <a:gd name="T43" fmla="*/ 2147483646 h 10"/>
              <a:gd name="T44" fmla="*/ 630119724 w 7"/>
              <a:gd name="T45" fmla="*/ 2147483646 h 10"/>
              <a:gd name="T46" fmla="*/ 1260240129 w 7"/>
              <a:gd name="T47" fmla="*/ 2147483646 h 10"/>
              <a:gd name="T48" fmla="*/ 1575068305 w 7"/>
              <a:gd name="T49" fmla="*/ 2147483646 h 10"/>
              <a:gd name="T50" fmla="*/ 1890359853 w 7"/>
              <a:gd name="T51" fmla="*/ 2147483646 h 10"/>
              <a:gd name="T52" fmla="*/ 1890359853 w 7"/>
              <a:gd name="T53" fmla="*/ 2147483646 h 10"/>
              <a:gd name="T54" fmla="*/ 1890359853 w 7"/>
              <a:gd name="T55" fmla="*/ 2147483646 h 10"/>
              <a:gd name="T56" fmla="*/ 1890359853 w 7"/>
              <a:gd name="T57" fmla="*/ 2000626047 h 10"/>
              <a:gd name="T58" fmla="*/ 2147483646 w 7"/>
              <a:gd name="T59" fmla="*/ 2000626047 h 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 h="10">
                <a:moveTo>
                  <a:pt x="7" y="4"/>
                </a:moveTo>
                <a:lnTo>
                  <a:pt x="6" y="4"/>
                </a:lnTo>
                <a:lnTo>
                  <a:pt x="6" y="3"/>
                </a:lnTo>
                <a:lnTo>
                  <a:pt x="7" y="3"/>
                </a:lnTo>
                <a:lnTo>
                  <a:pt x="7" y="1"/>
                </a:lnTo>
                <a:lnTo>
                  <a:pt x="6" y="1"/>
                </a:lnTo>
                <a:lnTo>
                  <a:pt x="6" y="0"/>
                </a:lnTo>
                <a:lnTo>
                  <a:pt x="5" y="0"/>
                </a:lnTo>
                <a:lnTo>
                  <a:pt x="4" y="0"/>
                </a:lnTo>
                <a:lnTo>
                  <a:pt x="4" y="1"/>
                </a:lnTo>
                <a:lnTo>
                  <a:pt x="2" y="1"/>
                </a:lnTo>
                <a:lnTo>
                  <a:pt x="2" y="3"/>
                </a:lnTo>
                <a:lnTo>
                  <a:pt x="2" y="4"/>
                </a:lnTo>
                <a:lnTo>
                  <a:pt x="1" y="4"/>
                </a:lnTo>
                <a:lnTo>
                  <a:pt x="1" y="5"/>
                </a:lnTo>
                <a:lnTo>
                  <a:pt x="1" y="6"/>
                </a:lnTo>
                <a:lnTo>
                  <a:pt x="1" y="7"/>
                </a:lnTo>
                <a:lnTo>
                  <a:pt x="1" y="8"/>
                </a:lnTo>
                <a:lnTo>
                  <a:pt x="0" y="8"/>
                </a:lnTo>
                <a:lnTo>
                  <a:pt x="1" y="8"/>
                </a:lnTo>
                <a:lnTo>
                  <a:pt x="1" y="10"/>
                </a:lnTo>
                <a:lnTo>
                  <a:pt x="1" y="8"/>
                </a:lnTo>
                <a:lnTo>
                  <a:pt x="2" y="8"/>
                </a:lnTo>
                <a:lnTo>
                  <a:pt x="4" y="8"/>
                </a:lnTo>
                <a:lnTo>
                  <a:pt x="5" y="7"/>
                </a:lnTo>
                <a:lnTo>
                  <a:pt x="6" y="7"/>
                </a:lnTo>
                <a:lnTo>
                  <a:pt x="6" y="6"/>
                </a:lnTo>
                <a:lnTo>
                  <a:pt x="6" y="5"/>
                </a:lnTo>
                <a:lnTo>
                  <a:pt x="6" y="4"/>
                </a:lnTo>
                <a:lnTo>
                  <a:pt x="7" y="4"/>
                </a:lnTo>
                <a:close/>
              </a:path>
            </a:pathLst>
          </a:custGeom>
          <a:noFill/>
          <a:ln w="3175" cmpd="sng">
            <a:solidFill>
              <a:schemeClr val="bg2"/>
            </a:solidFill>
            <a:prstDash val="solid"/>
            <a:round/>
            <a:headEnd/>
            <a:tailEnd/>
          </a:ln>
        </p:spPr>
        <p:txBody>
          <a:bodyPr/>
          <a:lstStyle/>
          <a:p>
            <a:endParaRPr lang="en-US"/>
          </a:p>
        </p:txBody>
      </p:sp>
      <p:sp>
        <p:nvSpPr>
          <p:cNvPr id="33892" name="Freeform 100"/>
          <p:cNvSpPr>
            <a:spLocks/>
          </p:cNvSpPr>
          <p:nvPr/>
        </p:nvSpPr>
        <p:spPr bwMode="auto">
          <a:xfrm>
            <a:off x="2513013" y="3390900"/>
            <a:ext cx="1587" cy="1588"/>
          </a:xfrm>
          <a:custGeom>
            <a:avLst/>
            <a:gdLst>
              <a:gd name="T0" fmla="*/ 2147483646 w 1"/>
              <a:gd name="T1" fmla="*/ 0 h 1"/>
              <a:gd name="T2" fmla="*/ 0 w 1"/>
              <a:gd name="T3" fmla="*/ 2147483646 h 1"/>
              <a:gd name="T4" fmla="*/ 0 w 1"/>
              <a:gd name="T5" fmla="*/ 0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lnTo>
                  <a:pt x="0" y="1"/>
                </a:lnTo>
                <a:lnTo>
                  <a:pt x="0" y="0"/>
                </a:lnTo>
                <a:lnTo>
                  <a:pt x="1" y="0"/>
                </a:lnTo>
                <a:close/>
              </a:path>
            </a:pathLst>
          </a:custGeom>
          <a:noFill/>
          <a:ln w="3175" cmpd="sng">
            <a:solidFill>
              <a:schemeClr val="bg2"/>
            </a:solidFill>
            <a:prstDash val="solid"/>
            <a:round/>
            <a:headEnd/>
            <a:tailEnd/>
          </a:ln>
        </p:spPr>
        <p:txBody>
          <a:bodyPr/>
          <a:lstStyle/>
          <a:p>
            <a:endParaRPr lang="en-US"/>
          </a:p>
        </p:txBody>
      </p:sp>
      <p:sp>
        <p:nvSpPr>
          <p:cNvPr id="33893" name="Freeform 101"/>
          <p:cNvSpPr>
            <a:spLocks/>
          </p:cNvSpPr>
          <p:nvPr/>
        </p:nvSpPr>
        <p:spPr bwMode="auto">
          <a:xfrm>
            <a:off x="2511425" y="3508375"/>
            <a:ext cx="130175" cy="222250"/>
          </a:xfrm>
          <a:custGeom>
            <a:avLst/>
            <a:gdLst>
              <a:gd name="T0" fmla="*/ 2147483646 w 165"/>
              <a:gd name="T1" fmla="*/ 2147483646 h 279"/>
              <a:gd name="T2" fmla="*/ 2147483646 w 165"/>
              <a:gd name="T3" fmla="*/ 2147483646 h 279"/>
              <a:gd name="T4" fmla="*/ 2147483646 w 165"/>
              <a:gd name="T5" fmla="*/ 2147483646 h 279"/>
              <a:gd name="T6" fmla="*/ 2147483646 w 165"/>
              <a:gd name="T7" fmla="*/ 2147483646 h 279"/>
              <a:gd name="T8" fmla="*/ 2147483646 w 165"/>
              <a:gd name="T9" fmla="*/ 2147483646 h 279"/>
              <a:gd name="T10" fmla="*/ 2147483646 w 165"/>
              <a:gd name="T11" fmla="*/ 2147483646 h 279"/>
              <a:gd name="T12" fmla="*/ 2147483646 w 165"/>
              <a:gd name="T13" fmla="*/ 2147483646 h 279"/>
              <a:gd name="T14" fmla="*/ 2147483646 w 165"/>
              <a:gd name="T15" fmla="*/ 2147483646 h 279"/>
              <a:gd name="T16" fmla="*/ 2147483646 w 165"/>
              <a:gd name="T17" fmla="*/ 2147483646 h 279"/>
              <a:gd name="T18" fmla="*/ 2147483646 w 165"/>
              <a:gd name="T19" fmla="*/ 2147483646 h 279"/>
              <a:gd name="T20" fmla="*/ 2147483646 w 165"/>
              <a:gd name="T21" fmla="*/ 2147483646 h 279"/>
              <a:gd name="T22" fmla="*/ 2147483646 w 165"/>
              <a:gd name="T23" fmla="*/ 2147483646 h 279"/>
              <a:gd name="T24" fmla="*/ 2147483646 w 165"/>
              <a:gd name="T25" fmla="*/ 0 h 279"/>
              <a:gd name="T26" fmla="*/ 2147483646 w 165"/>
              <a:gd name="T27" fmla="*/ 2147483646 h 279"/>
              <a:gd name="T28" fmla="*/ 2147483646 w 165"/>
              <a:gd name="T29" fmla="*/ 2147483646 h 279"/>
              <a:gd name="T30" fmla="*/ 2147483646 w 165"/>
              <a:gd name="T31" fmla="*/ 2147483646 h 279"/>
              <a:gd name="T32" fmla="*/ 2147483646 w 165"/>
              <a:gd name="T33" fmla="*/ 2147483646 h 279"/>
              <a:gd name="T34" fmla="*/ 0 w 165"/>
              <a:gd name="T35" fmla="*/ 2147483646 h 279"/>
              <a:gd name="T36" fmla="*/ 2147483646 w 165"/>
              <a:gd name="T37" fmla="*/ 2147483646 h 279"/>
              <a:gd name="T38" fmla="*/ 2147483646 w 165"/>
              <a:gd name="T39" fmla="*/ 2147483646 h 279"/>
              <a:gd name="T40" fmla="*/ 2147483646 w 165"/>
              <a:gd name="T41" fmla="*/ 2147483646 h 279"/>
              <a:gd name="T42" fmla="*/ 2147483646 w 165"/>
              <a:gd name="T43" fmla="*/ 2147483646 h 279"/>
              <a:gd name="T44" fmla="*/ 2147483646 w 165"/>
              <a:gd name="T45" fmla="*/ 2147483646 h 279"/>
              <a:gd name="T46" fmla="*/ 2147483646 w 165"/>
              <a:gd name="T47" fmla="*/ 2147483646 h 279"/>
              <a:gd name="T48" fmla="*/ 2147483646 w 165"/>
              <a:gd name="T49" fmla="*/ 2147483646 h 279"/>
              <a:gd name="T50" fmla="*/ 2147483646 w 165"/>
              <a:gd name="T51" fmla="*/ 2147483646 h 279"/>
              <a:gd name="T52" fmla="*/ 2147483646 w 165"/>
              <a:gd name="T53" fmla="*/ 2147483646 h 279"/>
              <a:gd name="T54" fmla="*/ 2147483646 w 165"/>
              <a:gd name="T55" fmla="*/ 2147483646 h 279"/>
              <a:gd name="T56" fmla="*/ 2147483646 w 165"/>
              <a:gd name="T57" fmla="*/ 2147483646 h 279"/>
              <a:gd name="T58" fmla="*/ 2147483646 w 165"/>
              <a:gd name="T59" fmla="*/ 2147483646 h 2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5" h="279">
                <a:moveTo>
                  <a:pt x="131" y="201"/>
                </a:moveTo>
                <a:lnTo>
                  <a:pt x="115" y="180"/>
                </a:lnTo>
                <a:lnTo>
                  <a:pt x="117" y="147"/>
                </a:lnTo>
                <a:lnTo>
                  <a:pt x="134" y="138"/>
                </a:lnTo>
                <a:lnTo>
                  <a:pt x="140" y="118"/>
                </a:lnTo>
                <a:lnTo>
                  <a:pt x="137" y="87"/>
                </a:lnTo>
                <a:lnTo>
                  <a:pt x="109" y="64"/>
                </a:lnTo>
                <a:lnTo>
                  <a:pt x="95" y="79"/>
                </a:lnTo>
                <a:lnTo>
                  <a:pt x="97" y="41"/>
                </a:lnTo>
                <a:lnTo>
                  <a:pt x="77" y="23"/>
                </a:lnTo>
                <a:lnTo>
                  <a:pt x="57" y="7"/>
                </a:lnTo>
                <a:lnTo>
                  <a:pt x="65" y="11"/>
                </a:lnTo>
                <a:lnTo>
                  <a:pt x="50" y="0"/>
                </a:lnTo>
                <a:lnTo>
                  <a:pt x="56" y="8"/>
                </a:lnTo>
                <a:lnTo>
                  <a:pt x="24" y="39"/>
                </a:lnTo>
                <a:lnTo>
                  <a:pt x="38" y="55"/>
                </a:lnTo>
                <a:lnTo>
                  <a:pt x="13" y="69"/>
                </a:lnTo>
                <a:lnTo>
                  <a:pt x="0" y="99"/>
                </a:lnTo>
                <a:lnTo>
                  <a:pt x="20" y="129"/>
                </a:lnTo>
                <a:lnTo>
                  <a:pt x="39" y="128"/>
                </a:lnTo>
                <a:lnTo>
                  <a:pt x="42" y="150"/>
                </a:lnTo>
                <a:lnTo>
                  <a:pt x="57" y="170"/>
                </a:lnTo>
                <a:lnTo>
                  <a:pt x="47" y="205"/>
                </a:lnTo>
                <a:lnTo>
                  <a:pt x="52" y="251"/>
                </a:lnTo>
                <a:lnTo>
                  <a:pt x="74" y="279"/>
                </a:lnTo>
                <a:lnTo>
                  <a:pt x="96" y="279"/>
                </a:lnTo>
                <a:lnTo>
                  <a:pt x="129" y="263"/>
                </a:lnTo>
                <a:lnTo>
                  <a:pt x="165" y="256"/>
                </a:lnTo>
                <a:lnTo>
                  <a:pt x="148" y="228"/>
                </a:lnTo>
                <a:lnTo>
                  <a:pt x="131" y="201"/>
                </a:lnTo>
                <a:close/>
              </a:path>
            </a:pathLst>
          </a:custGeom>
          <a:noFill/>
          <a:ln w="3175" cmpd="sng">
            <a:solidFill>
              <a:schemeClr val="bg2"/>
            </a:solidFill>
            <a:prstDash val="solid"/>
            <a:round/>
            <a:headEnd/>
            <a:tailEnd/>
          </a:ln>
        </p:spPr>
        <p:txBody>
          <a:bodyPr/>
          <a:lstStyle/>
          <a:p>
            <a:endParaRPr lang="en-US"/>
          </a:p>
        </p:txBody>
      </p:sp>
      <p:sp>
        <p:nvSpPr>
          <p:cNvPr id="33894" name="Freeform 102"/>
          <p:cNvSpPr>
            <a:spLocks/>
          </p:cNvSpPr>
          <p:nvPr/>
        </p:nvSpPr>
        <p:spPr bwMode="auto">
          <a:xfrm>
            <a:off x="2503488" y="3440113"/>
            <a:ext cx="25400" cy="20637"/>
          </a:xfrm>
          <a:custGeom>
            <a:avLst/>
            <a:gdLst>
              <a:gd name="T0" fmla="*/ 2147483646 w 32"/>
              <a:gd name="T1" fmla="*/ 446333214 h 27"/>
              <a:gd name="T2" fmla="*/ 2147483646 w 32"/>
              <a:gd name="T3" fmla="*/ 0 h 27"/>
              <a:gd name="T4" fmla="*/ 2147483646 w 32"/>
              <a:gd name="T5" fmla="*/ 2147483646 h 27"/>
              <a:gd name="T6" fmla="*/ 0 w 32"/>
              <a:gd name="T7" fmla="*/ 2147483646 h 27"/>
              <a:gd name="T8" fmla="*/ 2147483646 w 32"/>
              <a:gd name="T9" fmla="*/ 2147483646 h 27"/>
              <a:gd name="T10" fmla="*/ 2147483646 w 32"/>
              <a:gd name="T11" fmla="*/ 44633321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27">
                <a:moveTo>
                  <a:pt x="10" y="1"/>
                </a:moveTo>
                <a:lnTo>
                  <a:pt x="32" y="0"/>
                </a:lnTo>
                <a:lnTo>
                  <a:pt x="21" y="27"/>
                </a:lnTo>
                <a:lnTo>
                  <a:pt x="0" y="25"/>
                </a:lnTo>
                <a:lnTo>
                  <a:pt x="14" y="10"/>
                </a:lnTo>
                <a:lnTo>
                  <a:pt x="10" y="1"/>
                </a:lnTo>
                <a:close/>
              </a:path>
            </a:pathLst>
          </a:custGeom>
          <a:noFill/>
          <a:ln w="3175" cmpd="sng">
            <a:solidFill>
              <a:schemeClr val="bg2"/>
            </a:solidFill>
            <a:prstDash val="solid"/>
            <a:round/>
            <a:headEnd/>
            <a:tailEnd/>
          </a:ln>
        </p:spPr>
        <p:txBody>
          <a:bodyPr/>
          <a:lstStyle/>
          <a:p>
            <a:endParaRPr lang="en-US"/>
          </a:p>
        </p:txBody>
      </p:sp>
      <p:sp>
        <p:nvSpPr>
          <p:cNvPr id="33895" name="Freeform 103"/>
          <p:cNvSpPr>
            <a:spLocks/>
          </p:cNvSpPr>
          <p:nvPr/>
        </p:nvSpPr>
        <p:spPr bwMode="auto">
          <a:xfrm>
            <a:off x="1808163" y="3308350"/>
            <a:ext cx="128587" cy="128588"/>
          </a:xfrm>
          <a:custGeom>
            <a:avLst/>
            <a:gdLst>
              <a:gd name="T0" fmla="*/ 2147483646 w 161"/>
              <a:gd name="T1" fmla="*/ 2147483646 h 163"/>
              <a:gd name="T2" fmla="*/ 2147483646 w 161"/>
              <a:gd name="T3" fmla="*/ 2147483646 h 163"/>
              <a:gd name="T4" fmla="*/ 2147483646 w 161"/>
              <a:gd name="T5" fmla="*/ 2147483646 h 163"/>
              <a:gd name="T6" fmla="*/ 2147483646 w 161"/>
              <a:gd name="T7" fmla="*/ 2147483646 h 163"/>
              <a:gd name="T8" fmla="*/ 2147483646 w 161"/>
              <a:gd name="T9" fmla="*/ 2147483646 h 163"/>
              <a:gd name="T10" fmla="*/ 0 w 161"/>
              <a:gd name="T11" fmla="*/ 2147483646 h 163"/>
              <a:gd name="T12" fmla="*/ 2147483646 w 161"/>
              <a:gd name="T13" fmla="*/ 2147483646 h 163"/>
              <a:gd name="T14" fmla="*/ 2147483646 w 161"/>
              <a:gd name="T15" fmla="*/ 2147483646 h 163"/>
              <a:gd name="T16" fmla="*/ 2147483646 w 161"/>
              <a:gd name="T17" fmla="*/ 2147483646 h 163"/>
              <a:gd name="T18" fmla="*/ 2147483646 w 161"/>
              <a:gd name="T19" fmla="*/ 2147483646 h 163"/>
              <a:gd name="T20" fmla="*/ 2147483646 w 161"/>
              <a:gd name="T21" fmla="*/ 2147483646 h 163"/>
              <a:gd name="T22" fmla="*/ 2147483646 w 161"/>
              <a:gd name="T23" fmla="*/ 2147483646 h 163"/>
              <a:gd name="T24" fmla="*/ 2147483646 w 161"/>
              <a:gd name="T25" fmla="*/ 2147483646 h 163"/>
              <a:gd name="T26" fmla="*/ 2147483646 w 161"/>
              <a:gd name="T27" fmla="*/ 2147483646 h 163"/>
              <a:gd name="T28" fmla="*/ 2147483646 w 161"/>
              <a:gd name="T29" fmla="*/ 2147483646 h 163"/>
              <a:gd name="T30" fmla="*/ 2147483646 w 161"/>
              <a:gd name="T31" fmla="*/ 2147483646 h 163"/>
              <a:gd name="T32" fmla="*/ 2147483646 w 161"/>
              <a:gd name="T33" fmla="*/ 2147483646 h 163"/>
              <a:gd name="T34" fmla="*/ 2147483646 w 161"/>
              <a:gd name="T35" fmla="*/ 0 h 163"/>
              <a:gd name="T36" fmla="*/ 2147483646 w 161"/>
              <a:gd name="T37" fmla="*/ 2147483646 h 163"/>
              <a:gd name="T38" fmla="*/ 2147483646 w 161"/>
              <a:gd name="T39" fmla="*/ 2147483646 h 163"/>
              <a:gd name="T40" fmla="*/ 2147483646 w 161"/>
              <a:gd name="T41" fmla="*/ 2147483646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63">
                <a:moveTo>
                  <a:pt x="64" y="43"/>
                </a:moveTo>
                <a:lnTo>
                  <a:pt x="51" y="47"/>
                </a:lnTo>
                <a:lnTo>
                  <a:pt x="34" y="55"/>
                </a:lnTo>
                <a:lnTo>
                  <a:pt x="22" y="79"/>
                </a:lnTo>
                <a:lnTo>
                  <a:pt x="13" y="79"/>
                </a:lnTo>
                <a:lnTo>
                  <a:pt x="0" y="82"/>
                </a:lnTo>
                <a:lnTo>
                  <a:pt x="30" y="118"/>
                </a:lnTo>
                <a:lnTo>
                  <a:pt x="62" y="153"/>
                </a:lnTo>
                <a:lnTo>
                  <a:pt x="111" y="163"/>
                </a:lnTo>
                <a:lnTo>
                  <a:pt x="131" y="159"/>
                </a:lnTo>
                <a:lnTo>
                  <a:pt x="131" y="134"/>
                </a:lnTo>
                <a:lnTo>
                  <a:pt x="132" y="114"/>
                </a:lnTo>
                <a:lnTo>
                  <a:pt x="139" y="92"/>
                </a:lnTo>
                <a:lnTo>
                  <a:pt x="142" y="99"/>
                </a:lnTo>
                <a:lnTo>
                  <a:pt x="147" y="68"/>
                </a:lnTo>
                <a:lnTo>
                  <a:pt x="151" y="37"/>
                </a:lnTo>
                <a:lnTo>
                  <a:pt x="152" y="9"/>
                </a:lnTo>
                <a:lnTo>
                  <a:pt x="161" y="0"/>
                </a:lnTo>
                <a:lnTo>
                  <a:pt x="134" y="5"/>
                </a:lnTo>
                <a:lnTo>
                  <a:pt x="105" y="10"/>
                </a:lnTo>
                <a:lnTo>
                  <a:pt x="64" y="43"/>
                </a:lnTo>
                <a:close/>
              </a:path>
            </a:pathLst>
          </a:custGeom>
          <a:noFill/>
          <a:ln w="3175" cmpd="sng">
            <a:solidFill>
              <a:schemeClr val="bg2"/>
            </a:solidFill>
            <a:prstDash val="solid"/>
            <a:round/>
            <a:headEnd/>
            <a:tailEnd/>
          </a:ln>
        </p:spPr>
        <p:txBody>
          <a:bodyPr/>
          <a:lstStyle/>
          <a:p>
            <a:endParaRPr lang="en-US"/>
          </a:p>
        </p:txBody>
      </p:sp>
      <p:sp>
        <p:nvSpPr>
          <p:cNvPr id="33896" name="Freeform 104"/>
          <p:cNvSpPr>
            <a:spLocks/>
          </p:cNvSpPr>
          <p:nvPr/>
        </p:nvSpPr>
        <p:spPr bwMode="auto">
          <a:xfrm>
            <a:off x="2284413" y="3381375"/>
            <a:ext cx="4762" cy="7938"/>
          </a:xfrm>
          <a:custGeom>
            <a:avLst/>
            <a:gdLst>
              <a:gd name="T0" fmla="*/ 500145717 w 6"/>
              <a:gd name="T1" fmla="*/ 0 h 8"/>
              <a:gd name="T2" fmla="*/ 0 w 6"/>
              <a:gd name="T3" fmla="*/ 976683582 h 8"/>
              <a:gd name="T4" fmla="*/ 0 w 6"/>
              <a:gd name="T5" fmla="*/ 1954351476 h 8"/>
              <a:gd name="T6" fmla="*/ 500145717 w 6"/>
              <a:gd name="T7" fmla="*/ 2147483646 h 8"/>
              <a:gd name="T8" fmla="*/ 1499807773 w 6"/>
              <a:gd name="T9" fmla="*/ 2147483646 h 8"/>
              <a:gd name="T10" fmla="*/ 1999954284 w 6"/>
              <a:gd name="T11" fmla="*/ 2147483646 h 8"/>
              <a:gd name="T12" fmla="*/ 2147483646 w 6"/>
              <a:gd name="T13" fmla="*/ 2147483646 h 8"/>
              <a:gd name="T14" fmla="*/ 2147483646 w 6"/>
              <a:gd name="T15" fmla="*/ 2147483646 h 8"/>
              <a:gd name="T16" fmla="*/ 2147483646 w 6"/>
              <a:gd name="T17" fmla="*/ 2147483646 h 8"/>
              <a:gd name="T18" fmla="*/ 500145717 w 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8">
                <a:moveTo>
                  <a:pt x="1" y="0"/>
                </a:moveTo>
                <a:lnTo>
                  <a:pt x="0" y="1"/>
                </a:lnTo>
                <a:lnTo>
                  <a:pt x="0" y="2"/>
                </a:lnTo>
                <a:lnTo>
                  <a:pt x="1" y="4"/>
                </a:lnTo>
                <a:lnTo>
                  <a:pt x="3" y="4"/>
                </a:lnTo>
                <a:lnTo>
                  <a:pt x="4" y="6"/>
                </a:lnTo>
                <a:lnTo>
                  <a:pt x="5" y="7"/>
                </a:lnTo>
                <a:lnTo>
                  <a:pt x="6" y="8"/>
                </a:lnTo>
                <a:lnTo>
                  <a:pt x="5" y="4"/>
                </a:lnTo>
                <a:lnTo>
                  <a:pt x="1" y="0"/>
                </a:lnTo>
                <a:close/>
              </a:path>
            </a:pathLst>
          </a:custGeom>
          <a:noFill/>
          <a:ln w="3175" cmpd="sng">
            <a:solidFill>
              <a:schemeClr val="bg2"/>
            </a:solidFill>
            <a:prstDash val="solid"/>
            <a:round/>
            <a:headEnd/>
            <a:tailEnd/>
          </a:ln>
        </p:spPr>
        <p:txBody>
          <a:bodyPr/>
          <a:lstStyle/>
          <a:p>
            <a:endParaRPr lang="en-US"/>
          </a:p>
        </p:txBody>
      </p:sp>
      <p:sp>
        <p:nvSpPr>
          <p:cNvPr id="33897" name="Freeform 105"/>
          <p:cNvSpPr>
            <a:spLocks/>
          </p:cNvSpPr>
          <p:nvPr/>
        </p:nvSpPr>
        <p:spPr bwMode="auto">
          <a:xfrm>
            <a:off x="1851025" y="3430588"/>
            <a:ext cx="88900" cy="93662"/>
          </a:xfrm>
          <a:custGeom>
            <a:avLst/>
            <a:gdLst>
              <a:gd name="T0" fmla="*/ 2147483646 w 111"/>
              <a:gd name="T1" fmla="*/ 2147483646 h 119"/>
              <a:gd name="T2" fmla="*/ 0 w 111"/>
              <a:gd name="T3" fmla="*/ 2147483646 h 119"/>
              <a:gd name="T4" fmla="*/ 2147483646 w 111"/>
              <a:gd name="T5" fmla="*/ 2147483646 h 119"/>
              <a:gd name="T6" fmla="*/ 2147483646 w 111"/>
              <a:gd name="T7" fmla="*/ 2147483646 h 119"/>
              <a:gd name="T8" fmla="*/ 2147483646 w 111"/>
              <a:gd name="T9" fmla="*/ 0 h 119"/>
              <a:gd name="T10" fmla="*/ 2147483646 w 111"/>
              <a:gd name="T11" fmla="*/ 2147483646 h 119"/>
              <a:gd name="T12" fmla="*/ 2147483646 w 111"/>
              <a:gd name="T13" fmla="*/ 2147483646 h 119"/>
              <a:gd name="T14" fmla="*/ 2147483646 w 111"/>
              <a:gd name="T15" fmla="*/ 2147483646 h 119"/>
              <a:gd name="T16" fmla="*/ 2147483646 w 111"/>
              <a:gd name="T17" fmla="*/ 2147483646 h 119"/>
              <a:gd name="T18" fmla="*/ 2147483646 w 111"/>
              <a:gd name="T19" fmla="*/ 2147483646 h 119"/>
              <a:gd name="T20" fmla="*/ 2147483646 w 111"/>
              <a:gd name="T21" fmla="*/ 2147483646 h 119"/>
              <a:gd name="T22" fmla="*/ 2147483646 w 111"/>
              <a:gd name="T23" fmla="*/ 2147483646 h 119"/>
              <a:gd name="T24" fmla="*/ 2147483646 w 111"/>
              <a:gd name="T25" fmla="*/ 2147483646 h 119"/>
              <a:gd name="T26" fmla="*/ 2147483646 w 111"/>
              <a:gd name="T27" fmla="*/ 2147483646 h 119"/>
              <a:gd name="T28" fmla="*/ 2147483646 w 111"/>
              <a:gd name="T29" fmla="*/ 2147483646 h 119"/>
              <a:gd name="T30" fmla="*/ 2147483646 w 111"/>
              <a:gd name="T31" fmla="*/ 2147483646 h 119"/>
              <a:gd name="T32" fmla="*/ 2147483646 w 111"/>
              <a:gd name="T33" fmla="*/ 2147483646 h 119"/>
              <a:gd name="T34" fmla="*/ 2147483646 w 111"/>
              <a:gd name="T35" fmla="*/ 2147483646 h 119"/>
              <a:gd name="T36" fmla="*/ 2147483646 w 111"/>
              <a:gd name="T37" fmla="*/ 2147483646 h 119"/>
              <a:gd name="T38" fmla="*/ 2147483646 w 111"/>
              <a:gd name="T39" fmla="*/ 2147483646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1" h="119">
                <a:moveTo>
                  <a:pt x="24" y="59"/>
                </a:moveTo>
                <a:lnTo>
                  <a:pt x="0" y="29"/>
                </a:lnTo>
                <a:lnTo>
                  <a:pt x="6" y="11"/>
                </a:lnTo>
                <a:lnTo>
                  <a:pt x="5" y="5"/>
                </a:lnTo>
                <a:lnTo>
                  <a:pt x="9" y="0"/>
                </a:lnTo>
                <a:lnTo>
                  <a:pt x="58" y="10"/>
                </a:lnTo>
                <a:lnTo>
                  <a:pt x="78" y="6"/>
                </a:lnTo>
                <a:lnTo>
                  <a:pt x="95" y="32"/>
                </a:lnTo>
                <a:lnTo>
                  <a:pt x="111" y="58"/>
                </a:lnTo>
                <a:lnTo>
                  <a:pt x="98" y="63"/>
                </a:lnTo>
                <a:lnTo>
                  <a:pt x="99" y="88"/>
                </a:lnTo>
                <a:lnTo>
                  <a:pt x="97" y="119"/>
                </a:lnTo>
                <a:lnTo>
                  <a:pt x="81" y="93"/>
                </a:lnTo>
                <a:lnTo>
                  <a:pt x="81" y="103"/>
                </a:lnTo>
                <a:lnTo>
                  <a:pt x="73" y="91"/>
                </a:lnTo>
                <a:lnTo>
                  <a:pt x="62" y="70"/>
                </a:lnTo>
                <a:lnTo>
                  <a:pt x="41" y="51"/>
                </a:lnTo>
                <a:lnTo>
                  <a:pt x="21" y="32"/>
                </a:lnTo>
                <a:lnTo>
                  <a:pt x="28" y="52"/>
                </a:lnTo>
                <a:lnTo>
                  <a:pt x="24" y="59"/>
                </a:lnTo>
                <a:close/>
              </a:path>
            </a:pathLst>
          </a:custGeom>
          <a:noFill/>
          <a:ln w="3175" cmpd="sng">
            <a:solidFill>
              <a:schemeClr val="bg2"/>
            </a:solidFill>
            <a:prstDash val="solid"/>
            <a:round/>
            <a:headEnd/>
            <a:tailEnd/>
          </a:ln>
        </p:spPr>
        <p:txBody>
          <a:bodyPr/>
          <a:lstStyle/>
          <a:p>
            <a:endParaRPr lang="en-US"/>
          </a:p>
        </p:txBody>
      </p:sp>
      <p:sp>
        <p:nvSpPr>
          <p:cNvPr id="33898" name="Freeform 106"/>
          <p:cNvSpPr>
            <a:spLocks/>
          </p:cNvSpPr>
          <p:nvPr/>
        </p:nvSpPr>
        <p:spPr bwMode="auto">
          <a:xfrm>
            <a:off x="1928813" y="3476625"/>
            <a:ext cx="85725" cy="73025"/>
          </a:xfrm>
          <a:custGeom>
            <a:avLst/>
            <a:gdLst>
              <a:gd name="T0" fmla="*/ 0 w 109"/>
              <a:gd name="T1" fmla="*/ 2147483646 h 93"/>
              <a:gd name="T2" fmla="*/ 972950437 w 109"/>
              <a:gd name="T3" fmla="*/ 2147483646 h 93"/>
              <a:gd name="T4" fmla="*/ 486166137 w 109"/>
              <a:gd name="T5" fmla="*/ 2147483646 h 93"/>
              <a:gd name="T6" fmla="*/ 2147483646 w 109"/>
              <a:gd name="T7" fmla="*/ 0 h 93"/>
              <a:gd name="T8" fmla="*/ 2147483646 w 109"/>
              <a:gd name="T9" fmla="*/ 2147483646 h 93"/>
              <a:gd name="T10" fmla="*/ 2147483646 w 109"/>
              <a:gd name="T11" fmla="*/ 2147483646 h 93"/>
              <a:gd name="T12" fmla="*/ 2147483646 w 109"/>
              <a:gd name="T13" fmla="*/ 2147483646 h 93"/>
              <a:gd name="T14" fmla="*/ 2147483646 w 109"/>
              <a:gd name="T15" fmla="*/ 2147483646 h 93"/>
              <a:gd name="T16" fmla="*/ 2147483646 w 109"/>
              <a:gd name="T17" fmla="*/ 2147483646 h 93"/>
              <a:gd name="T18" fmla="*/ 2147483646 w 109"/>
              <a:gd name="T19" fmla="*/ 2147483646 h 93"/>
              <a:gd name="T20" fmla="*/ 2147483646 w 109"/>
              <a:gd name="T21" fmla="*/ 2147483646 h 93"/>
              <a:gd name="T22" fmla="*/ 2147483646 w 109"/>
              <a:gd name="T23" fmla="*/ 2147483646 h 93"/>
              <a:gd name="T24" fmla="*/ 2147483646 w 109"/>
              <a:gd name="T25" fmla="*/ 2147483646 h 93"/>
              <a:gd name="T26" fmla="*/ 2147483646 w 109"/>
              <a:gd name="T27" fmla="*/ 2147483646 h 93"/>
              <a:gd name="T28" fmla="*/ 2147483646 w 109"/>
              <a:gd name="T29" fmla="*/ 2147483646 h 93"/>
              <a:gd name="T30" fmla="*/ 2147483646 w 109"/>
              <a:gd name="T31" fmla="*/ 2147483646 h 93"/>
              <a:gd name="T32" fmla="*/ 2147483646 w 109"/>
              <a:gd name="T33" fmla="*/ 2147483646 h 93"/>
              <a:gd name="T34" fmla="*/ 0 w 109"/>
              <a:gd name="T35" fmla="*/ 2147483646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 h="93">
                <a:moveTo>
                  <a:pt x="0" y="61"/>
                </a:moveTo>
                <a:lnTo>
                  <a:pt x="2" y="30"/>
                </a:lnTo>
                <a:lnTo>
                  <a:pt x="1" y="5"/>
                </a:lnTo>
                <a:lnTo>
                  <a:pt x="14" y="0"/>
                </a:lnTo>
                <a:lnTo>
                  <a:pt x="24" y="17"/>
                </a:lnTo>
                <a:lnTo>
                  <a:pt x="39" y="22"/>
                </a:lnTo>
                <a:lnTo>
                  <a:pt x="50" y="31"/>
                </a:lnTo>
                <a:lnTo>
                  <a:pt x="97" y="14"/>
                </a:lnTo>
                <a:lnTo>
                  <a:pt x="103" y="19"/>
                </a:lnTo>
                <a:lnTo>
                  <a:pt x="109" y="30"/>
                </a:lnTo>
                <a:lnTo>
                  <a:pt x="84" y="52"/>
                </a:lnTo>
                <a:lnTo>
                  <a:pt x="100" y="80"/>
                </a:lnTo>
                <a:lnTo>
                  <a:pt x="69" y="93"/>
                </a:lnTo>
                <a:lnTo>
                  <a:pt x="63" y="68"/>
                </a:lnTo>
                <a:lnTo>
                  <a:pt x="58" y="76"/>
                </a:lnTo>
                <a:lnTo>
                  <a:pt x="42" y="60"/>
                </a:lnTo>
                <a:lnTo>
                  <a:pt x="8" y="49"/>
                </a:lnTo>
                <a:lnTo>
                  <a:pt x="0" y="61"/>
                </a:lnTo>
                <a:close/>
              </a:path>
            </a:pathLst>
          </a:custGeom>
          <a:noFill/>
          <a:ln w="3175" cmpd="sng">
            <a:solidFill>
              <a:schemeClr val="bg2"/>
            </a:solidFill>
            <a:prstDash val="solid"/>
            <a:round/>
            <a:headEnd/>
            <a:tailEnd/>
          </a:ln>
        </p:spPr>
        <p:txBody>
          <a:bodyPr/>
          <a:lstStyle/>
          <a:p>
            <a:endParaRPr lang="en-US"/>
          </a:p>
        </p:txBody>
      </p:sp>
      <p:sp>
        <p:nvSpPr>
          <p:cNvPr id="33899" name="Freeform 107"/>
          <p:cNvSpPr>
            <a:spLocks/>
          </p:cNvSpPr>
          <p:nvPr/>
        </p:nvSpPr>
        <p:spPr bwMode="auto">
          <a:xfrm>
            <a:off x="2016125" y="3479800"/>
            <a:ext cx="65088" cy="68263"/>
          </a:xfrm>
          <a:custGeom>
            <a:avLst/>
            <a:gdLst>
              <a:gd name="T0" fmla="*/ 2147483646 w 80"/>
              <a:gd name="T1" fmla="*/ 2147483646 h 87"/>
              <a:gd name="T2" fmla="*/ 2147483646 w 80"/>
              <a:gd name="T3" fmla="*/ 2147483646 h 87"/>
              <a:gd name="T4" fmla="*/ 2147483646 w 80"/>
              <a:gd name="T5" fmla="*/ 2147483646 h 87"/>
              <a:gd name="T6" fmla="*/ 2147483646 w 80"/>
              <a:gd name="T7" fmla="*/ 2147483646 h 87"/>
              <a:gd name="T8" fmla="*/ 2147483646 w 80"/>
              <a:gd name="T9" fmla="*/ 2147483646 h 87"/>
              <a:gd name="T10" fmla="*/ 2147483646 w 80"/>
              <a:gd name="T11" fmla="*/ 2147483646 h 87"/>
              <a:gd name="T12" fmla="*/ 1076984287 w 80"/>
              <a:gd name="T13" fmla="*/ 2147483646 h 87"/>
              <a:gd name="T14" fmla="*/ 0 w 80"/>
              <a:gd name="T15" fmla="*/ 0 h 87"/>
              <a:gd name="T16" fmla="*/ 2147483646 w 80"/>
              <a:gd name="T17" fmla="*/ 483283209 h 87"/>
              <a:gd name="T18" fmla="*/ 2147483646 w 80"/>
              <a:gd name="T19" fmla="*/ 2147483646 h 87"/>
              <a:gd name="T20" fmla="*/ 2147483646 w 80"/>
              <a:gd name="T21" fmla="*/ 2147483646 h 87"/>
              <a:gd name="T22" fmla="*/ 2147483646 w 80"/>
              <a:gd name="T23" fmla="*/ 2147483646 h 87"/>
              <a:gd name="T24" fmla="*/ 2147483646 w 80"/>
              <a:gd name="T25" fmla="*/ 2147483646 h 87"/>
              <a:gd name="T26" fmla="*/ 2147483646 w 80"/>
              <a:gd name="T27" fmla="*/ 2147483646 h 87"/>
              <a:gd name="T28" fmla="*/ 2147483646 w 80"/>
              <a:gd name="T29" fmla="*/ 2147483646 h 87"/>
              <a:gd name="T30" fmla="*/ 2147483646 w 80"/>
              <a:gd name="T31" fmla="*/ 2147483646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87">
                <a:moveTo>
                  <a:pt x="46" y="46"/>
                </a:moveTo>
                <a:lnTo>
                  <a:pt x="59" y="49"/>
                </a:lnTo>
                <a:lnTo>
                  <a:pt x="54" y="40"/>
                </a:lnTo>
                <a:lnTo>
                  <a:pt x="43" y="38"/>
                </a:lnTo>
                <a:lnTo>
                  <a:pt x="34" y="28"/>
                </a:lnTo>
                <a:lnTo>
                  <a:pt x="10" y="17"/>
                </a:lnTo>
                <a:lnTo>
                  <a:pt x="2" y="9"/>
                </a:lnTo>
                <a:lnTo>
                  <a:pt x="0" y="0"/>
                </a:lnTo>
                <a:lnTo>
                  <a:pt x="33" y="1"/>
                </a:lnTo>
                <a:lnTo>
                  <a:pt x="55" y="15"/>
                </a:lnTo>
                <a:lnTo>
                  <a:pt x="79" y="31"/>
                </a:lnTo>
                <a:lnTo>
                  <a:pt x="80" y="60"/>
                </a:lnTo>
                <a:lnTo>
                  <a:pt x="67" y="70"/>
                </a:lnTo>
                <a:lnTo>
                  <a:pt x="59" y="87"/>
                </a:lnTo>
                <a:lnTo>
                  <a:pt x="50" y="75"/>
                </a:lnTo>
                <a:lnTo>
                  <a:pt x="46" y="46"/>
                </a:lnTo>
                <a:close/>
              </a:path>
            </a:pathLst>
          </a:custGeom>
          <a:noFill/>
          <a:ln w="3175" cmpd="sng">
            <a:solidFill>
              <a:schemeClr val="bg2"/>
            </a:solidFill>
            <a:prstDash val="solid"/>
            <a:round/>
            <a:headEnd/>
            <a:tailEnd/>
          </a:ln>
        </p:spPr>
        <p:txBody>
          <a:bodyPr/>
          <a:lstStyle/>
          <a:p>
            <a:endParaRPr lang="en-US"/>
          </a:p>
        </p:txBody>
      </p:sp>
      <p:sp>
        <p:nvSpPr>
          <p:cNvPr id="33900" name="Freeform 108"/>
          <p:cNvSpPr>
            <a:spLocks/>
          </p:cNvSpPr>
          <p:nvPr/>
        </p:nvSpPr>
        <p:spPr bwMode="auto">
          <a:xfrm>
            <a:off x="2005013" y="3479800"/>
            <a:ext cx="20637" cy="19050"/>
          </a:xfrm>
          <a:custGeom>
            <a:avLst/>
            <a:gdLst>
              <a:gd name="T0" fmla="*/ 2147483646 w 25"/>
              <a:gd name="T1" fmla="*/ 2147483646 h 25"/>
              <a:gd name="T2" fmla="*/ 2147483646 w 25"/>
              <a:gd name="T3" fmla="*/ 2147483646 h 25"/>
              <a:gd name="T4" fmla="*/ 2147483646 w 25"/>
              <a:gd name="T5" fmla="*/ 2147483646 h 25"/>
              <a:gd name="T6" fmla="*/ 2147483646 w 25"/>
              <a:gd name="T7" fmla="*/ 0 h 25"/>
              <a:gd name="T8" fmla="*/ 2147483646 w 25"/>
              <a:gd name="T9" fmla="*/ 1769802912 h 25"/>
              <a:gd name="T10" fmla="*/ 0 w 25"/>
              <a:gd name="T11" fmla="*/ 2147483646 h 25"/>
              <a:gd name="T12" fmla="*/ 2147483646 w 25"/>
              <a:gd name="T13" fmla="*/ 2147483646 h 25"/>
              <a:gd name="T14" fmla="*/ 2147483646 w 25"/>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25">
                <a:moveTo>
                  <a:pt x="12" y="25"/>
                </a:moveTo>
                <a:lnTo>
                  <a:pt x="25" y="17"/>
                </a:lnTo>
                <a:lnTo>
                  <a:pt x="17" y="9"/>
                </a:lnTo>
                <a:lnTo>
                  <a:pt x="15" y="0"/>
                </a:lnTo>
                <a:lnTo>
                  <a:pt x="6" y="4"/>
                </a:lnTo>
                <a:lnTo>
                  <a:pt x="0" y="9"/>
                </a:lnTo>
                <a:lnTo>
                  <a:pt x="6" y="14"/>
                </a:lnTo>
                <a:lnTo>
                  <a:pt x="12" y="25"/>
                </a:lnTo>
                <a:close/>
              </a:path>
            </a:pathLst>
          </a:custGeom>
          <a:noFill/>
          <a:ln w="3175" cmpd="sng">
            <a:solidFill>
              <a:schemeClr val="bg2"/>
            </a:solidFill>
            <a:prstDash val="solid"/>
            <a:round/>
            <a:headEnd/>
            <a:tailEnd/>
          </a:ln>
        </p:spPr>
        <p:txBody>
          <a:bodyPr/>
          <a:lstStyle/>
          <a:p>
            <a:endParaRPr lang="en-US"/>
          </a:p>
        </p:txBody>
      </p:sp>
      <p:sp>
        <p:nvSpPr>
          <p:cNvPr id="33901" name="Freeform 109"/>
          <p:cNvSpPr>
            <a:spLocks/>
          </p:cNvSpPr>
          <p:nvPr/>
        </p:nvSpPr>
        <p:spPr bwMode="auto">
          <a:xfrm>
            <a:off x="7042150" y="4092575"/>
            <a:ext cx="4763" cy="6350"/>
          </a:xfrm>
          <a:custGeom>
            <a:avLst/>
            <a:gdLst>
              <a:gd name="T0" fmla="*/ 500356325 w 6"/>
              <a:gd name="T1" fmla="*/ 746378093 h 7"/>
              <a:gd name="T2" fmla="*/ 500356325 w 6"/>
              <a:gd name="T3" fmla="*/ 1492755279 h 7"/>
              <a:gd name="T4" fmla="*/ 0 w 6"/>
              <a:gd name="T5" fmla="*/ 2147483646 h 7"/>
              <a:gd name="T6" fmla="*/ 2000794204 w 6"/>
              <a:gd name="T7" fmla="*/ 2147483646 h 7"/>
              <a:gd name="T8" fmla="*/ 2147483646 w 6"/>
              <a:gd name="T9" fmla="*/ 2147483646 h 7"/>
              <a:gd name="T10" fmla="*/ 2147483646 w 6"/>
              <a:gd name="T11" fmla="*/ 2147483646 h 7"/>
              <a:gd name="T12" fmla="*/ 2147483646 w 6"/>
              <a:gd name="T13" fmla="*/ 0 h 7"/>
              <a:gd name="T14" fmla="*/ 2000794204 w 6"/>
              <a:gd name="T15" fmla="*/ 1492755279 h 7"/>
              <a:gd name="T16" fmla="*/ 500356325 w 6"/>
              <a:gd name="T17" fmla="*/ 74637809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7">
                <a:moveTo>
                  <a:pt x="1" y="1"/>
                </a:moveTo>
                <a:lnTo>
                  <a:pt x="1" y="2"/>
                </a:lnTo>
                <a:lnTo>
                  <a:pt x="0" y="4"/>
                </a:lnTo>
                <a:lnTo>
                  <a:pt x="4" y="4"/>
                </a:lnTo>
                <a:lnTo>
                  <a:pt x="5" y="7"/>
                </a:lnTo>
                <a:lnTo>
                  <a:pt x="5" y="3"/>
                </a:lnTo>
                <a:lnTo>
                  <a:pt x="6" y="0"/>
                </a:lnTo>
                <a:lnTo>
                  <a:pt x="4" y="2"/>
                </a:lnTo>
                <a:lnTo>
                  <a:pt x="1" y="1"/>
                </a:lnTo>
                <a:close/>
              </a:path>
            </a:pathLst>
          </a:custGeom>
          <a:noFill/>
          <a:ln w="3175" cmpd="sng">
            <a:solidFill>
              <a:schemeClr val="bg2"/>
            </a:solidFill>
            <a:prstDash val="solid"/>
            <a:round/>
            <a:headEnd/>
            <a:tailEnd/>
          </a:ln>
        </p:spPr>
        <p:txBody>
          <a:bodyPr/>
          <a:lstStyle/>
          <a:p>
            <a:endParaRPr lang="en-US"/>
          </a:p>
        </p:txBody>
      </p:sp>
      <p:sp>
        <p:nvSpPr>
          <p:cNvPr id="33902" name="Freeform 110"/>
          <p:cNvSpPr>
            <a:spLocks/>
          </p:cNvSpPr>
          <p:nvPr/>
        </p:nvSpPr>
        <p:spPr bwMode="auto">
          <a:xfrm>
            <a:off x="8512175" y="4057650"/>
            <a:ext cx="31750" cy="19050"/>
          </a:xfrm>
          <a:custGeom>
            <a:avLst/>
            <a:gdLst>
              <a:gd name="T0" fmla="*/ 2147483646 w 39"/>
              <a:gd name="T1" fmla="*/ 2147483646 h 25"/>
              <a:gd name="T2" fmla="*/ 2147483646 w 39"/>
              <a:gd name="T3" fmla="*/ 2147483646 h 25"/>
              <a:gd name="T4" fmla="*/ 2147483646 w 39"/>
              <a:gd name="T5" fmla="*/ 0 h 25"/>
              <a:gd name="T6" fmla="*/ 0 w 39"/>
              <a:gd name="T7" fmla="*/ 2147483646 h 25"/>
              <a:gd name="T8" fmla="*/ 2147483646 w 39"/>
              <a:gd name="T9" fmla="*/ 214748364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5">
                <a:moveTo>
                  <a:pt x="37" y="25"/>
                </a:moveTo>
                <a:lnTo>
                  <a:pt x="39" y="22"/>
                </a:lnTo>
                <a:lnTo>
                  <a:pt x="5" y="0"/>
                </a:lnTo>
                <a:lnTo>
                  <a:pt x="0" y="11"/>
                </a:lnTo>
                <a:lnTo>
                  <a:pt x="37" y="25"/>
                </a:lnTo>
                <a:close/>
              </a:path>
            </a:pathLst>
          </a:custGeom>
          <a:noFill/>
          <a:ln w="3175" cmpd="sng">
            <a:solidFill>
              <a:schemeClr val="bg2"/>
            </a:solidFill>
            <a:prstDash val="solid"/>
            <a:round/>
            <a:headEnd/>
            <a:tailEnd/>
          </a:ln>
        </p:spPr>
        <p:txBody>
          <a:bodyPr/>
          <a:lstStyle/>
          <a:p>
            <a:endParaRPr lang="en-US"/>
          </a:p>
        </p:txBody>
      </p:sp>
      <p:sp>
        <p:nvSpPr>
          <p:cNvPr id="33903" name="Freeform 111"/>
          <p:cNvSpPr>
            <a:spLocks/>
          </p:cNvSpPr>
          <p:nvPr/>
        </p:nvSpPr>
        <p:spPr bwMode="auto">
          <a:xfrm>
            <a:off x="8435975" y="3976688"/>
            <a:ext cx="23813" cy="22225"/>
          </a:xfrm>
          <a:custGeom>
            <a:avLst/>
            <a:gdLst>
              <a:gd name="T0" fmla="*/ 0 w 30"/>
              <a:gd name="T1" fmla="*/ 0 h 28"/>
              <a:gd name="T2" fmla="*/ 2147483646 w 30"/>
              <a:gd name="T3" fmla="*/ 2147483646 h 28"/>
              <a:gd name="T4" fmla="*/ 2147483646 w 30"/>
              <a:gd name="T5" fmla="*/ 2147483646 h 28"/>
              <a:gd name="T6" fmla="*/ 0 w 30"/>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28">
                <a:moveTo>
                  <a:pt x="0" y="0"/>
                </a:moveTo>
                <a:lnTo>
                  <a:pt x="30" y="28"/>
                </a:lnTo>
                <a:lnTo>
                  <a:pt x="10" y="21"/>
                </a:lnTo>
                <a:lnTo>
                  <a:pt x="0" y="0"/>
                </a:lnTo>
                <a:close/>
              </a:path>
            </a:pathLst>
          </a:custGeom>
          <a:noFill/>
          <a:ln w="3175" cmpd="sng">
            <a:solidFill>
              <a:schemeClr val="bg2"/>
            </a:solidFill>
            <a:prstDash val="solid"/>
            <a:round/>
            <a:headEnd/>
            <a:tailEnd/>
          </a:ln>
        </p:spPr>
        <p:txBody>
          <a:bodyPr/>
          <a:lstStyle/>
          <a:p>
            <a:endParaRPr lang="en-US"/>
          </a:p>
        </p:txBody>
      </p:sp>
      <p:sp>
        <p:nvSpPr>
          <p:cNvPr id="33904" name="Freeform 112"/>
          <p:cNvSpPr>
            <a:spLocks/>
          </p:cNvSpPr>
          <p:nvPr/>
        </p:nvSpPr>
        <p:spPr bwMode="auto">
          <a:xfrm>
            <a:off x="8555038" y="4086225"/>
            <a:ext cx="23812" cy="20638"/>
          </a:xfrm>
          <a:custGeom>
            <a:avLst/>
            <a:gdLst>
              <a:gd name="T0" fmla="*/ 2147483646 w 31"/>
              <a:gd name="T1" fmla="*/ 2147483646 h 25"/>
              <a:gd name="T2" fmla="*/ 2147483646 w 31"/>
              <a:gd name="T3" fmla="*/ 2147483646 h 25"/>
              <a:gd name="T4" fmla="*/ 0 w 31"/>
              <a:gd name="T5" fmla="*/ 0 h 25"/>
              <a:gd name="T6" fmla="*/ 2147483646 w 31"/>
              <a:gd name="T7" fmla="*/ 2147483646 h 25"/>
              <a:gd name="T8" fmla="*/ 2147483646 w 31"/>
              <a:gd name="T9" fmla="*/ 214748364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5">
                <a:moveTo>
                  <a:pt x="30" y="25"/>
                </a:moveTo>
                <a:lnTo>
                  <a:pt x="5" y="9"/>
                </a:lnTo>
                <a:lnTo>
                  <a:pt x="0" y="0"/>
                </a:lnTo>
                <a:lnTo>
                  <a:pt x="31" y="18"/>
                </a:lnTo>
                <a:lnTo>
                  <a:pt x="30" y="25"/>
                </a:lnTo>
                <a:close/>
              </a:path>
            </a:pathLst>
          </a:custGeom>
          <a:noFill/>
          <a:ln w="3175" cmpd="sng">
            <a:solidFill>
              <a:schemeClr val="bg2"/>
            </a:solidFill>
            <a:prstDash val="solid"/>
            <a:round/>
            <a:headEnd/>
            <a:tailEnd/>
          </a:ln>
        </p:spPr>
        <p:txBody>
          <a:bodyPr/>
          <a:lstStyle/>
          <a:p>
            <a:endParaRPr lang="en-US"/>
          </a:p>
        </p:txBody>
      </p:sp>
      <p:sp>
        <p:nvSpPr>
          <p:cNvPr id="33905" name="Freeform 113"/>
          <p:cNvSpPr>
            <a:spLocks/>
          </p:cNvSpPr>
          <p:nvPr/>
        </p:nvSpPr>
        <p:spPr bwMode="auto">
          <a:xfrm>
            <a:off x="8451850" y="4019550"/>
            <a:ext cx="14288" cy="15875"/>
          </a:xfrm>
          <a:custGeom>
            <a:avLst/>
            <a:gdLst>
              <a:gd name="T0" fmla="*/ 2147483646 w 18"/>
              <a:gd name="T1" fmla="*/ 2147483646 h 20"/>
              <a:gd name="T2" fmla="*/ 2147483646 w 18"/>
              <a:gd name="T3" fmla="*/ 0 h 20"/>
              <a:gd name="T4" fmla="*/ 0 w 18"/>
              <a:gd name="T5" fmla="*/ 2147483646 h 20"/>
              <a:gd name="T6" fmla="*/ 2147483646 w 18"/>
              <a:gd name="T7" fmla="*/ 2147483646 h 20"/>
              <a:gd name="T8" fmla="*/ 2147483646 w 18"/>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0">
                <a:moveTo>
                  <a:pt x="18" y="20"/>
                </a:moveTo>
                <a:lnTo>
                  <a:pt x="11" y="0"/>
                </a:lnTo>
                <a:lnTo>
                  <a:pt x="0" y="7"/>
                </a:lnTo>
                <a:lnTo>
                  <a:pt x="7" y="10"/>
                </a:lnTo>
                <a:lnTo>
                  <a:pt x="18" y="20"/>
                </a:lnTo>
                <a:close/>
              </a:path>
            </a:pathLst>
          </a:custGeom>
          <a:noFill/>
          <a:ln w="3175" cmpd="sng">
            <a:solidFill>
              <a:schemeClr val="bg2"/>
            </a:solidFill>
            <a:prstDash val="solid"/>
            <a:round/>
            <a:headEnd/>
            <a:tailEnd/>
          </a:ln>
        </p:spPr>
        <p:txBody>
          <a:bodyPr/>
          <a:lstStyle/>
          <a:p>
            <a:endParaRPr lang="en-US"/>
          </a:p>
        </p:txBody>
      </p:sp>
      <p:sp>
        <p:nvSpPr>
          <p:cNvPr id="33906" name="Freeform 114"/>
          <p:cNvSpPr>
            <a:spLocks/>
          </p:cNvSpPr>
          <p:nvPr/>
        </p:nvSpPr>
        <p:spPr bwMode="auto">
          <a:xfrm>
            <a:off x="8543925" y="4027488"/>
            <a:ext cx="12700" cy="39687"/>
          </a:xfrm>
          <a:custGeom>
            <a:avLst/>
            <a:gdLst>
              <a:gd name="T0" fmla="*/ 416898418 w 17"/>
              <a:gd name="T1" fmla="*/ 0 h 48"/>
              <a:gd name="T2" fmla="*/ 2147483646 w 17"/>
              <a:gd name="T3" fmla="*/ 2147483646 h 48"/>
              <a:gd name="T4" fmla="*/ 0 w 17"/>
              <a:gd name="T5" fmla="*/ 2147483646 h 48"/>
              <a:gd name="T6" fmla="*/ 416898418 w 17"/>
              <a:gd name="T7" fmla="*/ 0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8">
                <a:moveTo>
                  <a:pt x="1" y="0"/>
                </a:moveTo>
                <a:lnTo>
                  <a:pt x="17" y="48"/>
                </a:lnTo>
                <a:lnTo>
                  <a:pt x="0" y="9"/>
                </a:lnTo>
                <a:lnTo>
                  <a:pt x="1" y="0"/>
                </a:lnTo>
                <a:close/>
              </a:path>
            </a:pathLst>
          </a:custGeom>
          <a:noFill/>
          <a:ln w="3175" cmpd="sng">
            <a:solidFill>
              <a:schemeClr val="bg2"/>
            </a:solidFill>
            <a:prstDash val="solid"/>
            <a:round/>
            <a:headEnd/>
            <a:tailEnd/>
          </a:ln>
        </p:spPr>
        <p:txBody>
          <a:bodyPr/>
          <a:lstStyle/>
          <a:p>
            <a:endParaRPr lang="en-US"/>
          </a:p>
        </p:txBody>
      </p:sp>
      <p:sp>
        <p:nvSpPr>
          <p:cNvPr id="33907" name="Freeform 115"/>
          <p:cNvSpPr>
            <a:spLocks/>
          </p:cNvSpPr>
          <p:nvPr/>
        </p:nvSpPr>
        <p:spPr bwMode="auto">
          <a:xfrm>
            <a:off x="8488363" y="4005263"/>
            <a:ext cx="33337" cy="30162"/>
          </a:xfrm>
          <a:custGeom>
            <a:avLst/>
            <a:gdLst>
              <a:gd name="T0" fmla="*/ 2147483646 w 42"/>
              <a:gd name="T1" fmla="*/ 2147483646 h 38"/>
              <a:gd name="T2" fmla="*/ 2147483646 w 42"/>
              <a:gd name="T3" fmla="*/ 2147483646 h 38"/>
              <a:gd name="T4" fmla="*/ 2147483646 w 42"/>
              <a:gd name="T5" fmla="*/ 2147483646 h 38"/>
              <a:gd name="T6" fmla="*/ 0 w 42"/>
              <a:gd name="T7" fmla="*/ 0 h 38"/>
              <a:gd name="T8" fmla="*/ 2147483646 w 42"/>
              <a:gd name="T9" fmla="*/ 2147483646 h 38"/>
              <a:gd name="T10" fmla="*/ 2147483646 w 42"/>
              <a:gd name="T11" fmla="*/ 2147483646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38">
                <a:moveTo>
                  <a:pt x="38" y="37"/>
                </a:moveTo>
                <a:lnTo>
                  <a:pt x="42" y="38"/>
                </a:lnTo>
                <a:lnTo>
                  <a:pt x="21" y="19"/>
                </a:lnTo>
                <a:lnTo>
                  <a:pt x="0" y="0"/>
                </a:lnTo>
                <a:lnTo>
                  <a:pt x="19" y="19"/>
                </a:lnTo>
                <a:lnTo>
                  <a:pt x="38" y="37"/>
                </a:lnTo>
                <a:close/>
              </a:path>
            </a:pathLst>
          </a:custGeom>
          <a:noFill/>
          <a:ln w="3175" cmpd="sng">
            <a:solidFill>
              <a:schemeClr val="bg2"/>
            </a:solidFill>
            <a:prstDash val="solid"/>
            <a:round/>
            <a:headEnd/>
            <a:tailEnd/>
          </a:ln>
        </p:spPr>
        <p:txBody>
          <a:bodyPr/>
          <a:lstStyle/>
          <a:p>
            <a:endParaRPr lang="en-US"/>
          </a:p>
        </p:txBody>
      </p:sp>
      <p:sp>
        <p:nvSpPr>
          <p:cNvPr id="33908" name="Freeform 116"/>
          <p:cNvSpPr>
            <a:spLocks/>
          </p:cNvSpPr>
          <p:nvPr/>
        </p:nvSpPr>
        <p:spPr bwMode="auto">
          <a:xfrm>
            <a:off x="7285038" y="3617913"/>
            <a:ext cx="25400" cy="28575"/>
          </a:xfrm>
          <a:custGeom>
            <a:avLst/>
            <a:gdLst>
              <a:gd name="T0" fmla="*/ 2147483646 w 32"/>
              <a:gd name="T1" fmla="*/ 2147483646 h 36"/>
              <a:gd name="T2" fmla="*/ 0 w 32"/>
              <a:gd name="T3" fmla="*/ 2147483646 h 36"/>
              <a:gd name="T4" fmla="*/ 2147483646 w 32"/>
              <a:gd name="T5" fmla="*/ 2147483646 h 36"/>
              <a:gd name="T6" fmla="*/ 2147483646 w 32"/>
              <a:gd name="T7" fmla="*/ 2147483646 h 36"/>
              <a:gd name="T8" fmla="*/ 2147483646 w 32"/>
              <a:gd name="T9" fmla="*/ 0 h 36"/>
              <a:gd name="T10" fmla="*/ 2147483646 w 32"/>
              <a:gd name="T11" fmla="*/ 500251413 h 36"/>
              <a:gd name="T12" fmla="*/ 2147483646 w 32"/>
              <a:gd name="T13" fmla="*/ 2000373825 h 36"/>
              <a:gd name="T14" fmla="*/ 2147483646 w 32"/>
              <a:gd name="T15" fmla="*/ 2147483646 h 36"/>
              <a:gd name="T16" fmla="*/ 2147483646 w 32"/>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6">
                <a:moveTo>
                  <a:pt x="19" y="36"/>
                </a:moveTo>
                <a:lnTo>
                  <a:pt x="0" y="16"/>
                </a:lnTo>
                <a:lnTo>
                  <a:pt x="7" y="13"/>
                </a:lnTo>
                <a:lnTo>
                  <a:pt x="19" y="6"/>
                </a:lnTo>
                <a:lnTo>
                  <a:pt x="28" y="0"/>
                </a:lnTo>
                <a:lnTo>
                  <a:pt x="32" y="1"/>
                </a:lnTo>
                <a:lnTo>
                  <a:pt x="32" y="4"/>
                </a:lnTo>
                <a:lnTo>
                  <a:pt x="26" y="22"/>
                </a:lnTo>
                <a:lnTo>
                  <a:pt x="19" y="36"/>
                </a:lnTo>
                <a:close/>
              </a:path>
            </a:pathLst>
          </a:custGeom>
          <a:noFill/>
          <a:ln w="3175" cmpd="sng">
            <a:solidFill>
              <a:schemeClr val="bg2"/>
            </a:solidFill>
            <a:prstDash val="solid"/>
            <a:round/>
            <a:headEnd/>
            <a:tailEnd/>
          </a:ln>
        </p:spPr>
        <p:txBody>
          <a:bodyPr/>
          <a:lstStyle/>
          <a:p>
            <a:endParaRPr lang="en-US"/>
          </a:p>
        </p:txBody>
      </p:sp>
      <p:sp>
        <p:nvSpPr>
          <p:cNvPr id="33909" name="Freeform 117"/>
          <p:cNvSpPr>
            <a:spLocks/>
          </p:cNvSpPr>
          <p:nvPr/>
        </p:nvSpPr>
        <p:spPr bwMode="auto">
          <a:xfrm>
            <a:off x="8007350" y="3851275"/>
            <a:ext cx="263525" cy="247650"/>
          </a:xfrm>
          <a:custGeom>
            <a:avLst/>
            <a:gdLst>
              <a:gd name="T0" fmla="*/ 2147483646 w 333"/>
              <a:gd name="T1" fmla="*/ 2147483646 h 312"/>
              <a:gd name="T2" fmla="*/ 2147483646 w 333"/>
              <a:gd name="T3" fmla="*/ 2147483646 h 312"/>
              <a:gd name="T4" fmla="*/ 2147483646 w 333"/>
              <a:gd name="T5" fmla="*/ 2147483646 h 312"/>
              <a:gd name="T6" fmla="*/ 2147483646 w 333"/>
              <a:gd name="T7" fmla="*/ 2147483646 h 312"/>
              <a:gd name="T8" fmla="*/ 2147483646 w 333"/>
              <a:gd name="T9" fmla="*/ 2147483646 h 312"/>
              <a:gd name="T10" fmla="*/ 2147483646 w 333"/>
              <a:gd name="T11" fmla="*/ 2147483646 h 312"/>
              <a:gd name="T12" fmla="*/ 2147483646 w 333"/>
              <a:gd name="T13" fmla="*/ 2147483646 h 312"/>
              <a:gd name="T14" fmla="*/ 2147483646 w 333"/>
              <a:gd name="T15" fmla="*/ 2147483646 h 312"/>
              <a:gd name="T16" fmla="*/ 2147483646 w 333"/>
              <a:gd name="T17" fmla="*/ 2147483646 h 312"/>
              <a:gd name="T18" fmla="*/ 2147483646 w 333"/>
              <a:gd name="T19" fmla="*/ 2147483646 h 312"/>
              <a:gd name="T20" fmla="*/ 2147483646 w 333"/>
              <a:gd name="T21" fmla="*/ 2147483646 h 312"/>
              <a:gd name="T22" fmla="*/ 2147483646 w 333"/>
              <a:gd name="T23" fmla="*/ 2147483646 h 312"/>
              <a:gd name="T24" fmla="*/ 2147483646 w 333"/>
              <a:gd name="T25" fmla="*/ 2147483646 h 312"/>
              <a:gd name="T26" fmla="*/ 2147483646 w 333"/>
              <a:gd name="T27" fmla="*/ 2147483646 h 312"/>
              <a:gd name="T28" fmla="*/ 2147483646 w 333"/>
              <a:gd name="T29" fmla="*/ 2147483646 h 312"/>
              <a:gd name="T30" fmla="*/ 2147483646 w 333"/>
              <a:gd name="T31" fmla="*/ 2147483646 h 312"/>
              <a:gd name="T32" fmla="*/ 2147483646 w 333"/>
              <a:gd name="T33" fmla="*/ 2147483646 h 312"/>
              <a:gd name="T34" fmla="*/ 2147483646 w 333"/>
              <a:gd name="T35" fmla="*/ 2147483646 h 312"/>
              <a:gd name="T36" fmla="*/ 2147483646 w 333"/>
              <a:gd name="T37" fmla="*/ 2147483646 h 312"/>
              <a:gd name="T38" fmla="*/ 2147483646 w 333"/>
              <a:gd name="T39" fmla="*/ 2147483646 h 312"/>
              <a:gd name="T40" fmla="*/ 0 w 333"/>
              <a:gd name="T41" fmla="*/ 2147483646 h 312"/>
              <a:gd name="T42" fmla="*/ 991370762 w 333"/>
              <a:gd name="T43" fmla="*/ 2147483646 h 312"/>
              <a:gd name="T44" fmla="*/ 2147483646 w 333"/>
              <a:gd name="T45" fmla="*/ 2147483646 h 312"/>
              <a:gd name="T46" fmla="*/ 2147483646 w 333"/>
              <a:gd name="T47" fmla="*/ 2147483646 h 312"/>
              <a:gd name="T48" fmla="*/ 2147483646 w 333"/>
              <a:gd name="T49" fmla="*/ 2147483646 h 312"/>
              <a:gd name="T50" fmla="*/ 2147483646 w 333"/>
              <a:gd name="T51" fmla="*/ 2147483646 h 312"/>
              <a:gd name="T52" fmla="*/ 2147483646 w 333"/>
              <a:gd name="T53" fmla="*/ 2147483646 h 312"/>
              <a:gd name="T54" fmla="*/ 2147483646 w 333"/>
              <a:gd name="T55" fmla="*/ 2147483646 h 312"/>
              <a:gd name="T56" fmla="*/ 2147483646 w 333"/>
              <a:gd name="T57" fmla="*/ 0 h 312"/>
              <a:gd name="T58" fmla="*/ 2147483646 w 333"/>
              <a:gd name="T59" fmla="*/ 2147483646 h 312"/>
              <a:gd name="T60" fmla="*/ 2147483646 w 333"/>
              <a:gd name="T61" fmla="*/ 2147483646 h 312"/>
              <a:gd name="T62" fmla="*/ 2147483646 w 333"/>
              <a:gd name="T63" fmla="*/ 2147483646 h 312"/>
              <a:gd name="T64" fmla="*/ 2147483646 w 333"/>
              <a:gd name="T65" fmla="*/ 2147483646 h 312"/>
              <a:gd name="T66" fmla="*/ 2147483646 w 333"/>
              <a:gd name="T67" fmla="*/ 2147483646 h 312"/>
              <a:gd name="T68" fmla="*/ 2147483646 w 333"/>
              <a:gd name="T69" fmla="*/ 2147483646 h 312"/>
              <a:gd name="T70" fmla="*/ 2147483646 w 333"/>
              <a:gd name="T71" fmla="*/ 2147483646 h 312"/>
              <a:gd name="T72" fmla="*/ 2147483646 w 333"/>
              <a:gd name="T73" fmla="*/ 2147483646 h 312"/>
              <a:gd name="T74" fmla="*/ 2147483646 w 333"/>
              <a:gd name="T75" fmla="*/ 2147483646 h 312"/>
              <a:gd name="T76" fmla="*/ 2147483646 w 333"/>
              <a:gd name="T77" fmla="*/ 2147483646 h 312"/>
              <a:gd name="T78" fmla="*/ 2147483646 w 333"/>
              <a:gd name="T79" fmla="*/ 2147483646 h 312"/>
              <a:gd name="T80" fmla="*/ 2147483646 w 333"/>
              <a:gd name="T81" fmla="*/ 2147483646 h 312"/>
              <a:gd name="T82" fmla="*/ 2147483646 w 333"/>
              <a:gd name="T83" fmla="*/ 2147483646 h 312"/>
              <a:gd name="T84" fmla="*/ 2147483646 w 333"/>
              <a:gd name="T85" fmla="*/ 2147483646 h 312"/>
              <a:gd name="T86" fmla="*/ 2147483646 w 333"/>
              <a:gd name="T87" fmla="*/ 2147483646 h 312"/>
              <a:gd name="T88" fmla="*/ 2147483646 w 333"/>
              <a:gd name="T89" fmla="*/ 2147483646 h 312"/>
              <a:gd name="T90" fmla="*/ 2147483646 w 333"/>
              <a:gd name="T91" fmla="*/ 2147483646 h 312"/>
              <a:gd name="T92" fmla="*/ 2147483646 w 333"/>
              <a:gd name="T93" fmla="*/ 2147483646 h 3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33" h="312">
                <a:moveTo>
                  <a:pt x="333" y="298"/>
                </a:moveTo>
                <a:lnTo>
                  <a:pt x="319" y="305"/>
                </a:lnTo>
                <a:lnTo>
                  <a:pt x="320" y="312"/>
                </a:lnTo>
                <a:lnTo>
                  <a:pt x="301" y="308"/>
                </a:lnTo>
                <a:lnTo>
                  <a:pt x="269" y="301"/>
                </a:lnTo>
                <a:lnTo>
                  <a:pt x="236" y="293"/>
                </a:lnTo>
                <a:lnTo>
                  <a:pt x="213" y="276"/>
                </a:lnTo>
                <a:lnTo>
                  <a:pt x="198" y="258"/>
                </a:lnTo>
                <a:lnTo>
                  <a:pt x="182" y="231"/>
                </a:lnTo>
                <a:lnTo>
                  <a:pt x="164" y="209"/>
                </a:lnTo>
                <a:lnTo>
                  <a:pt x="121" y="192"/>
                </a:lnTo>
                <a:lnTo>
                  <a:pt x="119" y="200"/>
                </a:lnTo>
                <a:lnTo>
                  <a:pt x="98" y="193"/>
                </a:lnTo>
                <a:lnTo>
                  <a:pt x="100" y="212"/>
                </a:lnTo>
                <a:lnTo>
                  <a:pt x="87" y="210"/>
                </a:lnTo>
                <a:lnTo>
                  <a:pt x="91" y="221"/>
                </a:lnTo>
                <a:lnTo>
                  <a:pt x="45" y="218"/>
                </a:lnTo>
                <a:lnTo>
                  <a:pt x="85" y="248"/>
                </a:lnTo>
                <a:lnTo>
                  <a:pt x="76" y="260"/>
                </a:lnTo>
                <a:lnTo>
                  <a:pt x="32" y="255"/>
                </a:lnTo>
                <a:lnTo>
                  <a:pt x="0" y="255"/>
                </a:lnTo>
                <a:lnTo>
                  <a:pt x="2" y="223"/>
                </a:lnTo>
                <a:lnTo>
                  <a:pt x="5" y="191"/>
                </a:lnTo>
                <a:lnTo>
                  <a:pt x="7" y="159"/>
                </a:lnTo>
                <a:lnTo>
                  <a:pt x="9" y="127"/>
                </a:lnTo>
                <a:lnTo>
                  <a:pt x="12" y="96"/>
                </a:lnTo>
                <a:lnTo>
                  <a:pt x="13" y="64"/>
                </a:lnTo>
                <a:lnTo>
                  <a:pt x="14" y="32"/>
                </a:lnTo>
                <a:lnTo>
                  <a:pt x="15" y="0"/>
                </a:lnTo>
                <a:lnTo>
                  <a:pt x="48" y="16"/>
                </a:lnTo>
                <a:lnTo>
                  <a:pt x="84" y="26"/>
                </a:lnTo>
                <a:lnTo>
                  <a:pt x="117" y="38"/>
                </a:lnTo>
                <a:lnTo>
                  <a:pt x="147" y="59"/>
                </a:lnTo>
                <a:lnTo>
                  <a:pt x="180" y="96"/>
                </a:lnTo>
                <a:lnTo>
                  <a:pt x="178" y="114"/>
                </a:lnTo>
                <a:lnTo>
                  <a:pt x="207" y="127"/>
                </a:lnTo>
                <a:lnTo>
                  <a:pt x="238" y="140"/>
                </a:lnTo>
                <a:lnTo>
                  <a:pt x="240" y="160"/>
                </a:lnTo>
                <a:lnTo>
                  <a:pt x="211" y="165"/>
                </a:lnTo>
                <a:lnTo>
                  <a:pt x="226" y="198"/>
                </a:lnTo>
                <a:lnTo>
                  <a:pt x="249" y="221"/>
                </a:lnTo>
                <a:lnTo>
                  <a:pt x="263" y="253"/>
                </a:lnTo>
                <a:lnTo>
                  <a:pt x="284" y="255"/>
                </a:lnTo>
                <a:lnTo>
                  <a:pt x="284" y="269"/>
                </a:lnTo>
                <a:lnTo>
                  <a:pt x="302" y="279"/>
                </a:lnTo>
                <a:lnTo>
                  <a:pt x="298" y="287"/>
                </a:lnTo>
                <a:lnTo>
                  <a:pt x="333" y="298"/>
                </a:lnTo>
                <a:close/>
              </a:path>
            </a:pathLst>
          </a:custGeom>
          <a:noFill/>
          <a:ln w="3175" cmpd="sng">
            <a:solidFill>
              <a:schemeClr val="bg2"/>
            </a:solidFill>
            <a:prstDash val="solid"/>
            <a:round/>
            <a:headEnd/>
            <a:tailEnd/>
          </a:ln>
        </p:spPr>
        <p:txBody>
          <a:bodyPr/>
          <a:lstStyle/>
          <a:p>
            <a:endParaRPr lang="en-US"/>
          </a:p>
        </p:txBody>
      </p:sp>
      <p:sp>
        <p:nvSpPr>
          <p:cNvPr id="33910" name="Freeform 118"/>
          <p:cNvSpPr>
            <a:spLocks/>
          </p:cNvSpPr>
          <p:nvPr/>
        </p:nvSpPr>
        <p:spPr bwMode="auto">
          <a:xfrm>
            <a:off x="8215313" y="3895725"/>
            <a:ext cx="114300" cy="71438"/>
          </a:xfrm>
          <a:custGeom>
            <a:avLst/>
            <a:gdLst>
              <a:gd name="T0" fmla="*/ 2147483646 w 142"/>
              <a:gd name="T1" fmla="*/ 2147483646 h 89"/>
              <a:gd name="T2" fmla="*/ 2147483646 w 142"/>
              <a:gd name="T3" fmla="*/ 2147483646 h 89"/>
              <a:gd name="T4" fmla="*/ 2147483646 w 142"/>
              <a:gd name="T5" fmla="*/ 2147483646 h 89"/>
              <a:gd name="T6" fmla="*/ 2147483646 w 142"/>
              <a:gd name="T7" fmla="*/ 2147483646 h 89"/>
              <a:gd name="T8" fmla="*/ 2147483646 w 142"/>
              <a:gd name="T9" fmla="*/ 2147483646 h 89"/>
              <a:gd name="T10" fmla="*/ 2147483646 w 142"/>
              <a:gd name="T11" fmla="*/ 2147483646 h 89"/>
              <a:gd name="T12" fmla="*/ 2147483646 w 142"/>
              <a:gd name="T13" fmla="*/ 2147483646 h 89"/>
              <a:gd name="T14" fmla="*/ 2147483646 w 142"/>
              <a:gd name="T15" fmla="*/ 2147483646 h 89"/>
              <a:gd name="T16" fmla="*/ 0 w 142"/>
              <a:gd name="T17" fmla="*/ 2147483646 h 89"/>
              <a:gd name="T18" fmla="*/ 2147483646 w 142"/>
              <a:gd name="T19" fmla="*/ 2147483646 h 89"/>
              <a:gd name="T20" fmla="*/ 2147483646 w 142"/>
              <a:gd name="T21" fmla="*/ 2147483646 h 89"/>
              <a:gd name="T22" fmla="*/ 2147483646 w 142"/>
              <a:gd name="T23" fmla="*/ 2147483646 h 89"/>
              <a:gd name="T24" fmla="*/ 2147483646 w 142"/>
              <a:gd name="T25" fmla="*/ 2147483646 h 89"/>
              <a:gd name="T26" fmla="*/ 2147483646 w 142"/>
              <a:gd name="T27" fmla="*/ 2147483646 h 89"/>
              <a:gd name="T28" fmla="*/ 2147483646 w 142"/>
              <a:gd name="T29" fmla="*/ 2147483646 h 89"/>
              <a:gd name="T30" fmla="*/ 2147483646 w 142"/>
              <a:gd name="T31" fmla="*/ 0 h 89"/>
              <a:gd name="T32" fmla="*/ 2147483646 w 142"/>
              <a:gd name="T33" fmla="*/ 2147483646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89">
                <a:moveTo>
                  <a:pt x="142" y="11"/>
                </a:moveTo>
                <a:lnTo>
                  <a:pt x="133" y="37"/>
                </a:lnTo>
                <a:lnTo>
                  <a:pt x="124" y="43"/>
                </a:lnTo>
                <a:lnTo>
                  <a:pt x="127" y="55"/>
                </a:lnTo>
                <a:lnTo>
                  <a:pt x="103" y="66"/>
                </a:lnTo>
                <a:lnTo>
                  <a:pt x="51" y="89"/>
                </a:lnTo>
                <a:lnTo>
                  <a:pt x="24" y="83"/>
                </a:lnTo>
                <a:lnTo>
                  <a:pt x="7" y="69"/>
                </a:lnTo>
                <a:lnTo>
                  <a:pt x="0" y="56"/>
                </a:lnTo>
                <a:lnTo>
                  <a:pt x="47" y="59"/>
                </a:lnTo>
                <a:lnTo>
                  <a:pt x="59" y="38"/>
                </a:lnTo>
                <a:lnTo>
                  <a:pt x="58" y="49"/>
                </a:lnTo>
                <a:lnTo>
                  <a:pt x="77" y="58"/>
                </a:lnTo>
                <a:lnTo>
                  <a:pt x="110" y="33"/>
                </a:lnTo>
                <a:lnTo>
                  <a:pt x="111" y="11"/>
                </a:lnTo>
                <a:lnTo>
                  <a:pt x="131" y="0"/>
                </a:lnTo>
                <a:lnTo>
                  <a:pt x="142" y="11"/>
                </a:lnTo>
                <a:close/>
              </a:path>
            </a:pathLst>
          </a:custGeom>
          <a:noFill/>
          <a:ln w="3175" cmpd="sng">
            <a:solidFill>
              <a:schemeClr val="bg2"/>
            </a:solidFill>
            <a:prstDash val="solid"/>
            <a:round/>
            <a:headEnd/>
            <a:tailEnd/>
          </a:ln>
        </p:spPr>
        <p:txBody>
          <a:bodyPr/>
          <a:lstStyle/>
          <a:p>
            <a:endParaRPr lang="en-US"/>
          </a:p>
        </p:txBody>
      </p:sp>
      <p:sp>
        <p:nvSpPr>
          <p:cNvPr id="33911" name="Freeform 119"/>
          <p:cNvSpPr>
            <a:spLocks/>
          </p:cNvSpPr>
          <p:nvPr/>
        </p:nvSpPr>
        <p:spPr bwMode="auto">
          <a:xfrm>
            <a:off x="8281988" y="3848100"/>
            <a:ext cx="65087" cy="69850"/>
          </a:xfrm>
          <a:custGeom>
            <a:avLst/>
            <a:gdLst>
              <a:gd name="T0" fmla="*/ 2147483646 w 82"/>
              <a:gd name="T1" fmla="*/ 2147483646 h 86"/>
              <a:gd name="T2" fmla="*/ 2147483646 w 82"/>
              <a:gd name="T3" fmla="*/ 2147483646 h 86"/>
              <a:gd name="T4" fmla="*/ 2147483646 w 82"/>
              <a:gd name="T5" fmla="*/ 2147483646 h 86"/>
              <a:gd name="T6" fmla="*/ 2147483646 w 82"/>
              <a:gd name="T7" fmla="*/ 2147483646 h 86"/>
              <a:gd name="T8" fmla="*/ 0 w 82"/>
              <a:gd name="T9" fmla="*/ 0 h 86"/>
              <a:gd name="T10" fmla="*/ 2147483646 w 82"/>
              <a:gd name="T11" fmla="*/ 2143313137 h 86"/>
              <a:gd name="T12" fmla="*/ 2147483646 w 82"/>
              <a:gd name="T13" fmla="*/ 2147483646 h 86"/>
              <a:gd name="T14" fmla="*/ 2147483646 w 82"/>
              <a:gd name="T15" fmla="*/ 2147483646 h 86"/>
              <a:gd name="T16" fmla="*/ 2147483646 w 82"/>
              <a:gd name="T17" fmla="*/ 2147483646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86">
                <a:moveTo>
                  <a:pt x="82" y="73"/>
                </a:moveTo>
                <a:lnTo>
                  <a:pt x="71" y="86"/>
                </a:lnTo>
                <a:lnTo>
                  <a:pt x="45" y="41"/>
                </a:lnTo>
                <a:lnTo>
                  <a:pt x="24" y="24"/>
                </a:lnTo>
                <a:lnTo>
                  <a:pt x="0" y="0"/>
                </a:lnTo>
                <a:lnTo>
                  <a:pt x="13" y="4"/>
                </a:lnTo>
                <a:lnTo>
                  <a:pt x="39" y="23"/>
                </a:lnTo>
                <a:lnTo>
                  <a:pt x="63" y="43"/>
                </a:lnTo>
                <a:lnTo>
                  <a:pt x="82" y="73"/>
                </a:lnTo>
                <a:close/>
              </a:path>
            </a:pathLst>
          </a:custGeom>
          <a:noFill/>
          <a:ln w="3175" cmpd="sng">
            <a:solidFill>
              <a:schemeClr val="bg2"/>
            </a:solidFill>
            <a:prstDash val="solid"/>
            <a:round/>
            <a:headEnd/>
            <a:tailEnd/>
          </a:ln>
        </p:spPr>
        <p:txBody>
          <a:bodyPr/>
          <a:lstStyle/>
          <a:p>
            <a:endParaRPr lang="en-US"/>
          </a:p>
        </p:txBody>
      </p:sp>
      <p:sp>
        <p:nvSpPr>
          <p:cNvPr id="33912" name="Freeform 120"/>
          <p:cNvSpPr>
            <a:spLocks/>
          </p:cNvSpPr>
          <p:nvPr/>
        </p:nvSpPr>
        <p:spPr bwMode="auto">
          <a:xfrm>
            <a:off x="8388350" y="3938588"/>
            <a:ext cx="31750" cy="46037"/>
          </a:xfrm>
          <a:custGeom>
            <a:avLst/>
            <a:gdLst>
              <a:gd name="T0" fmla="*/ 2147483646 w 39"/>
              <a:gd name="T1" fmla="*/ 2147483646 h 57"/>
              <a:gd name="T2" fmla="*/ 2147483646 w 39"/>
              <a:gd name="T3" fmla="*/ 2147483646 h 57"/>
              <a:gd name="T4" fmla="*/ 2147483646 w 39"/>
              <a:gd name="T5" fmla="*/ 2147483646 h 57"/>
              <a:gd name="T6" fmla="*/ 0 w 39"/>
              <a:gd name="T7" fmla="*/ 0 h 57"/>
              <a:gd name="T8" fmla="*/ 2147483646 w 39"/>
              <a:gd name="T9" fmla="*/ 2147483646 h 57"/>
              <a:gd name="T10" fmla="*/ 2147483646 w 39"/>
              <a:gd name="T11" fmla="*/ 2147483646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57">
                <a:moveTo>
                  <a:pt x="39" y="50"/>
                </a:moveTo>
                <a:lnTo>
                  <a:pt x="28" y="57"/>
                </a:lnTo>
                <a:lnTo>
                  <a:pt x="7" y="31"/>
                </a:lnTo>
                <a:lnTo>
                  <a:pt x="0" y="0"/>
                </a:lnTo>
                <a:lnTo>
                  <a:pt x="30" y="29"/>
                </a:lnTo>
                <a:lnTo>
                  <a:pt x="39" y="50"/>
                </a:lnTo>
                <a:close/>
              </a:path>
            </a:pathLst>
          </a:custGeom>
          <a:noFill/>
          <a:ln w="3175" cmpd="sng">
            <a:solidFill>
              <a:schemeClr val="bg2"/>
            </a:solidFill>
            <a:prstDash val="solid"/>
            <a:round/>
            <a:headEnd/>
            <a:tailEnd/>
          </a:ln>
        </p:spPr>
        <p:txBody>
          <a:bodyPr/>
          <a:lstStyle/>
          <a:p>
            <a:endParaRPr lang="en-US"/>
          </a:p>
        </p:txBody>
      </p:sp>
      <p:sp>
        <p:nvSpPr>
          <p:cNvPr id="33913" name="Freeform 121"/>
          <p:cNvSpPr>
            <a:spLocks/>
          </p:cNvSpPr>
          <p:nvPr/>
        </p:nvSpPr>
        <p:spPr bwMode="auto">
          <a:xfrm>
            <a:off x="8274050" y="4073525"/>
            <a:ext cx="9525" cy="9525"/>
          </a:xfrm>
          <a:custGeom>
            <a:avLst/>
            <a:gdLst>
              <a:gd name="T0" fmla="*/ 2147483646 w 13"/>
              <a:gd name="T1" fmla="*/ 2147483646 h 12"/>
              <a:gd name="T2" fmla="*/ 1573472117 w 13"/>
              <a:gd name="T3" fmla="*/ 2147483646 h 12"/>
              <a:gd name="T4" fmla="*/ 0 w 13"/>
              <a:gd name="T5" fmla="*/ 0 h 12"/>
              <a:gd name="T6" fmla="*/ 2147483646 w 13"/>
              <a:gd name="T7" fmla="*/ 214748364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2">
                <a:moveTo>
                  <a:pt x="13" y="6"/>
                </a:moveTo>
                <a:lnTo>
                  <a:pt x="4" y="12"/>
                </a:lnTo>
                <a:lnTo>
                  <a:pt x="0" y="0"/>
                </a:lnTo>
                <a:lnTo>
                  <a:pt x="13" y="6"/>
                </a:lnTo>
                <a:close/>
              </a:path>
            </a:pathLst>
          </a:custGeom>
          <a:noFill/>
          <a:ln w="3175" cmpd="sng">
            <a:solidFill>
              <a:schemeClr val="bg2"/>
            </a:solidFill>
            <a:prstDash val="solid"/>
            <a:round/>
            <a:headEnd/>
            <a:tailEnd/>
          </a:ln>
        </p:spPr>
        <p:txBody>
          <a:bodyPr/>
          <a:lstStyle/>
          <a:p>
            <a:endParaRPr lang="en-US"/>
          </a:p>
        </p:txBody>
      </p:sp>
      <p:sp>
        <p:nvSpPr>
          <p:cNvPr id="33914" name="Freeform 122"/>
          <p:cNvSpPr>
            <a:spLocks/>
          </p:cNvSpPr>
          <p:nvPr/>
        </p:nvSpPr>
        <p:spPr bwMode="auto">
          <a:xfrm>
            <a:off x="7002463" y="3727450"/>
            <a:ext cx="12700" cy="4763"/>
          </a:xfrm>
          <a:custGeom>
            <a:avLst/>
            <a:gdLst>
              <a:gd name="T0" fmla="*/ 2147483646 w 16"/>
              <a:gd name="T1" fmla="*/ 1000711857 h 6"/>
              <a:gd name="T2" fmla="*/ 500251413 w 16"/>
              <a:gd name="T3" fmla="*/ 2147483646 h 6"/>
              <a:gd name="T4" fmla="*/ 500251413 w 16"/>
              <a:gd name="T5" fmla="*/ 2147483646 h 6"/>
              <a:gd name="T6" fmla="*/ 0 w 16"/>
              <a:gd name="T7" fmla="*/ 1000711857 h 6"/>
              <a:gd name="T8" fmla="*/ 1500123206 w 16"/>
              <a:gd name="T9" fmla="*/ 500356325 h 6"/>
              <a:gd name="T10" fmla="*/ 2147483646 w 16"/>
              <a:gd name="T11" fmla="*/ 500356325 h 6"/>
              <a:gd name="T12" fmla="*/ 2147483646 w 16"/>
              <a:gd name="T13" fmla="*/ 0 h 6"/>
              <a:gd name="T14" fmla="*/ 2147483646 w 16"/>
              <a:gd name="T15" fmla="*/ 500356325 h 6"/>
              <a:gd name="T16" fmla="*/ 2147483646 w 16"/>
              <a:gd name="T17" fmla="*/ 500356325 h 6"/>
              <a:gd name="T18" fmla="*/ 2147483646 w 16"/>
              <a:gd name="T19" fmla="*/ 100071185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6">
                <a:moveTo>
                  <a:pt x="14" y="2"/>
                </a:moveTo>
                <a:lnTo>
                  <a:pt x="1" y="6"/>
                </a:lnTo>
                <a:lnTo>
                  <a:pt x="1" y="5"/>
                </a:lnTo>
                <a:lnTo>
                  <a:pt x="0" y="2"/>
                </a:lnTo>
                <a:lnTo>
                  <a:pt x="3" y="1"/>
                </a:lnTo>
                <a:lnTo>
                  <a:pt x="7" y="1"/>
                </a:lnTo>
                <a:lnTo>
                  <a:pt x="11" y="0"/>
                </a:lnTo>
                <a:lnTo>
                  <a:pt x="13" y="1"/>
                </a:lnTo>
                <a:lnTo>
                  <a:pt x="16" y="1"/>
                </a:lnTo>
                <a:lnTo>
                  <a:pt x="14" y="2"/>
                </a:lnTo>
                <a:close/>
              </a:path>
            </a:pathLst>
          </a:custGeom>
          <a:noFill/>
          <a:ln w="3175" cmpd="sng">
            <a:solidFill>
              <a:schemeClr val="bg2"/>
            </a:solidFill>
            <a:prstDash val="solid"/>
            <a:round/>
            <a:headEnd/>
            <a:tailEnd/>
          </a:ln>
        </p:spPr>
        <p:txBody>
          <a:bodyPr/>
          <a:lstStyle/>
          <a:p>
            <a:endParaRPr lang="en-US"/>
          </a:p>
        </p:txBody>
      </p:sp>
      <p:sp>
        <p:nvSpPr>
          <p:cNvPr id="33915" name="Freeform 123"/>
          <p:cNvSpPr>
            <a:spLocks/>
          </p:cNvSpPr>
          <p:nvPr/>
        </p:nvSpPr>
        <p:spPr bwMode="auto">
          <a:xfrm>
            <a:off x="7086600" y="4114800"/>
            <a:ext cx="1087438" cy="871538"/>
          </a:xfrm>
          <a:custGeom>
            <a:avLst/>
            <a:gdLst>
              <a:gd name="T0" fmla="*/ 2147483646 w 1370"/>
              <a:gd name="T1" fmla="*/ 2147483646 h 1097"/>
              <a:gd name="T2" fmla="*/ 2147483646 w 1370"/>
              <a:gd name="T3" fmla="*/ 2147483646 h 1097"/>
              <a:gd name="T4" fmla="*/ 2147483646 w 1370"/>
              <a:gd name="T5" fmla="*/ 2147483646 h 1097"/>
              <a:gd name="T6" fmla="*/ 2147483646 w 1370"/>
              <a:gd name="T7" fmla="*/ 2147483646 h 1097"/>
              <a:gd name="T8" fmla="*/ 2147483646 w 1370"/>
              <a:gd name="T9" fmla="*/ 2147483646 h 1097"/>
              <a:gd name="T10" fmla="*/ 2147483646 w 1370"/>
              <a:gd name="T11" fmla="*/ 2147483646 h 1097"/>
              <a:gd name="T12" fmla="*/ 2147483646 w 1370"/>
              <a:gd name="T13" fmla="*/ 2147483646 h 1097"/>
              <a:gd name="T14" fmla="*/ 2147483646 w 1370"/>
              <a:gd name="T15" fmla="*/ 2147483646 h 1097"/>
              <a:gd name="T16" fmla="*/ 2147483646 w 1370"/>
              <a:gd name="T17" fmla="*/ 2147483646 h 1097"/>
              <a:gd name="T18" fmla="*/ 2147483646 w 1370"/>
              <a:gd name="T19" fmla="*/ 2147483646 h 1097"/>
              <a:gd name="T20" fmla="*/ 2147483646 w 1370"/>
              <a:gd name="T21" fmla="*/ 2147483646 h 1097"/>
              <a:gd name="T22" fmla="*/ 2147483646 w 1370"/>
              <a:gd name="T23" fmla="*/ 2147483646 h 1097"/>
              <a:gd name="T24" fmla="*/ 2147483646 w 1370"/>
              <a:gd name="T25" fmla="*/ 2147483646 h 1097"/>
              <a:gd name="T26" fmla="*/ 2147483646 w 1370"/>
              <a:gd name="T27" fmla="*/ 2147483646 h 1097"/>
              <a:gd name="T28" fmla="*/ 2147483646 w 1370"/>
              <a:gd name="T29" fmla="*/ 2147483646 h 1097"/>
              <a:gd name="T30" fmla="*/ 2147483646 w 1370"/>
              <a:gd name="T31" fmla="*/ 2147483646 h 1097"/>
              <a:gd name="T32" fmla="*/ 2147483646 w 1370"/>
              <a:gd name="T33" fmla="*/ 2147483646 h 1097"/>
              <a:gd name="T34" fmla="*/ 2147483646 w 1370"/>
              <a:gd name="T35" fmla="*/ 2147483646 h 1097"/>
              <a:gd name="T36" fmla="*/ 2147483646 w 1370"/>
              <a:gd name="T37" fmla="*/ 2147483646 h 1097"/>
              <a:gd name="T38" fmla="*/ 2147483646 w 1370"/>
              <a:gd name="T39" fmla="*/ 2147483646 h 1097"/>
              <a:gd name="T40" fmla="*/ 2147483646 w 1370"/>
              <a:gd name="T41" fmla="*/ 2147483646 h 1097"/>
              <a:gd name="T42" fmla="*/ 2147483646 w 1370"/>
              <a:gd name="T43" fmla="*/ 2147483646 h 1097"/>
              <a:gd name="T44" fmla="*/ 2147483646 w 1370"/>
              <a:gd name="T45" fmla="*/ 2147483646 h 1097"/>
              <a:gd name="T46" fmla="*/ 500251643 w 1370"/>
              <a:gd name="T47" fmla="*/ 2147483646 h 1097"/>
              <a:gd name="T48" fmla="*/ 2147483646 w 1370"/>
              <a:gd name="T49" fmla="*/ 2147483646 h 1097"/>
              <a:gd name="T50" fmla="*/ 2147483646 w 1370"/>
              <a:gd name="T51" fmla="*/ 2147483646 h 1097"/>
              <a:gd name="T52" fmla="*/ 2147483646 w 1370"/>
              <a:gd name="T53" fmla="*/ 2147483646 h 1097"/>
              <a:gd name="T54" fmla="*/ 2147483646 w 1370"/>
              <a:gd name="T55" fmla="*/ 2147483646 h 1097"/>
              <a:gd name="T56" fmla="*/ 2147483646 w 1370"/>
              <a:gd name="T57" fmla="*/ 2147483646 h 1097"/>
              <a:gd name="T58" fmla="*/ 2147483646 w 1370"/>
              <a:gd name="T59" fmla="*/ 2147483646 h 1097"/>
              <a:gd name="T60" fmla="*/ 2147483646 w 1370"/>
              <a:gd name="T61" fmla="*/ 2147483646 h 1097"/>
              <a:gd name="T62" fmla="*/ 2147483646 w 1370"/>
              <a:gd name="T63" fmla="*/ 2147483646 h 1097"/>
              <a:gd name="T64" fmla="*/ 2147483646 w 1370"/>
              <a:gd name="T65" fmla="*/ 2147483646 h 1097"/>
              <a:gd name="T66" fmla="*/ 2147483646 w 1370"/>
              <a:gd name="T67" fmla="*/ 2147483646 h 1097"/>
              <a:gd name="T68" fmla="*/ 2147483646 w 1370"/>
              <a:gd name="T69" fmla="*/ 2147483646 h 1097"/>
              <a:gd name="T70" fmla="*/ 2147483646 w 1370"/>
              <a:gd name="T71" fmla="*/ 2147483646 h 1097"/>
              <a:gd name="T72" fmla="*/ 2147483646 w 1370"/>
              <a:gd name="T73" fmla="*/ 2147483646 h 1097"/>
              <a:gd name="T74" fmla="*/ 2147483646 w 1370"/>
              <a:gd name="T75" fmla="*/ 2147483646 h 1097"/>
              <a:gd name="T76" fmla="*/ 2147483646 w 1370"/>
              <a:gd name="T77" fmla="*/ 2147483646 h 1097"/>
              <a:gd name="T78" fmla="*/ 2147483646 w 1370"/>
              <a:gd name="T79" fmla="*/ 2147483646 h 1097"/>
              <a:gd name="T80" fmla="*/ 2147483646 w 1370"/>
              <a:gd name="T81" fmla="*/ 2147483646 h 1097"/>
              <a:gd name="T82" fmla="*/ 2147483646 w 1370"/>
              <a:gd name="T83" fmla="*/ 2147483646 h 1097"/>
              <a:gd name="T84" fmla="*/ 2147483646 w 1370"/>
              <a:gd name="T85" fmla="*/ 2147483646 h 1097"/>
              <a:gd name="T86" fmla="*/ 2147483646 w 1370"/>
              <a:gd name="T87" fmla="*/ 2147483646 h 1097"/>
              <a:gd name="T88" fmla="*/ 2147483646 w 1370"/>
              <a:gd name="T89" fmla="*/ 2147483646 h 1097"/>
              <a:gd name="T90" fmla="*/ 2147483646 w 1370"/>
              <a:gd name="T91" fmla="*/ 2147483646 h 1097"/>
              <a:gd name="T92" fmla="*/ 2147483646 w 1370"/>
              <a:gd name="T93" fmla="*/ 2147483646 h 1097"/>
              <a:gd name="T94" fmla="*/ 2147483646 w 1370"/>
              <a:gd name="T95" fmla="*/ 2147483646 h 1097"/>
              <a:gd name="T96" fmla="*/ 2147483646 w 1370"/>
              <a:gd name="T97" fmla="*/ 2147483646 h 1097"/>
              <a:gd name="T98" fmla="*/ 2147483646 w 1370"/>
              <a:gd name="T99" fmla="*/ 2147483646 h 1097"/>
              <a:gd name="T100" fmla="*/ 2147483646 w 1370"/>
              <a:gd name="T101" fmla="*/ 2147483646 h 1097"/>
              <a:gd name="T102" fmla="*/ 2147483646 w 1370"/>
              <a:gd name="T103" fmla="*/ 2147483646 h 1097"/>
              <a:gd name="T104" fmla="*/ 2147483646 w 1370"/>
              <a:gd name="T105" fmla="*/ 2147483646 h 1097"/>
              <a:gd name="T106" fmla="*/ 2147483646 w 1370"/>
              <a:gd name="T107" fmla="*/ 0 h 1097"/>
              <a:gd name="T108" fmla="*/ 2147483646 w 1370"/>
              <a:gd name="T109" fmla="*/ 2147483646 h 1097"/>
              <a:gd name="T110" fmla="*/ 2147483646 w 1370"/>
              <a:gd name="T111" fmla="*/ 2147483646 h 1097"/>
              <a:gd name="T112" fmla="*/ 2147483646 w 1370"/>
              <a:gd name="T113" fmla="*/ 2147483646 h 1097"/>
              <a:gd name="T114" fmla="*/ 2147483646 w 1370"/>
              <a:gd name="T115" fmla="*/ 2147483646 h 1097"/>
              <a:gd name="T116" fmla="*/ 2147483646 w 1370"/>
              <a:gd name="T117" fmla="*/ 2147483646 h 1097"/>
              <a:gd name="T118" fmla="*/ 2147483646 w 1370"/>
              <a:gd name="T119" fmla="*/ 2147483646 h 1097"/>
              <a:gd name="T120" fmla="*/ 2147483646 w 1370"/>
              <a:gd name="T121" fmla="*/ 2147483646 h 1097"/>
              <a:gd name="T122" fmla="*/ 2147483646 w 1370"/>
              <a:gd name="T123" fmla="*/ 2147483646 h 10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70" h="1097">
                <a:moveTo>
                  <a:pt x="800" y="25"/>
                </a:moveTo>
                <a:lnTo>
                  <a:pt x="785" y="22"/>
                </a:lnTo>
                <a:lnTo>
                  <a:pt x="775" y="19"/>
                </a:lnTo>
                <a:lnTo>
                  <a:pt x="771" y="24"/>
                </a:lnTo>
                <a:lnTo>
                  <a:pt x="761" y="20"/>
                </a:lnTo>
                <a:lnTo>
                  <a:pt x="775" y="28"/>
                </a:lnTo>
                <a:lnTo>
                  <a:pt x="788" y="37"/>
                </a:lnTo>
                <a:lnTo>
                  <a:pt x="782" y="52"/>
                </a:lnTo>
                <a:lnTo>
                  <a:pt x="773" y="57"/>
                </a:lnTo>
                <a:lnTo>
                  <a:pt x="742" y="53"/>
                </a:lnTo>
                <a:lnTo>
                  <a:pt x="721" y="59"/>
                </a:lnTo>
                <a:lnTo>
                  <a:pt x="721" y="70"/>
                </a:lnTo>
                <a:lnTo>
                  <a:pt x="715" y="65"/>
                </a:lnTo>
                <a:lnTo>
                  <a:pt x="710" y="73"/>
                </a:lnTo>
                <a:lnTo>
                  <a:pt x="697" y="95"/>
                </a:lnTo>
                <a:lnTo>
                  <a:pt x="695" y="103"/>
                </a:lnTo>
                <a:lnTo>
                  <a:pt x="680" y="114"/>
                </a:lnTo>
                <a:lnTo>
                  <a:pt x="666" y="144"/>
                </a:lnTo>
                <a:lnTo>
                  <a:pt x="676" y="148"/>
                </a:lnTo>
                <a:lnTo>
                  <a:pt x="680" y="154"/>
                </a:lnTo>
                <a:lnTo>
                  <a:pt x="671" y="167"/>
                </a:lnTo>
                <a:lnTo>
                  <a:pt x="683" y="180"/>
                </a:lnTo>
                <a:lnTo>
                  <a:pt x="657" y="160"/>
                </a:lnTo>
                <a:lnTo>
                  <a:pt x="653" y="166"/>
                </a:lnTo>
                <a:lnTo>
                  <a:pt x="630" y="156"/>
                </a:lnTo>
                <a:lnTo>
                  <a:pt x="622" y="176"/>
                </a:lnTo>
                <a:lnTo>
                  <a:pt x="617" y="176"/>
                </a:lnTo>
                <a:lnTo>
                  <a:pt x="609" y="182"/>
                </a:lnTo>
                <a:lnTo>
                  <a:pt x="612" y="173"/>
                </a:lnTo>
                <a:lnTo>
                  <a:pt x="619" y="149"/>
                </a:lnTo>
                <a:lnTo>
                  <a:pt x="585" y="114"/>
                </a:lnTo>
                <a:lnTo>
                  <a:pt x="582" y="122"/>
                </a:lnTo>
                <a:lnTo>
                  <a:pt x="567" y="129"/>
                </a:lnTo>
                <a:lnTo>
                  <a:pt x="566" y="124"/>
                </a:lnTo>
                <a:lnTo>
                  <a:pt x="557" y="128"/>
                </a:lnTo>
                <a:lnTo>
                  <a:pt x="550" y="127"/>
                </a:lnTo>
                <a:lnTo>
                  <a:pt x="544" y="148"/>
                </a:lnTo>
                <a:lnTo>
                  <a:pt x="538" y="139"/>
                </a:lnTo>
                <a:lnTo>
                  <a:pt x="521" y="158"/>
                </a:lnTo>
                <a:lnTo>
                  <a:pt x="522" y="169"/>
                </a:lnTo>
                <a:lnTo>
                  <a:pt x="509" y="167"/>
                </a:lnTo>
                <a:lnTo>
                  <a:pt x="515" y="185"/>
                </a:lnTo>
                <a:lnTo>
                  <a:pt x="499" y="178"/>
                </a:lnTo>
                <a:lnTo>
                  <a:pt x="489" y="194"/>
                </a:lnTo>
                <a:lnTo>
                  <a:pt x="491" y="195"/>
                </a:lnTo>
                <a:lnTo>
                  <a:pt x="496" y="195"/>
                </a:lnTo>
                <a:lnTo>
                  <a:pt x="487" y="204"/>
                </a:lnTo>
                <a:lnTo>
                  <a:pt x="486" y="214"/>
                </a:lnTo>
                <a:lnTo>
                  <a:pt x="494" y="217"/>
                </a:lnTo>
                <a:lnTo>
                  <a:pt x="475" y="216"/>
                </a:lnTo>
                <a:lnTo>
                  <a:pt x="467" y="216"/>
                </a:lnTo>
                <a:lnTo>
                  <a:pt x="459" y="213"/>
                </a:lnTo>
                <a:lnTo>
                  <a:pt x="455" y="222"/>
                </a:lnTo>
                <a:lnTo>
                  <a:pt x="460" y="240"/>
                </a:lnTo>
                <a:lnTo>
                  <a:pt x="448" y="246"/>
                </a:lnTo>
                <a:lnTo>
                  <a:pt x="452" y="276"/>
                </a:lnTo>
                <a:lnTo>
                  <a:pt x="442" y="248"/>
                </a:lnTo>
                <a:lnTo>
                  <a:pt x="432" y="218"/>
                </a:lnTo>
                <a:lnTo>
                  <a:pt x="420" y="231"/>
                </a:lnTo>
                <a:lnTo>
                  <a:pt x="398" y="262"/>
                </a:lnTo>
                <a:lnTo>
                  <a:pt x="397" y="287"/>
                </a:lnTo>
                <a:lnTo>
                  <a:pt x="364" y="325"/>
                </a:lnTo>
                <a:lnTo>
                  <a:pt x="338" y="339"/>
                </a:lnTo>
                <a:lnTo>
                  <a:pt x="312" y="354"/>
                </a:lnTo>
                <a:lnTo>
                  <a:pt x="273" y="363"/>
                </a:lnTo>
                <a:lnTo>
                  <a:pt x="242" y="373"/>
                </a:lnTo>
                <a:lnTo>
                  <a:pt x="210" y="384"/>
                </a:lnTo>
                <a:lnTo>
                  <a:pt x="201" y="378"/>
                </a:lnTo>
                <a:lnTo>
                  <a:pt x="154" y="409"/>
                </a:lnTo>
                <a:lnTo>
                  <a:pt x="108" y="441"/>
                </a:lnTo>
                <a:lnTo>
                  <a:pt x="95" y="454"/>
                </a:lnTo>
                <a:lnTo>
                  <a:pt x="96" y="441"/>
                </a:lnTo>
                <a:lnTo>
                  <a:pt x="101" y="434"/>
                </a:lnTo>
                <a:lnTo>
                  <a:pt x="100" y="429"/>
                </a:lnTo>
                <a:lnTo>
                  <a:pt x="96" y="429"/>
                </a:lnTo>
                <a:lnTo>
                  <a:pt x="80" y="466"/>
                </a:lnTo>
                <a:lnTo>
                  <a:pt x="63" y="507"/>
                </a:lnTo>
                <a:lnTo>
                  <a:pt x="60" y="541"/>
                </a:lnTo>
                <a:lnTo>
                  <a:pt x="63" y="569"/>
                </a:lnTo>
                <a:lnTo>
                  <a:pt x="65" y="597"/>
                </a:lnTo>
                <a:lnTo>
                  <a:pt x="57" y="603"/>
                </a:lnTo>
                <a:lnTo>
                  <a:pt x="56" y="594"/>
                </a:lnTo>
                <a:lnTo>
                  <a:pt x="47" y="575"/>
                </a:lnTo>
                <a:lnTo>
                  <a:pt x="48" y="614"/>
                </a:lnTo>
                <a:lnTo>
                  <a:pt x="39" y="597"/>
                </a:lnTo>
                <a:lnTo>
                  <a:pt x="36" y="596"/>
                </a:lnTo>
                <a:lnTo>
                  <a:pt x="41" y="633"/>
                </a:lnTo>
                <a:lnTo>
                  <a:pt x="47" y="668"/>
                </a:lnTo>
                <a:lnTo>
                  <a:pt x="50" y="703"/>
                </a:lnTo>
                <a:lnTo>
                  <a:pt x="55" y="736"/>
                </a:lnTo>
                <a:lnTo>
                  <a:pt x="52" y="764"/>
                </a:lnTo>
                <a:lnTo>
                  <a:pt x="49" y="793"/>
                </a:lnTo>
                <a:lnTo>
                  <a:pt x="45" y="820"/>
                </a:lnTo>
                <a:lnTo>
                  <a:pt x="38" y="847"/>
                </a:lnTo>
                <a:lnTo>
                  <a:pt x="17" y="888"/>
                </a:lnTo>
                <a:lnTo>
                  <a:pt x="1" y="891"/>
                </a:lnTo>
                <a:lnTo>
                  <a:pt x="0" y="915"/>
                </a:lnTo>
                <a:lnTo>
                  <a:pt x="24" y="929"/>
                </a:lnTo>
                <a:lnTo>
                  <a:pt x="47" y="943"/>
                </a:lnTo>
                <a:lnTo>
                  <a:pt x="89" y="940"/>
                </a:lnTo>
                <a:lnTo>
                  <a:pt x="129" y="923"/>
                </a:lnTo>
                <a:lnTo>
                  <a:pt x="137" y="918"/>
                </a:lnTo>
                <a:lnTo>
                  <a:pt x="157" y="902"/>
                </a:lnTo>
                <a:lnTo>
                  <a:pt x="193" y="902"/>
                </a:lnTo>
                <a:lnTo>
                  <a:pt x="230" y="902"/>
                </a:lnTo>
                <a:lnTo>
                  <a:pt x="275" y="899"/>
                </a:lnTo>
                <a:lnTo>
                  <a:pt x="307" y="869"/>
                </a:lnTo>
                <a:lnTo>
                  <a:pt x="350" y="852"/>
                </a:lnTo>
                <a:lnTo>
                  <a:pt x="394" y="835"/>
                </a:lnTo>
                <a:lnTo>
                  <a:pt x="434" y="828"/>
                </a:lnTo>
                <a:lnTo>
                  <a:pt x="475" y="820"/>
                </a:lnTo>
                <a:lnTo>
                  <a:pt x="517" y="813"/>
                </a:lnTo>
                <a:lnTo>
                  <a:pt x="560" y="807"/>
                </a:lnTo>
                <a:lnTo>
                  <a:pt x="582" y="814"/>
                </a:lnTo>
                <a:lnTo>
                  <a:pt x="627" y="832"/>
                </a:lnTo>
                <a:lnTo>
                  <a:pt x="638" y="843"/>
                </a:lnTo>
                <a:lnTo>
                  <a:pt x="641" y="852"/>
                </a:lnTo>
                <a:lnTo>
                  <a:pt x="646" y="869"/>
                </a:lnTo>
                <a:lnTo>
                  <a:pt x="650" y="895"/>
                </a:lnTo>
                <a:lnTo>
                  <a:pt x="653" y="922"/>
                </a:lnTo>
                <a:lnTo>
                  <a:pt x="646" y="922"/>
                </a:lnTo>
                <a:lnTo>
                  <a:pt x="662" y="936"/>
                </a:lnTo>
                <a:lnTo>
                  <a:pt x="669" y="930"/>
                </a:lnTo>
                <a:lnTo>
                  <a:pt x="707" y="896"/>
                </a:lnTo>
                <a:lnTo>
                  <a:pt x="747" y="866"/>
                </a:lnTo>
                <a:lnTo>
                  <a:pt x="762" y="847"/>
                </a:lnTo>
                <a:lnTo>
                  <a:pt x="753" y="876"/>
                </a:lnTo>
                <a:lnTo>
                  <a:pt x="729" y="907"/>
                </a:lnTo>
                <a:lnTo>
                  <a:pt x="707" y="937"/>
                </a:lnTo>
                <a:lnTo>
                  <a:pt x="690" y="948"/>
                </a:lnTo>
                <a:lnTo>
                  <a:pt x="715" y="948"/>
                </a:lnTo>
                <a:lnTo>
                  <a:pt x="742" y="912"/>
                </a:lnTo>
                <a:lnTo>
                  <a:pt x="752" y="931"/>
                </a:lnTo>
                <a:lnTo>
                  <a:pt x="724" y="961"/>
                </a:lnTo>
                <a:lnTo>
                  <a:pt x="743" y="961"/>
                </a:lnTo>
                <a:lnTo>
                  <a:pt x="750" y="963"/>
                </a:lnTo>
                <a:lnTo>
                  <a:pt x="758" y="980"/>
                </a:lnTo>
                <a:lnTo>
                  <a:pt x="744" y="1017"/>
                </a:lnTo>
                <a:lnTo>
                  <a:pt x="747" y="1055"/>
                </a:lnTo>
                <a:lnTo>
                  <a:pt x="776" y="1072"/>
                </a:lnTo>
                <a:lnTo>
                  <a:pt x="803" y="1078"/>
                </a:lnTo>
                <a:lnTo>
                  <a:pt x="826" y="1087"/>
                </a:lnTo>
                <a:lnTo>
                  <a:pt x="872" y="1071"/>
                </a:lnTo>
                <a:lnTo>
                  <a:pt x="872" y="1064"/>
                </a:lnTo>
                <a:lnTo>
                  <a:pt x="888" y="1053"/>
                </a:lnTo>
                <a:lnTo>
                  <a:pt x="895" y="1051"/>
                </a:lnTo>
                <a:lnTo>
                  <a:pt x="899" y="1052"/>
                </a:lnTo>
                <a:lnTo>
                  <a:pt x="900" y="1055"/>
                </a:lnTo>
                <a:lnTo>
                  <a:pt x="896" y="1059"/>
                </a:lnTo>
                <a:lnTo>
                  <a:pt x="891" y="1064"/>
                </a:lnTo>
                <a:lnTo>
                  <a:pt x="888" y="1068"/>
                </a:lnTo>
                <a:lnTo>
                  <a:pt x="884" y="1071"/>
                </a:lnTo>
                <a:lnTo>
                  <a:pt x="880" y="1071"/>
                </a:lnTo>
                <a:lnTo>
                  <a:pt x="886" y="1075"/>
                </a:lnTo>
                <a:lnTo>
                  <a:pt x="890" y="1075"/>
                </a:lnTo>
                <a:lnTo>
                  <a:pt x="894" y="1076"/>
                </a:lnTo>
                <a:lnTo>
                  <a:pt x="894" y="1074"/>
                </a:lnTo>
                <a:lnTo>
                  <a:pt x="894" y="1071"/>
                </a:lnTo>
                <a:lnTo>
                  <a:pt x="896" y="1069"/>
                </a:lnTo>
                <a:lnTo>
                  <a:pt x="899" y="1070"/>
                </a:lnTo>
                <a:lnTo>
                  <a:pt x="899" y="1072"/>
                </a:lnTo>
                <a:lnTo>
                  <a:pt x="899" y="1076"/>
                </a:lnTo>
                <a:lnTo>
                  <a:pt x="899" y="1080"/>
                </a:lnTo>
                <a:lnTo>
                  <a:pt x="899" y="1084"/>
                </a:lnTo>
                <a:lnTo>
                  <a:pt x="902" y="1084"/>
                </a:lnTo>
                <a:lnTo>
                  <a:pt x="908" y="1089"/>
                </a:lnTo>
                <a:lnTo>
                  <a:pt x="909" y="1093"/>
                </a:lnTo>
                <a:lnTo>
                  <a:pt x="913" y="1097"/>
                </a:lnTo>
                <a:lnTo>
                  <a:pt x="925" y="1085"/>
                </a:lnTo>
                <a:lnTo>
                  <a:pt x="986" y="1053"/>
                </a:lnTo>
                <a:lnTo>
                  <a:pt x="1017" y="1050"/>
                </a:lnTo>
                <a:lnTo>
                  <a:pt x="1057" y="1042"/>
                </a:lnTo>
                <a:lnTo>
                  <a:pt x="1076" y="1018"/>
                </a:lnTo>
                <a:lnTo>
                  <a:pt x="1109" y="978"/>
                </a:lnTo>
                <a:lnTo>
                  <a:pt x="1147" y="940"/>
                </a:lnTo>
                <a:lnTo>
                  <a:pt x="1176" y="896"/>
                </a:lnTo>
                <a:lnTo>
                  <a:pt x="1189" y="885"/>
                </a:lnTo>
                <a:lnTo>
                  <a:pt x="1227" y="853"/>
                </a:lnTo>
                <a:lnTo>
                  <a:pt x="1242" y="844"/>
                </a:lnTo>
                <a:lnTo>
                  <a:pt x="1269" y="808"/>
                </a:lnTo>
                <a:lnTo>
                  <a:pt x="1296" y="771"/>
                </a:lnTo>
                <a:lnTo>
                  <a:pt x="1322" y="736"/>
                </a:lnTo>
                <a:lnTo>
                  <a:pt x="1344" y="699"/>
                </a:lnTo>
                <a:lnTo>
                  <a:pt x="1345" y="672"/>
                </a:lnTo>
                <a:lnTo>
                  <a:pt x="1346" y="646"/>
                </a:lnTo>
                <a:lnTo>
                  <a:pt x="1355" y="615"/>
                </a:lnTo>
                <a:lnTo>
                  <a:pt x="1364" y="584"/>
                </a:lnTo>
                <a:lnTo>
                  <a:pt x="1370" y="562"/>
                </a:lnTo>
                <a:lnTo>
                  <a:pt x="1350" y="533"/>
                </a:lnTo>
                <a:lnTo>
                  <a:pt x="1331" y="506"/>
                </a:lnTo>
                <a:lnTo>
                  <a:pt x="1313" y="494"/>
                </a:lnTo>
                <a:lnTo>
                  <a:pt x="1325" y="463"/>
                </a:lnTo>
                <a:lnTo>
                  <a:pt x="1322" y="449"/>
                </a:lnTo>
                <a:lnTo>
                  <a:pt x="1316" y="457"/>
                </a:lnTo>
                <a:lnTo>
                  <a:pt x="1300" y="443"/>
                </a:lnTo>
                <a:lnTo>
                  <a:pt x="1297" y="459"/>
                </a:lnTo>
                <a:lnTo>
                  <a:pt x="1286" y="448"/>
                </a:lnTo>
                <a:lnTo>
                  <a:pt x="1286" y="403"/>
                </a:lnTo>
                <a:lnTo>
                  <a:pt x="1278" y="389"/>
                </a:lnTo>
                <a:lnTo>
                  <a:pt x="1277" y="374"/>
                </a:lnTo>
                <a:lnTo>
                  <a:pt x="1267" y="364"/>
                </a:lnTo>
                <a:lnTo>
                  <a:pt x="1243" y="339"/>
                </a:lnTo>
                <a:lnTo>
                  <a:pt x="1207" y="310"/>
                </a:lnTo>
                <a:lnTo>
                  <a:pt x="1211" y="261"/>
                </a:lnTo>
                <a:lnTo>
                  <a:pt x="1208" y="238"/>
                </a:lnTo>
                <a:lnTo>
                  <a:pt x="1198" y="210"/>
                </a:lnTo>
                <a:lnTo>
                  <a:pt x="1202" y="173"/>
                </a:lnTo>
                <a:lnTo>
                  <a:pt x="1196" y="156"/>
                </a:lnTo>
                <a:lnTo>
                  <a:pt x="1177" y="135"/>
                </a:lnTo>
                <a:lnTo>
                  <a:pt x="1154" y="140"/>
                </a:lnTo>
                <a:lnTo>
                  <a:pt x="1152" y="112"/>
                </a:lnTo>
                <a:lnTo>
                  <a:pt x="1149" y="84"/>
                </a:lnTo>
                <a:lnTo>
                  <a:pt x="1146" y="50"/>
                </a:lnTo>
                <a:lnTo>
                  <a:pt x="1137" y="28"/>
                </a:lnTo>
                <a:lnTo>
                  <a:pt x="1131" y="8"/>
                </a:lnTo>
                <a:lnTo>
                  <a:pt x="1127" y="0"/>
                </a:lnTo>
                <a:lnTo>
                  <a:pt x="1109" y="32"/>
                </a:lnTo>
                <a:lnTo>
                  <a:pt x="1102" y="47"/>
                </a:lnTo>
                <a:lnTo>
                  <a:pt x="1094" y="70"/>
                </a:lnTo>
                <a:lnTo>
                  <a:pt x="1099" y="72"/>
                </a:lnTo>
                <a:lnTo>
                  <a:pt x="1098" y="77"/>
                </a:lnTo>
                <a:lnTo>
                  <a:pt x="1087" y="92"/>
                </a:lnTo>
                <a:lnTo>
                  <a:pt x="1087" y="108"/>
                </a:lnTo>
                <a:lnTo>
                  <a:pt x="1081" y="109"/>
                </a:lnTo>
                <a:lnTo>
                  <a:pt x="1077" y="140"/>
                </a:lnTo>
                <a:lnTo>
                  <a:pt x="1074" y="172"/>
                </a:lnTo>
                <a:lnTo>
                  <a:pt x="1050" y="217"/>
                </a:lnTo>
                <a:lnTo>
                  <a:pt x="1027" y="261"/>
                </a:lnTo>
                <a:lnTo>
                  <a:pt x="1000" y="265"/>
                </a:lnTo>
                <a:lnTo>
                  <a:pt x="978" y="246"/>
                </a:lnTo>
                <a:lnTo>
                  <a:pt x="942" y="223"/>
                </a:lnTo>
                <a:lnTo>
                  <a:pt x="907" y="199"/>
                </a:lnTo>
                <a:lnTo>
                  <a:pt x="888" y="175"/>
                </a:lnTo>
                <a:lnTo>
                  <a:pt x="868" y="153"/>
                </a:lnTo>
                <a:lnTo>
                  <a:pt x="890" y="116"/>
                </a:lnTo>
                <a:lnTo>
                  <a:pt x="900" y="92"/>
                </a:lnTo>
                <a:lnTo>
                  <a:pt x="907" y="97"/>
                </a:lnTo>
                <a:lnTo>
                  <a:pt x="915" y="83"/>
                </a:lnTo>
                <a:lnTo>
                  <a:pt x="932" y="60"/>
                </a:lnTo>
                <a:lnTo>
                  <a:pt x="915" y="47"/>
                </a:lnTo>
                <a:lnTo>
                  <a:pt x="902" y="65"/>
                </a:lnTo>
                <a:lnTo>
                  <a:pt x="897" y="54"/>
                </a:lnTo>
                <a:lnTo>
                  <a:pt x="889" y="54"/>
                </a:lnTo>
                <a:lnTo>
                  <a:pt x="893" y="48"/>
                </a:lnTo>
                <a:lnTo>
                  <a:pt x="863" y="54"/>
                </a:lnTo>
                <a:lnTo>
                  <a:pt x="839" y="51"/>
                </a:lnTo>
                <a:lnTo>
                  <a:pt x="823" y="41"/>
                </a:lnTo>
                <a:lnTo>
                  <a:pt x="800" y="25"/>
                </a:lnTo>
                <a:close/>
              </a:path>
            </a:pathLst>
          </a:custGeom>
          <a:noFill/>
          <a:ln w="3175" cmpd="sng">
            <a:solidFill>
              <a:schemeClr val="bg2"/>
            </a:solidFill>
            <a:prstDash val="solid"/>
            <a:round/>
            <a:headEnd/>
            <a:tailEnd/>
          </a:ln>
        </p:spPr>
        <p:txBody>
          <a:bodyPr/>
          <a:lstStyle/>
          <a:p>
            <a:endParaRPr lang="en-US"/>
          </a:p>
        </p:txBody>
      </p:sp>
      <p:sp>
        <p:nvSpPr>
          <p:cNvPr id="33916" name="Freeform 124"/>
          <p:cNvSpPr>
            <a:spLocks/>
          </p:cNvSpPr>
          <p:nvPr/>
        </p:nvSpPr>
        <p:spPr bwMode="auto">
          <a:xfrm>
            <a:off x="7778750" y="5027613"/>
            <a:ext cx="106363" cy="87312"/>
          </a:xfrm>
          <a:custGeom>
            <a:avLst/>
            <a:gdLst>
              <a:gd name="T0" fmla="*/ 2147483646 w 133"/>
              <a:gd name="T1" fmla="*/ 2147483646 h 109"/>
              <a:gd name="T2" fmla="*/ 2147483646 w 133"/>
              <a:gd name="T3" fmla="*/ 2147483646 h 109"/>
              <a:gd name="T4" fmla="*/ 0 w 133"/>
              <a:gd name="T5" fmla="*/ 2147483646 h 109"/>
              <a:gd name="T6" fmla="*/ 511643617 w 133"/>
              <a:gd name="T7" fmla="*/ 2147483646 h 109"/>
              <a:gd name="T8" fmla="*/ 0 w 133"/>
              <a:gd name="T9" fmla="*/ 2147483646 h 109"/>
              <a:gd name="T10" fmla="*/ 2147483646 w 133"/>
              <a:gd name="T11" fmla="*/ 2147483646 h 109"/>
              <a:gd name="T12" fmla="*/ 2147483646 w 133"/>
              <a:gd name="T13" fmla="*/ 2147483646 h 109"/>
              <a:gd name="T14" fmla="*/ 2147483646 w 133"/>
              <a:gd name="T15" fmla="*/ 2147483646 h 109"/>
              <a:gd name="T16" fmla="*/ 2147483646 w 133"/>
              <a:gd name="T17" fmla="*/ 2147483646 h 109"/>
              <a:gd name="T18" fmla="*/ 2147483646 w 133"/>
              <a:gd name="T19" fmla="*/ 2147483646 h 109"/>
              <a:gd name="T20" fmla="*/ 2147483646 w 133"/>
              <a:gd name="T21" fmla="*/ 0 h 109"/>
              <a:gd name="T22" fmla="*/ 2147483646 w 133"/>
              <a:gd name="T23" fmla="*/ 2147483646 h 109"/>
              <a:gd name="T24" fmla="*/ 2147483646 w 133"/>
              <a:gd name="T25" fmla="*/ 2147483646 h 109"/>
              <a:gd name="T26" fmla="*/ 2147483646 w 133"/>
              <a:gd name="T27" fmla="*/ 2147483646 h 109"/>
              <a:gd name="T28" fmla="*/ 2147483646 w 133"/>
              <a:gd name="T29" fmla="*/ 2147483646 h 109"/>
              <a:gd name="T30" fmla="*/ 2147483646 w 133"/>
              <a:gd name="T31" fmla="*/ 2147483646 h 109"/>
              <a:gd name="T32" fmla="*/ 2147483646 w 133"/>
              <a:gd name="T33" fmla="*/ 2147483646 h 109"/>
              <a:gd name="T34" fmla="*/ 2147483646 w 133"/>
              <a:gd name="T35" fmla="*/ 2147483646 h 109"/>
              <a:gd name="T36" fmla="*/ 2147483646 w 133"/>
              <a:gd name="T37" fmla="*/ 2147483646 h 109"/>
              <a:gd name="T38" fmla="*/ 2147483646 w 133"/>
              <a:gd name="T39" fmla="*/ 2147483646 h 109"/>
              <a:gd name="T40" fmla="*/ 2147483646 w 133"/>
              <a:gd name="T41" fmla="*/ 21474836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3" h="109">
                <a:moveTo>
                  <a:pt x="52" y="84"/>
                </a:moveTo>
                <a:lnTo>
                  <a:pt x="15" y="109"/>
                </a:lnTo>
                <a:lnTo>
                  <a:pt x="0" y="98"/>
                </a:lnTo>
                <a:lnTo>
                  <a:pt x="1" y="97"/>
                </a:lnTo>
                <a:lnTo>
                  <a:pt x="0" y="62"/>
                </a:lnTo>
                <a:lnTo>
                  <a:pt x="5" y="58"/>
                </a:lnTo>
                <a:lnTo>
                  <a:pt x="9" y="61"/>
                </a:lnTo>
                <a:lnTo>
                  <a:pt x="7" y="53"/>
                </a:lnTo>
                <a:lnTo>
                  <a:pt x="14" y="34"/>
                </a:lnTo>
                <a:lnTo>
                  <a:pt x="18" y="7"/>
                </a:lnTo>
                <a:lnTo>
                  <a:pt x="31" y="0"/>
                </a:lnTo>
                <a:lnTo>
                  <a:pt x="56" y="8"/>
                </a:lnTo>
                <a:lnTo>
                  <a:pt x="78" y="13"/>
                </a:lnTo>
                <a:lnTo>
                  <a:pt x="91" y="9"/>
                </a:lnTo>
                <a:lnTo>
                  <a:pt x="133" y="6"/>
                </a:lnTo>
                <a:lnTo>
                  <a:pt x="103" y="54"/>
                </a:lnTo>
                <a:lnTo>
                  <a:pt x="97" y="52"/>
                </a:lnTo>
                <a:lnTo>
                  <a:pt x="58" y="93"/>
                </a:lnTo>
                <a:lnTo>
                  <a:pt x="62" y="86"/>
                </a:lnTo>
                <a:lnTo>
                  <a:pt x="56" y="85"/>
                </a:lnTo>
                <a:lnTo>
                  <a:pt x="52" y="84"/>
                </a:lnTo>
                <a:close/>
              </a:path>
            </a:pathLst>
          </a:custGeom>
          <a:noFill/>
          <a:ln w="3175" cmpd="sng">
            <a:solidFill>
              <a:schemeClr val="bg2"/>
            </a:solidFill>
            <a:prstDash val="solid"/>
            <a:round/>
            <a:headEnd/>
            <a:tailEnd/>
          </a:ln>
        </p:spPr>
        <p:txBody>
          <a:bodyPr/>
          <a:lstStyle/>
          <a:p>
            <a:endParaRPr lang="en-US"/>
          </a:p>
        </p:txBody>
      </p:sp>
      <p:sp>
        <p:nvSpPr>
          <p:cNvPr id="33917" name="Freeform 125"/>
          <p:cNvSpPr>
            <a:spLocks/>
          </p:cNvSpPr>
          <p:nvPr/>
        </p:nvSpPr>
        <p:spPr bwMode="auto">
          <a:xfrm>
            <a:off x="6800850" y="4154488"/>
            <a:ext cx="1588" cy="3175"/>
          </a:xfrm>
          <a:custGeom>
            <a:avLst/>
            <a:gdLst>
              <a:gd name="T0" fmla="*/ 296725211 w 3"/>
              <a:gd name="T1" fmla="*/ 2147483646 h 2"/>
              <a:gd name="T2" fmla="*/ 296725211 w 3"/>
              <a:gd name="T3" fmla="*/ 2147483646 h 2"/>
              <a:gd name="T4" fmla="*/ 444947543 w 3"/>
              <a:gd name="T5" fmla="*/ 2147483646 h 2"/>
              <a:gd name="T6" fmla="*/ 296725211 w 3"/>
              <a:gd name="T7" fmla="*/ 2147483646 h 2"/>
              <a:gd name="T8" fmla="*/ 0 w 3"/>
              <a:gd name="T9" fmla="*/ 2147483646 h 2"/>
              <a:gd name="T10" fmla="*/ 0 w 3"/>
              <a:gd name="T11" fmla="*/ 2147483646 h 2"/>
              <a:gd name="T12" fmla="*/ 0 w 3"/>
              <a:gd name="T13" fmla="*/ 0 h 2"/>
              <a:gd name="T14" fmla="*/ 296725211 w 3"/>
              <a:gd name="T15" fmla="*/ 2147483646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2" y="1"/>
                </a:moveTo>
                <a:lnTo>
                  <a:pt x="2" y="2"/>
                </a:lnTo>
                <a:lnTo>
                  <a:pt x="3" y="2"/>
                </a:lnTo>
                <a:lnTo>
                  <a:pt x="2" y="2"/>
                </a:lnTo>
                <a:lnTo>
                  <a:pt x="0" y="2"/>
                </a:lnTo>
                <a:lnTo>
                  <a:pt x="0" y="1"/>
                </a:lnTo>
                <a:lnTo>
                  <a:pt x="0" y="0"/>
                </a:lnTo>
                <a:lnTo>
                  <a:pt x="2" y="1"/>
                </a:lnTo>
                <a:close/>
              </a:path>
            </a:pathLst>
          </a:custGeom>
          <a:noFill/>
          <a:ln w="3175" cmpd="sng">
            <a:solidFill>
              <a:schemeClr val="bg2"/>
            </a:solidFill>
            <a:prstDash val="solid"/>
            <a:round/>
            <a:headEnd/>
            <a:tailEnd/>
          </a:ln>
        </p:spPr>
        <p:txBody>
          <a:bodyPr/>
          <a:lstStyle/>
          <a:p>
            <a:endParaRPr lang="en-US"/>
          </a:p>
        </p:txBody>
      </p:sp>
      <p:sp>
        <p:nvSpPr>
          <p:cNvPr id="33918" name="Freeform 126"/>
          <p:cNvSpPr>
            <a:spLocks/>
          </p:cNvSpPr>
          <p:nvPr/>
        </p:nvSpPr>
        <p:spPr bwMode="auto">
          <a:xfrm>
            <a:off x="8570913" y="4392613"/>
            <a:ext cx="60325" cy="65087"/>
          </a:xfrm>
          <a:custGeom>
            <a:avLst/>
            <a:gdLst>
              <a:gd name="T0" fmla="*/ 2147483646 w 76"/>
              <a:gd name="T1" fmla="*/ 2147483646 h 82"/>
              <a:gd name="T2" fmla="*/ 2147483646 w 76"/>
              <a:gd name="T3" fmla="*/ 2147483646 h 82"/>
              <a:gd name="T4" fmla="*/ 2147483646 w 76"/>
              <a:gd name="T5" fmla="*/ 2147483646 h 82"/>
              <a:gd name="T6" fmla="*/ 2147483646 w 76"/>
              <a:gd name="T7" fmla="*/ 2147483646 h 82"/>
              <a:gd name="T8" fmla="*/ 2147483646 w 76"/>
              <a:gd name="T9" fmla="*/ 2147483646 h 82"/>
              <a:gd name="T10" fmla="*/ 0 w 76"/>
              <a:gd name="T11" fmla="*/ 2147483646 h 82"/>
              <a:gd name="T12" fmla="*/ 0 w 76"/>
              <a:gd name="T13" fmla="*/ 0 h 82"/>
              <a:gd name="T14" fmla="*/ 2147483646 w 76"/>
              <a:gd name="T15" fmla="*/ 2147483646 h 82"/>
              <a:gd name="T16" fmla="*/ 2147483646 w 76"/>
              <a:gd name="T17" fmla="*/ 2147483646 h 82"/>
              <a:gd name="T18" fmla="*/ 2147483646 w 76"/>
              <a:gd name="T19" fmla="*/ 2147483646 h 82"/>
              <a:gd name="T20" fmla="*/ 2147483646 w 76"/>
              <a:gd name="T21" fmla="*/ 2147483646 h 82"/>
              <a:gd name="T22" fmla="*/ 2147483646 w 76"/>
              <a:gd name="T23" fmla="*/ 2147483646 h 82"/>
              <a:gd name="T24" fmla="*/ 2147483646 w 76"/>
              <a:gd name="T25" fmla="*/ 2147483646 h 82"/>
              <a:gd name="T26" fmla="*/ 2147483646 w 76"/>
              <a:gd name="T27" fmla="*/ 2147483646 h 82"/>
              <a:gd name="T28" fmla="*/ 2147483646 w 76"/>
              <a:gd name="T29" fmla="*/ 2147483646 h 82"/>
              <a:gd name="T30" fmla="*/ 2147483646 w 76"/>
              <a:gd name="T31" fmla="*/ 2147483646 h 82"/>
              <a:gd name="T32" fmla="*/ 2147483646 w 76"/>
              <a:gd name="T33" fmla="*/ 2147483646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82">
                <a:moveTo>
                  <a:pt x="76" y="82"/>
                </a:moveTo>
                <a:lnTo>
                  <a:pt x="55" y="82"/>
                </a:lnTo>
                <a:lnTo>
                  <a:pt x="28" y="54"/>
                </a:lnTo>
                <a:lnTo>
                  <a:pt x="20" y="48"/>
                </a:lnTo>
                <a:lnTo>
                  <a:pt x="10" y="34"/>
                </a:lnTo>
                <a:lnTo>
                  <a:pt x="0" y="20"/>
                </a:lnTo>
                <a:lnTo>
                  <a:pt x="0" y="0"/>
                </a:lnTo>
                <a:lnTo>
                  <a:pt x="15" y="8"/>
                </a:lnTo>
                <a:lnTo>
                  <a:pt x="15" y="15"/>
                </a:lnTo>
                <a:lnTo>
                  <a:pt x="25" y="21"/>
                </a:lnTo>
                <a:lnTo>
                  <a:pt x="32" y="22"/>
                </a:lnTo>
                <a:lnTo>
                  <a:pt x="34" y="28"/>
                </a:lnTo>
                <a:lnTo>
                  <a:pt x="35" y="33"/>
                </a:lnTo>
                <a:lnTo>
                  <a:pt x="42" y="40"/>
                </a:lnTo>
                <a:lnTo>
                  <a:pt x="57" y="57"/>
                </a:lnTo>
                <a:lnTo>
                  <a:pt x="76" y="78"/>
                </a:lnTo>
                <a:lnTo>
                  <a:pt x="76" y="82"/>
                </a:lnTo>
                <a:close/>
              </a:path>
            </a:pathLst>
          </a:custGeom>
          <a:noFill/>
          <a:ln w="3175" cmpd="sng">
            <a:solidFill>
              <a:schemeClr val="bg2"/>
            </a:solidFill>
            <a:prstDash val="solid"/>
            <a:round/>
            <a:headEnd/>
            <a:tailEnd/>
          </a:ln>
        </p:spPr>
        <p:txBody>
          <a:bodyPr/>
          <a:lstStyle/>
          <a:p>
            <a:endParaRPr lang="en-US"/>
          </a:p>
        </p:txBody>
      </p:sp>
      <p:sp>
        <p:nvSpPr>
          <p:cNvPr id="33919" name="Freeform 127"/>
          <p:cNvSpPr>
            <a:spLocks/>
          </p:cNvSpPr>
          <p:nvPr/>
        </p:nvSpPr>
        <p:spPr bwMode="auto">
          <a:xfrm>
            <a:off x="8221663" y="5021263"/>
            <a:ext cx="307975" cy="187325"/>
          </a:xfrm>
          <a:custGeom>
            <a:avLst/>
            <a:gdLst>
              <a:gd name="T0" fmla="*/ 2147483646 w 387"/>
              <a:gd name="T1" fmla="*/ 2147483646 h 235"/>
              <a:gd name="T2" fmla="*/ 2147483646 w 387"/>
              <a:gd name="T3" fmla="*/ 2147483646 h 235"/>
              <a:gd name="T4" fmla="*/ 2147483646 w 387"/>
              <a:gd name="T5" fmla="*/ 2147483646 h 235"/>
              <a:gd name="T6" fmla="*/ 2147483646 w 387"/>
              <a:gd name="T7" fmla="*/ 2147483646 h 235"/>
              <a:gd name="T8" fmla="*/ 2147483646 w 387"/>
              <a:gd name="T9" fmla="*/ 2147483646 h 235"/>
              <a:gd name="T10" fmla="*/ 2147483646 w 387"/>
              <a:gd name="T11" fmla="*/ 2147483646 h 235"/>
              <a:gd name="T12" fmla="*/ 2147483646 w 387"/>
              <a:gd name="T13" fmla="*/ 2147483646 h 235"/>
              <a:gd name="T14" fmla="*/ 2147483646 w 387"/>
              <a:gd name="T15" fmla="*/ 2147483646 h 235"/>
              <a:gd name="T16" fmla="*/ 2147483646 w 387"/>
              <a:gd name="T17" fmla="*/ 2147483646 h 235"/>
              <a:gd name="T18" fmla="*/ 2147483646 w 387"/>
              <a:gd name="T19" fmla="*/ 2147483646 h 235"/>
              <a:gd name="T20" fmla="*/ 2147483646 w 387"/>
              <a:gd name="T21" fmla="*/ 2147483646 h 235"/>
              <a:gd name="T22" fmla="*/ 2147483646 w 387"/>
              <a:gd name="T23" fmla="*/ 2147483646 h 235"/>
              <a:gd name="T24" fmla="*/ 2147483646 w 387"/>
              <a:gd name="T25" fmla="*/ 2147483646 h 235"/>
              <a:gd name="T26" fmla="*/ 2147483646 w 387"/>
              <a:gd name="T27" fmla="*/ 2147483646 h 235"/>
              <a:gd name="T28" fmla="*/ 1008212266 w 387"/>
              <a:gd name="T29" fmla="*/ 2147483646 h 235"/>
              <a:gd name="T30" fmla="*/ 2147483646 w 387"/>
              <a:gd name="T31" fmla="*/ 2147483646 h 235"/>
              <a:gd name="T32" fmla="*/ 0 w 387"/>
              <a:gd name="T33" fmla="*/ 2147483646 h 235"/>
              <a:gd name="T34" fmla="*/ 2147483646 w 387"/>
              <a:gd name="T35" fmla="*/ 2147483646 h 235"/>
              <a:gd name="T36" fmla="*/ 2147483646 w 387"/>
              <a:gd name="T37" fmla="*/ 2147483646 h 235"/>
              <a:gd name="T38" fmla="*/ 2147483646 w 387"/>
              <a:gd name="T39" fmla="*/ 2147483646 h 235"/>
              <a:gd name="T40" fmla="*/ 2147483646 w 387"/>
              <a:gd name="T41" fmla="*/ 2147483646 h 235"/>
              <a:gd name="T42" fmla="*/ 2147483646 w 387"/>
              <a:gd name="T43" fmla="*/ 2147483646 h 235"/>
              <a:gd name="T44" fmla="*/ 2147483646 w 387"/>
              <a:gd name="T45" fmla="*/ 2147483646 h 235"/>
              <a:gd name="T46" fmla="*/ 2147483646 w 387"/>
              <a:gd name="T47" fmla="*/ 2147483646 h 235"/>
              <a:gd name="T48" fmla="*/ 2147483646 w 387"/>
              <a:gd name="T49" fmla="*/ 2147483646 h 235"/>
              <a:gd name="T50" fmla="*/ 2147483646 w 387"/>
              <a:gd name="T51" fmla="*/ 2147483646 h 235"/>
              <a:gd name="T52" fmla="*/ 2147483646 w 387"/>
              <a:gd name="T53" fmla="*/ 2147483646 h 235"/>
              <a:gd name="T54" fmla="*/ 2147483646 w 387"/>
              <a:gd name="T55" fmla="*/ 2147483646 h 235"/>
              <a:gd name="T56" fmla="*/ 2147483646 w 387"/>
              <a:gd name="T57" fmla="*/ 2147483646 h 235"/>
              <a:gd name="T58" fmla="*/ 2147483646 w 387"/>
              <a:gd name="T59" fmla="*/ 2147483646 h 235"/>
              <a:gd name="T60" fmla="*/ 2147483646 w 387"/>
              <a:gd name="T61" fmla="*/ 2147483646 h 235"/>
              <a:gd name="T62" fmla="*/ 2147483646 w 387"/>
              <a:gd name="T63" fmla="*/ 1519271114 h 235"/>
              <a:gd name="T64" fmla="*/ 2147483646 w 387"/>
              <a:gd name="T65" fmla="*/ 0 h 235"/>
              <a:gd name="T66" fmla="*/ 2147483646 w 387"/>
              <a:gd name="T67" fmla="*/ 2147483646 h 235"/>
              <a:gd name="T68" fmla="*/ 2147483646 w 387"/>
              <a:gd name="T69" fmla="*/ 2147483646 h 235"/>
              <a:gd name="T70" fmla="*/ 2147483646 w 387"/>
              <a:gd name="T71" fmla="*/ 2147483646 h 235"/>
              <a:gd name="T72" fmla="*/ 2147483646 w 387"/>
              <a:gd name="T73" fmla="*/ 2147483646 h 235"/>
              <a:gd name="T74" fmla="*/ 2147483646 w 387"/>
              <a:gd name="T75" fmla="*/ 2147483646 h 235"/>
              <a:gd name="T76" fmla="*/ 2147483646 w 387"/>
              <a:gd name="T77" fmla="*/ 2147483646 h 235"/>
              <a:gd name="T78" fmla="*/ 2147483646 w 387"/>
              <a:gd name="T79" fmla="*/ 2147483646 h 235"/>
              <a:gd name="T80" fmla="*/ 2147483646 w 387"/>
              <a:gd name="T81" fmla="*/ 2147483646 h 235"/>
              <a:gd name="T82" fmla="*/ 2147483646 w 387"/>
              <a:gd name="T83" fmla="*/ 2147483646 h 235"/>
              <a:gd name="T84" fmla="*/ 2147483646 w 387"/>
              <a:gd name="T85" fmla="*/ 2147483646 h 235"/>
              <a:gd name="T86" fmla="*/ 2147483646 w 387"/>
              <a:gd name="T87" fmla="*/ 2147483646 h 235"/>
              <a:gd name="T88" fmla="*/ 2147483646 w 387"/>
              <a:gd name="T89" fmla="*/ 2147483646 h 235"/>
              <a:gd name="T90" fmla="*/ 2147483646 w 387"/>
              <a:gd name="T91" fmla="*/ 2147483646 h 235"/>
              <a:gd name="T92" fmla="*/ 2147483646 w 387"/>
              <a:gd name="T93" fmla="*/ 2147483646 h 235"/>
              <a:gd name="T94" fmla="*/ 2147483646 w 387"/>
              <a:gd name="T95" fmla="*/ 2147483646 h 235"/>
              <a:gd name="T96" fmla="*/ 2147483646 w 387"/>
              <a:gd name="T97" fmla="*/ 2147483646 h 2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7" h="235">
                <a:moveTo>
                  <a:pt x="251" y="126"/>
                </a:moveTo>
                <a:lnTo>
                  <a:pt x="238" y="103"/>
                </a:lnTo>
                <a:lnTo>
                  <a:pt x="235" y="102"/>
                </a:lnTo>
                <a:lnTo>
                  <a:pt x="225" y="107"/>
                </a:lnTo>
                <a:lnTo>
                  <a:pt x="239" y="130"/>
                </a:lnTo>
                <a:lnTo>
                  <a:pt x="212" y="137"/>
                </a:lnTo>
                <a:lnTo>
                  <a:pt x="195" y="140"/>
                </a:lnTo>
                <a:lnTo>
                  <a:pt x="190" y="153"/>
                </a:lnTo>
                <a:lnTo>
                  <a:pt x="177" y="169"/>
                </a:lnTo>
                <a:lnTo>
                  <a:pt x="175" y="170"/>
                </a:lnTo>
                <a:lnTo>
                  <a:pt x="131" y="204"/>
                </a:lnTo>
                <a:lnTo>
                  <a:pt x="56" y="235"/>
                </a:lnTo>
                <a:lnTo>
                  <a:pt x="40" y="229"/>
                </a:lnTo>
                <a:lnTo>
                  <a:pt x="14" y="220"/>
                </a:lnTo>
                <a:lnTo>
                  <a:pt x="2" y="214"/>
                </a:lnTo>
                <a:lnTo>
                  <a:pt x="5" y="211"/>
                </a:lnTo>
                <a:lnTo>
                  <a:pt x="0" y="209"/>
                </a:lnTo>
                <a:lnTo>
                  <a:pt x="18" y="197"/>
                </a:lnTo>
                <a:lnTo>
                  <a:pt x="26" y="192"/>
                </a:lnTo>
                <a:lnTo>
                  <a:pt x="35" y="184"/>
                </a:lnTo>
                <a:lnTo>
                  <a:pt x="38" y="186"/>
                </a:lnTo>
                <a:lnTo>
                  <a:pt x="52" y="171"/>
                </a:lnTo>
                <a:lnTo>
                  <a:pt x="65" y="166"/>
                </a:lnTo>
                <a:lnTo>
                  <a:pt x="84" y="157"/>
                </a:lnTo>
                <a:lnTo>
                  <a:pt x="128" y="133"/>
                </a:lnTo>
                <a:lnTo>
                  <a:pt x="145" y="130"/>
                </a:lnTo>
                <a:lnTo>
                  <a:pt x="205" y="101"/>
                </a:lnTo>
                <a:lnTo>
                  <a:pt x="230" y="85"/>
                </a:lnTo>
                <a:lnTo>
                  <a:pt x="256" y="66"/>
                </a:lnTo>
                <a:lnTo>
                  <a:pt x="249" y="62"/>
                </a:lnTo>
                <a:lnTo>
                  <a:pt x="267" y="45"/>
                </a:lnTo>
                <a:lnTo>
                  <a:pt x="350" y="3"/>
                </a:lnTo>
                <a:lnTo>
                  <a:pt x="365" y="0"/>
                </a:lnTo>
                <a:lnTo>
                  <a:pt x="351" y="7"/>
                </a:lnTo>
                <a:lnTo>
                  <a:pt x="347" y="25"/>
                </a:lnTo>
                <a:lnTo>
                  <a:pt x="380" y="16"/>
                </a:lnTo>
                <a:lnTo>
                  <a:pt x="374" y="23"/>
                </a:lnTo>
                <a:lnTo>
                  <a:pt x="379" y="25"/>
                </a:lnTo>
                <a:lnTo>
                  <a:pt x="376" y="26"/>
                </a:lnTo>
                <a:lnTo>
                  <a:pt x="387" y="26"/>
                </a:lnTo>
                <a:lnTo>
                  <a:pt x="368" y="44"/>
                </a:lnTo>
                <a:lnTo>
                  <a:pt x="327" y="71"/>
                </a:lnTo>
                <a:lnTo>
                  <a:pt x="287" y="99"/>
                </a:lnTo>
                <a:lnTo>
                  <a:pt x="267" y="105"/>
                </a:lnTo>
                <a:lnTo>
                  <a:pt x="265" y="112"/>
                </a:lnTo>
                <a:lnTo>
                  <a:pt x="251" y="111"/>
                </a:lnTo>
                <a:lnTo>
                  <a:pt x="264" y="119"/>
                </a:lnTo>
                <a:lnTo>
                  <a:pt x="267" y="128"/>
                </a:lnTo>
                <a:lnTo>
                  <a:pt x="251" y="126"/>
                </a:lnTo>
                <a:close/>
              </a:path>
            </a:pathLst>
          </a:custGeom>
          <a:noFill/>
          <a:ln w="3175" cmpd="sng">
            <a:solidFill>
              <a:schemeClr val="bg2"/>
            </a:solidFill>
            <a:prstDash val="solid"/>
            <a:round/>
            <a:headEnd/>
            <a:tailEnd/>
          </a:ln>
        </p:spPr>
        <p:txBody>
          <a:bodyPr/>
          <a:lstStyle/>
          <a:p>
            <a:endParaRPr lang="en-US"/>
          </a:p>
        </p:txBody>
      </p:sp>
      <p:sp>
        <p:nvSpPr>
          <p:cNvPr id="33920" name="Freeform 128"/>
          <p:cNvSpPr>
            <a:spLocks/>
          </p:cNvSpPr>
          <p:nvPr/>
        </p:nvSpPr>
        <p:spPr bwMode="auto">
          <a:xfrm>
            <a:off x="8535988" y="4833938"/>
            <a:ext cx="176212" cy="220662"/>
          </a:xfrm>
          <a:custGeom>
            <a:avLst/>
            <a:gdLst>
              <a:gd name="T0" fmla="*/ 2147483646 w 221"/>
              <a:gd name="T1" fmla="*/ 2147483646 h 277"/>
              <a:gd name="T2" fmla="*/ 2147483646 w 221"/>
              <a:gd name="T3" fmla="*/ 2147483646 h 277"/>
              <a:gd name="T4" fmla="*/ 2147483646 w 221"/>
              <a:gd name="T5" fmla="*/ 2147483646 h 277"/>
              <a:gd name="T6" fmla="*/ 2147483646 w 221"/>
              <a:gd name="T7" fmla="*/ 2147483646 h 277"/>
              <a:gd name="T8" fmla="*/ 0 w 221"/>
              <a:gd name="T9" fmla="*/ 2147483646 h 277"/>
              <a:gd name="T10" fmla="*/ 2147483646 w 221"/>
              <a:gd name="T11" fmla="*/ 2147483646 h 277"/>
              <a:gd name="T12" fmla="*/ 2147483646 w 221"/>
              <a:gd name="T13" fmla="*/ 2147483646 h 277"/>
              <a:gd name="T14" fmla="*/ 2147483646 w 221"/>
              <a:gd name="T15" fmla="*/ 2147483646 h 277"/>
              <a:gd name="T16" fmla="*/ 2147483646 w 221"/>
              <a:gd name="T17" fmla="*/ 2147483646 h 277"/>
              <a:gd name="T18" fmla="*/ 2147483646 w 221"/>
              <a:gd name="T19" fmla="*/ 2147483646 h 277"/>
              <a:gd name="T20" fmla="*/ 2147483646 w 221"/>
              <a:gd name="T21" fmla="*/ 2147483646 h 277"/>
              <a:gd name="T22" fmla="*/ 2147483646 w 221"/>
              <a:gd name="T23" fmla="*/ 2147483646 h 277"/>
              <a:gd name="T24" fmla="*/ 2147483646 w 221"/>
              <a:gd name="T25" fmla="*/ 2147483646 h 277"/>
              <a:gd name="T26" fmla="*/ 2147483646 w 221"/>
              <a:gd name="T27" fmla="*/ 2147483646 h 277"/>
              <a:gd name="T28" fmla="*/ 2147483646 w 221"/>
              <a:gd name="T29" fmla="*/ 2147483646 h 277"/>
              <a:gd name="T30" fmla="*/ 2147483646 w 221"/>
              <a:gd name="T31" fmla="*/ 2147483646 h 277"/>
              <a:gd name="T32" fmla="*/ 2147483646 w 221"/>
              <a:gd name="T33" fmla="*/ 2147483646 h 277"/>
              <a:gd name="T34" fmla="*/ 2147483646 w 221"/>
              <a:gd name="T35" fmla="*/ 2147483646 h 277"/>
              <a:gd name="T36" fmla="*/ 2147483646 w 221"/>
              <a:gd name="T37" fmla="*/ 2147483646 h 277"/>
              <a:gd name="T38" fmla="*/ 2147483646 w 221"/>
              <a:gd name="T39" fmla="*/ 2147483646 h 277"/>
              <a:gd name="T40" fmla="*/ 2147483646 w 221"/>
              <a:gd name="T41" fmla="*/ 2147483646 h 277"/>
              <a:gd name="T42" fmla="*/ 2147483646 w 221"/>
              <a:gd name="T43" fmla="*/ 2147483646 h 277"/>
              <a:gd name="T44" fmla="*/ 2147483646 w 221"/>
              <a:gd name="T45" fmla="*/ 2147483646 h 277"/>
              <a:gd name="T46" fmla="*/ 2147483646 w 221"/>
              <a:gd name="T47" fmla="*/ 1010907588 h 277"/>
              <a:gd name="T48" fmla="*/ 2147483646 w 221"/>
              <a:gd name="T49" fmla="*/ 0 h 277"/>
              <a:gd name="T50" fmla="*/ 2147483646 w 221"/>
              <a:gd name="T51" fmla="*/ 2147483646 h 277"/>
              <a:gd name="T52" fmla="*/ 2147483646 w 221"/>
              <a:gd name="T53" fmla="*/ 2147483646 h 277"/>
              <a:gd name="T54" fmla="*/ 2147483646 w 221"/>
              <a:gd name="T55" fmla="*/ 2147483646 h 277"/>
              <a:gd name="T56" fmla="*/ 2147483646 w 221"/>
              <a:gd name="T57" fmla="*/ 2147483646 h 277"/>
              <a:gd name="T58" fmla="*/ 2147483646 w 221"/>
              <a:gd name="T59" fmla="*/ 2147483646 h 277"/>
              <a:gd name="T60" fmla="*/ 2147483646 w 221"/>
              <a:gd name="T61" fmla="*/ 2147483646 h 277"/>
              <a:gd name="T62" fmla="*/ 2147483646 w 221"/>
              <a:gd name="T63" fmla="*/ 2147483646 h 277"/>
              <a:gd name="T64" fmla="*/ 2147483646 w 221"/>
              <a:gd name="T65" fmla="*/ 2147483646 h 277"/>
              <a:gd name="T66" fmla="*/ 2147483646 w 221"/>
              <a:gd name="T67" fmla="*/ 2147483646 h 277"/>
              <a:gd name="T68" fmla="*/ 2147483646 w 221"/>
              <a:gd name="T69" fmla="*/ 2147483646 h 277"/>
              <a:gd name="T70" fmla="*/ 2147483646 w 221"/>
              <a:gd name="T71" fmla="*/ 2147483646 h 277"/>
              <a:gd name="T72" fmla="*/ 2147483646 w 221"/>
              <a:gd name="T73" fmla="*/ 2147483646 h 277"/>
              <a:gd name="T74" fmla="*/ 2147483646 w 221"/>
              <a:gd name="T75" fmla="*/ 2147483646 h 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1" h="277">
                <a:moveTo>
                  <a:pt x="28" y="186"/>
                </a:moveTo>
                <a:lnTo>
                  <a:pt x="39" y="205"/>
                </a:lnTo>
                <a:lnTo>
                  <a:pt x="50" y="222"/>
                </a:lnTo>
                <a:lnTo>
                  <a:pt x="9" y="257"/>
                </a:lnTo>
                <a:lnTo>
                  <a:pt x="0" y="266"/>
                </a:lnTo>
                <a:lnTo>
                  <a:pt x="9" y="277"/>
                </a:lnTo>
                <a:lnTo>
                  <a:pt x="57" y="248"/>
                </a:lnTo>
                <a:lnTo>
                  <a:pt x="104" y="220"/>
                </a:lnTo>
                <a:lnTo>
                  <a:pt x="127" y="189"/>
                </a:lnTo>
                <a:lnTo>
                  <a:pt x="162" y="181"/>
                </a:lnTo>
                <a:lnTo>
                  <a:pt x="179" y="163"/>
                </a:lnTo>
                <a:lnTo>
                  <a:pt x="221" y="126"/>
                </a:lnTo>
                <a:lnTo>
                  <a:pt x="215" y="122"/>
                </a:lnTo>
                <a:lnTo>
                  <a:pt x="180" y="136"/>
                </a:lnTo>
                <a:lnTo>
                  <a:pt x="144" y="118"/>
                </a:lnTo>
                <a:lnTo>
                  <a:pt x="155" y="80"/>
                </a:lnTo>
                <a:lnTo>
                  <a:pt x="140" y="103"/>
                </a:lnTo>
                <a:lnTo>
                  <a:pt x="123" y="92"/>
                </a:lnTo>
                <a:lnTo>
                  <a:pt x="129" y="79"/>
                </a:lnTo>
                <a:lnTo>
                  <a:pt x="137" y="51"/>
                </a:lnTo>
                <a:lnTo>
                  <a:pt x="145" y="34"/>
                </a:lnTo>
                <a:lnTo>
                  <a:pt x="140" y="33"/>
                </a:lnTo>
                <a:lnTo>
                  <a:pt x="125" y="16"/>
                </a:lnTo>
                <a:lnTo>
                  <a:pt x="119" y="2"/>
                </a:lnTo>
                <a:lnTo>
                  <a:pt x="117" y="0"/>
                </a:lnTo>
                <a:lnTo>
                  <a:pt x="113" y="27"/>
                </a:lnTo>
                <a:lnTo>
                  <a:pt x="117" y="37"/>
                </a:lnTo>
                <a:lnTo>
                  <a:pt x="111" y="73"/>
                </a:lnTo>
                <a:lnTo>
                  <a:pt x="115" y="59"/>
                </a:lnTo>
                <a:lnTo>
                  <a:pt x="121" y="66"/>
                </a:lnTo>
                <a:lnTo>
                  <a:pt x="122" y="71"/>
                </a:lnTo>
                <a:lnTo>
                  <a:pt x="115" y="81"/>
                </a:lnTo>
                <a:lnTo>
                  <a:pt x="109" y="99"/>
                </a:lnTo>
                <a:lnTo>
                  <a:pt x="121" y="97"/>
                </a:lnTo>
                <a:lnTo>
                  <a:pt x="111" y="105"/>
                </a:lnTo>
                <a:lnTo>
                  <a:pt x="103" y="123"/>
                </a:lnTo>
                <a:lnTo>
                  <a:pt x="71" y="164"/>
                </a:lnTo>
                <a:lnTo>
                  <a:pt x="28" y="186"/>
                </a:lnTo>
                <a:close/>
              </a:path>
            </a:pathLst>
          </a:custGeom>
          <a:noFill/>
          <a:ln w="3175" cmpd="sng">
            <a:solidFill>
              <a:schemeClr val="bg2"/>
            </a:solidFill>
            <a:prstDash val="solid"/>
            <a:round/>
            <a:headEnd/>
            <a:tailEnd/>
          </a:ln>
        </p:spPr>
        <p:txBody>
          <a:bodyPr/>
          <a:lstStyle/>
          <a:p>
            <a:endParaRPr lang="en-US"/>
          </a:p>
        </p:txBody>
      </p:sp>
      <p:sp>
        <p:nvSpPr>
          <p:cNvPr id="33921" name="Freeform 129"/>
          <p:cNvSpPr>
            <a:spLocks/>
          </p:cNvSpPr>
          <p:nvPr/>
        </p:nvSpPr>
        <p:spPr bwMode="auto">
          <a:xfrm>
            <a:off x="8220075" y="5211763"/>
            <a:ext cx="17463" cy="11112"/>
          </a:xfrm>
          <a:custGeom>
            <a:avLst/>
            <a:gdLst>
              <a:gd name="T0" fmla="*/ 2147483646 w 22"/>
              <a:gd name="T1" fmla="*/ 2147483646 h 13"/>
              <a:gd name="T2" fmla="*/ 2147483646 w 22"/>
              <a:gd name="T3" fmla="*/ 1249377720 h 13"/>
              <a:gd name="T4" fmla="*/ 2147483646 w 22"/>
              <a:gd name="T5" fmla="*/ 0 h 13"/>
              <a:gd name="T6" fmla="*/ 0 w 22"/>
              <a:gd name="T7" fmla="*/ 2147483646 h 13"/>
              <a:gd name="T8" fmla="*/ 2147483646 w 22"/>
              <a:gd name="T9" fmla="*/ 2147483646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3">
                <a:moveTo>
                  <a:pt x="22" y="7"/>
                </a:moveTo>
                <a:lnTo>
                  <a:pt x="22" y="2"/>
                </a:lnTo>
                <a:lnTo>
                  <a:pt x="13" y="0"/>
                </a:lnTo>
                <a:lnTo>
                  <a:pt x="0" y="13"/>
                </a:lnTo>
                <a:lnTo>
                  <a:pt x="22" y="7"/>
                </a:lnTo>
                <a:close/>
              </a:path>
            </a:pathLst>
          </a:custGeom>
          <a:noFill/>
          <a:ln w="3175" cmpd="sng">
            <a:solidFill>
              <a:schemeClr val="bg2"/>
            </a:solidFill>
            <a:prstDash val="solid"/>
            <a:round/>
            <a:headEnd/>
            <a:tailEnd/>
          </a:ln>
        </p:spPr>
        <p:txBody>
          <a:bodyPr/>
          <a:lstStyle/>
          <a:p>
            <a:endParaRPr lang="en-US"/>
          </a:p>
        </p:txBody>
      </p:sp>
      <p:sp>
        <p:nvSpPr>
          <p:cNvPr id="33922" name="Freeform 130"/>
          <p:cNvSpPr>
            <a:spLocks/>
          </p:cNvSpPr>
          <p:nvPr/>
        </p:nvSpPr>
        <p:spPr bwMode="auto">
          <a:xfrm>
            <a:off x="8586788" y="4665663"/>
            <a:ext cx="3175" cy="1587"/>
          </a:xfrm>
          <a:custGeom>
            <a:avLst/>
            <a:gdLst>
              <a:gd name="T0" fmla="*/ 0 w 3"/>
              <a:gd name="T1" fmla="*/ 444107667 h 3"/>
              <a:gd name="T2" fmla="*/ 1185033825 w 3"/>
              <a:gd name="T3" fmla="*/ 0 h 3"/>
              <a:gd name="T4" fmla="*/ 2147483646 w 3"/>
              <a:gd name="T5" fmla="*/ 0 h 3"/>
              <a:gd name="T6" fmla="*/ 2147483646 w 3"/>
              <a:gd name="T7" fmla="*/ 444107667 h 3"/>
              <a:gd name="T8" fmla="*/ 1185033825 w 3"/>
              <a:gd name="T9" fmla="*/ 444107667 h 3"/>
              <a:gd name="T10" fmla="*/ 0 w 3"/>
              <a:gd name="T11" fmla="*/ 444107667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3"/>
                </a:moveTo>
                <a:lnTo>
                  <a:pt x="1" y="0"/>
                </a:lnTo>
                <a:lnTo>
                  <a:pt x="3" y="0"/>
                </a:lnTo>
                <a:lnTo>
                  <a:pt x="2" y="3"/>
                </a:lnTo>
                <a:lnTo>
                  <a:pt x="1" y="3"/>
                </a:lnTo>
                <a:lnTo>
                  <a:pt x="0" y="3"/>
                </a:lnTo>
                <a:close/>
              </a:path>
            </a:pathLst>
          </a:custGeom>
          <a:noFill/>
          <a:ln w="3175" cmpd="sng">
            <a:solidFill>
              <a:schemeClr val="bg2"/>
            </a:solidFill>
            <a:prstDash val="solid"/>
            <a:round/>
            <a:headEnd/>
            <a:tailEnd/>
          </a:ln>
        </p:spPr>
        <p:txBody>
          <a:bodyPr/>
          <a:lstStyle/>
          <a:p>
            <a:endParaRPr lang="en-US"/>
          </a:p>
        </p:txBody>
      </p:sp>
      <p:sp>
        <p:nvSpPr>
          <p:cNvPr id="33923" name="Freeform 131"/>
          <p:cNvSpPr>
            <a:spLocks/>
          </p:cNvSpPr>
          <p:nvPr/>
        </p:nvSpPr>
        <p:spPr bwMode="auto">
          <a:xfrm>
            <a:off x="5334000" y="4143375"/>
            <a:ext cx="207963" cy="415925"/>
          </a:xfrm>
          <a:custGeom>
            <a:avLst/>
            <a:gdLst>
              <a:gd name="T0" fmla="*/ 2147483646 w 262"/>
              <a:gd name="T1" fmla="*/ 2147483646 h 523"/>
              <a:gd name="T2" fmla="*/ 2147483646 w 262"/>
              <a:gd name="T3" fmla="*/ 2147483646 h 523"/>
              <a:gd name="T4" fmla="*/ 2147483646 w 262"/>
              <a:gd name="T5" fmla="*/ 2147483646 h 523"/>
              <a:gd name="T6" fmla="*/ 2147483646 w 262"/>
              <a:gd name="T7" fmla="*/ 2147483646 h 523"/>
              <a:gd name="T8" fmla="*/ 2147483646 w 262"/>
              <a:gd name="T9" fmla="*/ 2147483646 h 523"/>
              <a:gd name="T10" fmla="*/ 2147483646 w 262"/>
              <a:gd name="T11" fmla="*/ 2147483646 h 523"/>
              <a:gd name="T12" fmla="*/ 2147483646 w 262"/>
              <a:gd name="T13" fmla="*/ 2147483646 h 523"/>
              <a:gd name="T14" fmla="*/ 2147483646 w 262"/>
              <a:gd name="T15" fmla="*/ 2147483646 h 523"/>
              <a:gd name="T16" fmla="*/ 500253409 w 262"/>
              <a:gd name="T17" fmla="*/ 2147483646 h 523"/>
              <a:gd name="T18" fmla="*/ 0 w 262"/>
              <a:gd name="T19" fmla="*/ 2147483646 h 523"/>
              <a:gd name="T20" fmla="*/ 2147483646 w 262"/>
              <a:gd name="T21" fmla="*/ 2147483646 h 523"/>
              <a:gd name="T22" fmla="*/ 2147483646 w 262"/>
              <a:gd name="T23" fmla="*/ 2147483646 h 523"/>
              <a:gd name="T24" fmla="*/ 2147483646 w 262"/>
              <a:gd name="T25" fmla="*/ 2147483646 h 523"/>
              <a:gd name="T26" fmla="*/ 2147483646 w 262"/>
              <a:gd name="T27" fmla="*/ 2147483646 h 523"/>
              <a:gd name="T28" fmla="*/ 2147483646 w 262"/>
              <a:gd name="T29" fmla="*/ 2147483646 h 523"/>
              <a:gd name="T30" fmla="*/ 2147483646 w 262"/>
              <a:gd name="T31" fmla="*/ 2147483646 h 523"/>
              <a:gd name="T32" fmla="*/ 2147483646 w 262"/>
              <a:gd name="T33" fmla="*/ 2147483646 h 523"/>
              <a:gd name="T34" fmla="*/ 2147483646 w 262"/>
              <a:gd name="T35" fmla="*/ 2147483646 h 523"/>
              <a:gd name="T36" fmla="*/ 2147483646 w 262"/>
              <a:gd name="T37" fmla="*/ 2147483646 h 523"/>
              <a:gd name="T38" fmla="*/ 2147483646 w 262"/>
              <a:gd name="T39" fmla="*/ 2147483646 h 523"/>
              <a:gd name="T40" fmla="*/ 2147483646 w 262"/>
              <a:gd name="T41" fmla="*/ 2147483646 h 523"/>
              <a:gd name="T42" fmla="*/ 2147483646 w 262"/>
              <a:gd name="T43" fmla="*/ 2147483646 h 523"/>
              <a:gd name="T44" fmla="*/ 2147483646 w 262"/>
              <a:gd name="T45" fmla="*/ 2147483646 h 523"/>
              <a:gd name="T46" fmla="*/ 2147483646 w 262"/>
              <a:gd name="T47" fmla="*/ 2147483646 h 523"/>
              <a:gd name="T48" fmla="*/ 2147483646 w 262"/>
              <a:gd name="T49" fmla="*/ 2147483646 h 523"/>
              <a:gd name="T50" fmla="*/ 2147483646 w 262"/>
              <a:gd name="T51" fmla="*/ 2147483646 h 523"/>
              <a:gd name="T52" fmla="*/ 2147483646 w 262"/>
              <a:gd name="T53" fmla="*/ 2147483646 h 523"/>
              <a:gd name="T54" fmla="*/ 2147483646 w 262"/>
              <a:gd name="T55" fmla="*/ 2147483646 h 523"/>
              <a:gd name="T56" fmla="*/ 2147483646 w 262"/>
              <a:gd name="T57" fmla="*/ 2147483646 h 523"/>
              <a:gd name="T58" fmla="*/ 2147483646 w 262"/>
              <a:gd name="T59" fmla="*/ 0 h 523"/>
              <a:gd name="T60" fmla="*/ 2147483646 w 262"/>
              <a:gd name="T61" fmla="*/ 0 h 523"/>
              <a:gd name="T62" fmla="*/ 2147483646 w 262"/>
              <a:gd name="T63" fmla="*/ 2147483646 h 523"/>
              <a:gd name="T64" fmla="*/ 2147483646 w 262"/>
              <a:gd name="T65" fmla="*/ 2147483646 h 523"/>
              <a:gd name="T66" fmla="*/ 2147483646 w 262"/>
              <a:gd name="T67" fmla="*/ 2147483646 h 523"/>
              <a:gd name="T68" fmla="*/ 2147483646 w 262"/>
              <a:gd name="T69" fmla="*/ 2147483646 h 523"/>
              <a:gd name="T70" fmla="*/ 2147483646 w 262"/>
              <a:gd name="T71" fmla="*/ 2147483646 h 523"/>
              <a:gd name="T72" fmla="*/ 2147483646 w 262"/>
              <a:gd name="T73" fmla="*/ 2147483646 h 523"/>
              <a:gd name="T74" fmla="*/ 2147483646 w 262"/>
              <a:gd name="T75" fmla="*/ 2147483646 h 523"/>
              <a:gd name="T76" fmla="*/ 2147483646 w 262"/>
              <a:gd name="T77" fmla="*/ 2147483646 h 523"/>
              <a:gd name="T78" fmla="*/ 2147483646 w 262"/>
              <a:gd name="T79" fmla="*/ 2147483646 h 523"/>
              <a:gd name="T80" fmla="*/ 2147483646 w 262"/>
              <a:gd name="T81" fmla="*/ 2147483646 h 523"/>
              <a:gd name="T82" fmla="*/ 2147483646 w 262"/>
              <a:gd name="T83" fmla="*/ 2147483646 h 523"/>
              <a:gd name="T84" fmla="*/ 2147483646 w 262"/>
              <a:gd name="T85" fmla="*/ 2147483646 h 523"/>
              <a:gd name="T86" fmla="*/ 2147483646 w 262"/>
              <a:gd name="T87" fmla="*/ 2147483646 h 523"/>
              <a:gd name="T88" fmla="*/ 2147483646 w 262"/>
              <a:gd name="T89" fmla="*/ 2147483646 h 523"/>
              <a:gd name="T90" fmla="*/ 2147483646 w 262"/>
              <a:gd name="T91" fmla="*/ 2147483646 h 5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2" h="523">
                <a:moveTo>
                  <a:pt x="95" y="149"/>
                </a:moveTo>
                <a:lnTo>
                  <a:pt x="83" y="150"/>
                </a:lnTo>
                <a:lnTo>
                  <a:pt x="52" y="166"/>
                </a:lnTo>
                <a:lnTo>
                  <a:pt x="44" y="198"/>
                </a:lnTo>
                <a:lnTo>
                  <a:pt x="28" y="232"/>
                </a:lnTo>
                <a:lnTo>
                  <a:pt x="34" y="264"/>
                </a:lnTo>
                <a:lnTo>
                  <a:pt x="34" y="304"/>
                </a:lnTo>
                <a:lnTo>
                  <a:pt x="18" y="328"/>
                </a:lnTo>
                <a:lnTo>
                  <a:pt x="1" y="359"/>
                </a:lnTo>
                <a:lnTo>
                  <a:pt x="0" y="412"/>
                </a:lnTo>
                <a:lnTo>
                  <a:pt x="8" y="455"/>
                </a:lnTo>
                <a:lnTo>
                  <a:pt x="20" y="505"/>
                </a:lnTo>
                <a:lnTo>
                  <a:pt x="65" y="523"/>
                </a:lnTo>
                <a:lnTo>
                  <a:pt x="98" y="510"/>
                </a:lnTo>
                <a:lnTo>
                  <a:pt x="128" y="506"/>
                </a:lnTo>
                <a:lnTo>
                  <a:pt x="141" y="462"/>
                </a:lnTo>
                <a:lnTo>
                  <a:pt x="153" y="424"/>
                </a:lnTo>
                <a:lnTo>
                  <a:pt x="164" y="390"/>
                </a:lnTo>
                <a:lnTo>
                  <a:pt x="177" y="360"/>
                </a:lnTo>
                <a:lnTo>
                  <a:pt x="193" y="316"/>
                </a:lnTo>
                <a:lnTo>
                  <a:pt x="203" y="283"/>
                </a:lnTo>
                <a:lnTo>
                  <a:pt x="222" y="243"/>
                </a:lnTo>
                <a:lnTo>
                  <a:pt x="228" y="211"/>
                </a:lnTo>
                <a:lnTo>
                  <a:pt x="242" y="169"/>
                </a:lnTo>
                <a:lnTo>
                  <a:pt x="236" y="137"/>
                </a:lnTo>
                <a:lnTo>
                  <a:pt x="254" y="147"/>
                </a:lnTo>
                <a:lnTo>
                  <a:pt x="262" y="125"/>
                </a:lnTo>
                <a:lnTo>
                  <a:pt x="258" y="65"/>
                </a:lnTo>
                <a:lnTo>
                  <a:pt x="248" y="33"/>
                </a:lnTo>
                <a:lnTo>
                  <a:pt x="230" y="0"/>
                </a:lnTo>
                <a:lnTo>
                  <a:pt x="219" y="0"/>
                </a:lnTo>
                <a:lnTo>
                  <a:pt x="212" y="13"/>
                </a:lnTo>
                <a:lnTo>
                  <a:pt x="205" y="52"/>
                </a:lnTo>
                <a:lnTo>
                  <a:pt x="192" y="59"/>
                </a:lnTo>
                <a:lnTo>
                  <a:pt x="186" y="64"/>
                </a:lnTo>
                <a:lnTo>
                  <a:pt x="177" y="59"/>
                </a:lnTo>
                <a:lnTo>
                  <a:pt x="179" y="80"/>
                </a:lnTo>
                <a:lnTo>
                  <a:pt x="172" y="96"/>
                </a:lnTo>
                <a:lnTo>
                  <a:pt x="175" y="100"/>
                </a:lnTo>
                <a:lnTo>
                  <a:pt x="158" y="112"/>
                </a:lnTo>
                <a:lnTo>
                  <a:pt x="159" y="100"/>
                </a:lnTo>
                <a:lnTo>
                  <a:pt x="148" y="126"/>
                </a:lnTo>
                <a:lnTo>
                  <a:pt x="142" y="129"/>
                </a:lnTo>
                <a:lnTo>
                  <a:pt x="135" y="125"/>
                </a:lnTo>
                <a:lnTo>
                  <a:pt x="121" y="147"/>
                </a:lnTo>
                <a:lnTo>
                  <a:pt x="95" y="149"/>
                </a:lnTo>
                <a:close/>
              </a:path>
            </a:pathLst>
          </a:custGeom>
          <a:noFill/>
          <a:ln w="3175" cmpd="sng">
            <a:solidFill>
              <a:schemeClr val="bg2"/>
            </a:solidFill>
            <a:prstDash val="solid"/>
            <a:round/>
            <a:headEnd/>
            <a:tailEnd/>
          </a:ln>
        </p:spPr>
        <p:txBody>
          <a:bodyPr/>
          <a:lstStyle/>
          <a:p>
            <a:endParaRPr lang="en-US"/>
          </a:p>
        </p:txBody>
      </p:sp>
      <p:sp>
        <p:nvSpPr>
          <p:cNvPr id="33924" name="Freeform 132"/>
          <p:cNvSpPr>
            <a:spLocks/>
          </p:cNvSpPr>
          <p:nvPr/>
        </p:nvSpPr>
        <p:spPr bwMode="auto">
          <a:xfrm>
            <a:off x="5349875" y="4124325"/>
            <a:ext cx="6350" cy="14288"/>
          </a:xfrm>
          <a:custGeom>
            <a:avLst/>
            <a:gdLst>
              <a:gd name="T0" fmla="*/ 2147483646 w 8"/>
              <a:gd name="T1" fmla="*/ 2147483646 h 19"/>
              <a:gd name="T2" fmla="*/ 0 w 8"/>
              <a:gd name="T3" fmla="*/ 2147483646 h 19"/>
              <a:gd name="T4" fmla="*/ 500251413 w 8"/>
              <a:gd name="T5" fmla="*/ 0 h 19"/>
              <a:gd name="T6" fmla="*/ 2147483646 w 8"/>
              <a:gd name="T7" fmla="*/ 214748364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9">
                <a:moveTo>
                  <a:pt x="8" y="19"/>
                </a:moveTo>
                <a:lnTo>
                  <a:pt x="0" y="14"/>
                </a:lnTo>
                <a:lnTo>
                  <a:pt x="1" y="0"/>
                </a:lnTo>
                <a:lnTo>
                  <a:pt x="8" y="19"/>
                </a:lnTo>
                <a:close/>
              </a:path>
            </a:pathLst>
          </a:custGeom>
          <a:noFill/>
          <a:ln w="3175" cmpd="sng">
            <a:solidFill>
              <a:schemeClr val="bg2"/>
            </a:solidFill>
            <a:prstDash val="solid"/>
            <a:round/>
            <a:headEnd/>
            <a:tailEnd/>
          </a:ln>
        </p:spPr>
        <p:txBody>
          <a:bodyPr/>
          <a:lstStyle/>
          <a:p>
            <a:endParaRPr lang="en-US"/>
          </a:p>
        </p:txBody>
      </p:sp>
      <p:sp>
        <p:nvSpPr>
          <p:cNvPr id="33925" name="Freeform 133"/>
          <p:cNvSpPr>
            <a:spLocks/>
          </p:cNvSpPr>
          <p:nvPr/>
        </p:nvSpPr>
        <p:spPr bwMode="auto">
          <a:xfrm>
            <a:off x="5791200" y="4114800"/>
            <a:ext cx="285750" cy="504825"/>
          </a:xfrm>
          <a:custGeom>
            <a:avLst/>
            <a:gdLst>
              <a:gd name="T0" fmla="*/ 2147483646 w 360"/>
              <a:gd name="T1" fmla="*/ 2147483646 h 636"/>
              <a:gd name="T2" fmla="*/ 2147483646 w 360"/>
              <a:gd name="T3" fmla="*/ 2147483646 h 636"/>
              <a:gd name="T4" fmla="*/ 2147483646 w 360"/>
              <a:gd name="T5" fmla="*/ 2147483646 h 636"/>
              <a:gd name="T6" fmla="*/ 2147483646 w 360"/>
              <a:gd name="T7" fmla="*/ 2147483646 h 636"/>
              <a:gd name="T8" fmla="*/ 2147483646 w 360"/>
              <a:gd name="T9" fmla="*/ 2147483646 h 636"/>
              <a:gd name="T10" fmla="*/ 2147483646 w 360"/>
              <a:gd name="T11" fmla="*/ 2147483646 h 636"/>
              <a:gd name="T12" fmla="*/ 2147483646 w 360"/>
              <a:gd name="T13" fmla="*/ 2147483646 h 636"/>
              <a:gd name="T14" fmla="*/ 2147483646 w 360"/>
              <a:gd name="T15" fmla="*/ 0 h 636"/>
              <a:gd name="T16" fmla="*/ 2147483646 w 360"/>
              <a:gd name="T17" fmla="*/ 2147483646 h 636"/>
              <a:gd name="T18" fmla="*/ 2147483646 w 360"/>
              <a:gd name="T19" fmla="*/ 2147483646 h 636"/>
              <a:gd name="T20" fmla="*/ 2147483646 w 360"/>
              <a:gd name="T21" fmla="*/ 2147483646 h 636"/>
              <a:gd name="T22" fmla="*/ 2147483646 w 360"/>
              <a:gd name="T23" fmla="*/ 2147483646 h 636"/>
              <a:gd name="T24" fmla="*/ 2147483646 w 360"/>
              <a:gd name="T25" fmla="*/ 2147483646 h 636"/>
              <a:gd name="T26" fmla="*/ 2147483646 w 360"/>
              <a:gd name="T27" fmla="*/ 2147483646 h 636"/>
              <a:gd name="T28" fmla="*/ 2147483646 w 360"/>
              <a:gd name="T29" fmla="*/ 2147483646 h 636"/>
              <a:gd name="T30" fmla="*/ 2147483646 w 360"/>
              <a:gd name="T31" fmla="*/ 2147483646 h 636"/>
              <a:gd name="T32" fmla="*/ 2147483646 w 360"/>
              <a:gd name="T33" fmla="*/ 2147483646 h 636"/>
              <a:gd name="T34" fmla="*/ 2147483646 w 360"/>
              <a:gd name="T35" fmla="*/ 2147483646 h 636"/>
              <a:gd name="T36" fmla="*/ 2147483646 w 360"/>
              <a:gd name="T37" fmla="*/ 2147483646 h 636"/>
              <a:gd name="T38" fmla="*/ 2147483646 w 360"/>
              <a:gd name="T39" fmla="*/ 2147483646 h 636"/>
              <a:gd name="T40" fmla="*/ 2147483646 w 360"/>
              <a:gd name="T41" fmla="*/ 2147483646 h 636"/>
              <a:gd name="T42" fmla="*/ 2147483646 w 360"/>
              <a:gd name="T43" fmla="*/ 2147483646 h 636"/>
              <a:gd name="T44" fmla="*/ 2147483646 w 360"/>
              <a:gd name="T45" fmla="*/ 2147483646 h 636"/>
              <a:gd name="T46" fmla="*/ 2147483646 w 360"/>
              <a:gd name="T47" fmla="*/ 2147483646 h 636"/>
              <a:gd name="T48" fmla="*/ 2147483646 w 360"/>
              <a:gd name="T49" fmla="*/ 2147483646 h 636"/>
              <a:gd name="T50" fmla="*/ 2147483646 w 360"/>
              <a:gd name="T51" fmla="*/ 2147483646 h 636"/>
              <a:gd name="T52" fmla="*/ 2147483646 w 360"/>
              <a:gd name="T53" fmla="*/ 2147483646 h 636"/>
              <a:gd name="T54" fmla="*/ 2147483646 w 360"/>
              <a:gd name="T55" fmla="*/ 2147483646 h 636"/>
              <a:gd name="T56" fmla="*/ 2147483646 w 360"/>
              <a:gd name="T57" fmla="*/ 2147483646 h 636"/>
              <a:gd name="T58" fmla="*/ 2147483646 w 360"/>
              <a:gd name="T59" fmla="*/ 2147483646 h 636"/>
              <a:gd name="T60" fmla="*/ 2147483646 w 360"/>
              <a:gd name="T61" fmla="*/ 2147483646 h 636"/>
              <a:gd name="T62" fmla="*/ 2147483646 w 360"/>
              <a:gd name="T63" fmla="*/ 2147483646 h 636"/>
              <a:gd name="T64" fmla="*/ 2147483646 w 360"/>
              <a:gd name="T65" fmla="*/ 2147483646 h 636"/>
              <a:gd name="T66" fmla="*/ 2147483646 w 360"/>
              <a:gd name="T67" fmla="*/ 2147483646 h 636"/>
              <a:gd name="T68" fmla="*/ 2147483646 w 360"/>
              <a:gd name="T69" fmla="*/ 2147483646 h 636"/>
              <a:gd name="T70" fmla="*/ 2147483646 w 360"/>
              <a:gd name="T71" fmla="*/ 2147483646 h 6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0" h="636">
                <a:moveTo>
                  <a:pt x="148" y="397"/>
                </a:moveTo>
                <a:lnTo>
                  <a:pt x="146" y="371"/>
                </a:lnTo>
                <a:lnTo>
                  <a:pt x="150" y="364"/>
                </a:lnTo>
                <a:lnTo>
                  <a:pt x="159" y="359"/>
                </a:lnTo>
                <a:lnTo>
                  <a:pt x="197" y="326"/>
                </a:lnTo>
                <a:lnTo>
                  <a:pt x="222" y="293"/>
                </a:lnTo>
                <a:lnTo>
                  <a:pt x="251" y="275"/>
                </a:lnTo>
                <a:lnTo>
                  <a:pt x="281" y="257"/>
                </a:lnTo>
                <a:lnTo>
                  <a:pt x="324" y="230"/>
                </a:lnTo>
                <a:lnTo>
                  <a:pt x="356" y="179"/>
                </a:lnTo>
                <a:lnTo>
                  <a:pt x="360" y="152"/>
                </a:lnTo>
                <a:lnTo>
                  <a:pt x="357" y="154"/>
                </a:lnTo>
                <a:lnTo>
                  <a:pt x="352" y="98"/>
                </a:lnTo>
                <a:lnTo>
                  <a:pt x="358" y="76"/>
                </a:lnTo>
                <a:lnTo>
                  <a:pt x="356" y="26"/>
                </a:lnTo>
                <a:lnTo>
                  <a:pt x="358" y="0"/>
                </a:lnTo>
                <a:lnTo>
                  <a:pt x="355" y="0"/>
                </a:lnTo>
                <a:lnTo>
                  <a:pt x="319" y="18"/>
                </a:lnTo>
                <a:lnTo>
                  <a:pt x="283" y="34"/>
                </a:lnTo>
                <a:lnTo>
                  <a:pt x="266" y="36"/>
                </a:lnTo>
                <a:lnTo>
                  <a:pt x="241" y="46"/>
                </a:lnTo>
                <a:lnTo>
                  <a:pt x="200" y="39"/>
                </a:lnTo>
                <a:lnTo>
                  <a:pt x="183" y="42"/>
                </a:lnTo>
                <a:lnTo>
                  <a:pt x="166" y="42"/>
                </a:lnTo>
                <a:lnTo>
                  <a:pt x="154" y="50"/>
                </a:lnTo>
                <a:lnTo>
                  <a:pt x="148" y="78"/>
                </a:lnTo>
                <a:lnTo>
                  <a:pt x="153" y="117"/>
                </a:lnTo>
                <a:lnTo>
                  <a:pt x="173" y="140"/>
                </a:lnTo>
                <a:lnTo>
                  <a:pt x="193" y="162"/>
                </a:lnTo>
                <a:lnTo>
                  <a:pt x="189" y="191"/>
                </a:lnTo>
                <a:lnTo>
                  <a:pt x="184" y="219"/>
                </a:lnTo>
                <a:lnTo>
                  <a:pt x="165" y="236"/>
                </a:lnTo>
                <a:lnTo>
                  <a:pt x="170" y="258"/>
                </a:lnTo>
                <a:lnTo>
                  <a:pt x="153" y="234"/>
                </a:lnTo>
                <a:lnTo>
                  <a:pt x="136" y="207"/>
                </a:lnTo>
                <a:lnTo>
                  <a:pt x="150" y="168"/>
                </a:lnTo>
                <a:lnTo>
                  <a:pt x="136" y="154"/>
                </a:lnTo>
                <a:lnTo>
                  <a:pt x="115" y="153"/>
                </a:lnTo>
                <a:lnTo>
                  <a:pt x="104" y="138"/>
                </a:lnTo>
                <a:lnTo>
                  <a:pt x="78" y="148"/>
                </a:lnTo>
                <a:lnTo>
                  <a:pt x="52" y="159"/>
                </a:lnTo>
                <a:lnTo>
                  <a:pt x="26" y="168"/>
                </a:lnTo>
                <a:lnTo>
                  <a:pt x="0" y="179"/>
                </a:lnTo>
                <a:lnTo>
                  <a:pt x="6" y="200"/>
                </a:lnTo>
                <a:lnTo>
                  <a:pt x="6" y="215"/>
                </a:lnTo>
                <a:lnTo>
                  <a:pt x="24" y="215"/>
                </a:lnTo>
                <a:lnTo>
                  <a:pt x="56" y="229"/>
                </a:lnTo>
                <a:lnTo>
                  <a:pt x="89" y="242"/>
                </a:lnTo>
                <a:lnTo>
                  <a:pt x="89" y="289"/>
                </a:lnTo>
                <a:lnTo>
                  <a:pt x="83" y="322"/>
                </a:lnTo>
                <a:lnTo>
                  <a:pt x="87" y="358"/>
                </a:lnTo>
                <a:lnTo>
                  <a:pt x="74" y="391"/>
                </a:lnTo>
                <a:lnTo>
                  <a:pt x="67" y="422"/>
                </a:lnTo>
                <a:lnTo>
                  <a:pt x="45" y="443"/>
                </a:lnTo>
                <a:lnTo>
                  <a:pt x="25" y="463"/>
                </a:lnTo>
                <a:lnTo>
                  <a:pt x="31" y="492"/>
                </a:lnTo>
                <a:lnTo>
                  <a:pt x="37" y="519"/>
                </a:lnTo>
                <a:lnTo>
                  <a:pt x="38" y="561"/>
                </a:lnTo>
                <a:lnTo>
                  <a:pt x="39" y="601"/>
                </a:lnTo>
                <a:lnTo>
                  <a:pt x="42" y="635"/>
                </a:lnTo>
                <a:lnTo>
                  <a:pt x="68" y="636"/>
                </a:lnTo>
                <a:lnTo>
                  <a:pt x="68" y="610"/>
                </a:lnTo>
                <a:lnTo>
                  <a:pt x="61" y="602"/>
                </a:lnTo>
                <a:lnTo>
                  <a:pt x="100" y="569"/>
                </a:lnTo>
                <a:lnTo>
                  <a:pt x="138" y="551"/>
                </a:lnTo>
                <a:lnTo>
                  <a:pt x="158" y="536"/>
                </a:lnTo>
                <a:lnTo>
                  <a:pt x="158" y="520"/>
                </a:lnTo>
                <a:lnTo>
                  <a:pt x="163" y="486"/>
                </a:lnTo>
                <a:lnTo>
                  <a:pt x="166" y="452"/>
                </a:lnTo>
                <a:lnTo>
                  <a:pt x="159" y="463"/>
                </a:lnTo>
                <a:lnTo>
                  <a:pt x="154" y="430"/>
                </a:lnTo>
                <a:lnTo>
                  <a:pt x="148" y="397"/>
                </a:lnTo>
                <a:close/>
              </a:path>
            </a:pathLst>
          </a:custGeom>
          <a:noFill/>
          <a:ln w="3175" cmpd="sng">
            <a:solidFill>
              <a:schemeClr val="bg2"/>
            </a:solidFill>
            <a:prstDash val="solid"/>
            <a:round/>
            <a:headEnd/>
            <a:tailEnd/>
          </a:ln>
        </p:spPr>
        <p:txBody>
          <a:bodyPr/>
          <a:lstStyle/>
          <a:p>
            <a:endParaRPr lang="en-US"/>
          </a:p>
        </p:txBody>
      </p:sp>
      <p:sp>
        <p:nvSpPr>
          <p:cNvPr id="33926" name="Freeform 134"/>
          <p:cNvSpPr>
            <a:spLocks/>
          </p:cNvSpPr>
          <p:nvPr/>
        </p:nvSpPr>
        <p:spPr bwMode="auto">
          <a:xfrm>
            <a:off x="4986338" y="3641725"/>
            <a:ext cx="146050" cy="171450"/>
          </a:xfrm>
          <a:custGeom>
            <a:avLst/>
            <a:gdLst>
              <a:gd name="T0" fmla="*/ 2147483646 w 184"/>
              <a:gd name="T1" fmla="*/ 2147483646 h 217"/>
              <a:gd name="T2" fmla="*/ 2147483646 w 184"/>
              <a:gd name="T3" fmla="*/ 0 h 217"/>
              <a:gd name="T4" fmla="*/ 2147483646 w 184"/>
              <a:gd name="T5" fmla="*/ 2147483646 h 217"/>
              <a:gd name="T6" fmla="*/ 2147483646 w 184"/>
              <a:gd name="T7" fmla="*/ 2147483646 h 217"/>
              <a:gd name="T8" fmla="*/ 2147483646 w 184"/>
              <a:gd name="T9" fmla="*/ 2147483646 h 217"/>
              <a:gd name="T10" fmla="*/ 2147483646 w 184"/>
              <a:gd name="T11" fmla="*/ 2147483646 h 217"/>
              <a:gd name="T12" fmla="*/ 2147483646 w 184"/>
              <a:gd name="T13" fmla="*/ 2147483646 h 217"/>
              <a:gd name="T14" fmla="*/ 2147483646 w 184"/>
              <a:gd name="T15" fmla="*/ 2147483646 h 217"/>
              <a:gd name="T16" fmla="*/ 2147483646 w 184"/>
              <a:gd name="T17" fmla="*/ 2147483646 h 217"/>
              <a:gd name="T18" fmla="*/ 2147483646 w 184"/>
              <a:gd name="T19" fmla="*/ 2147483646 h 217"/>
              <a:gd name="T20" fmla="*/ 2147483646 w 184"/>
              <a:gd name="T21" fmla="*/ 2147483646 h 217"/>
              <a:gd name="T22" fmla="*/ 2147483646 w 184"/>
              <a:gd name="T23" fmla="*/ 2147483646 h 217"/>
              <a:gd name="T24" fmla="*/ 2147483646 w 184"/>
              <a:gd name="T25" fmla="*/ 2147483646 h 217"/>
              <a:gd name="T26" fmla="*/ 0 w 184"/>
              <a:gd name="T27" fmla="*/ 2147483646 h 217"/>
              <a:gd name="T28" fmla="*/ 2147483646 w 184"/>
              <a:gd name="T29" fmla="*/ 2147483646 h 217"/>
              <a:gd name="T30" fmla="*/ 2147483646 w 184"/>
              <a:gd name="T31" fmla="*/ 2147483646 h 217"/>
              <a:gd name="T32" fmla="*/ 2147483646 w 184"/>
              <a:gd name="T33" fmla="*/ 2147483646 h 217"/>
              <a:gd name="T34" fmla="*/ 2147483646 w 184"/>
              <a:gd name="T35" fmla="*/ 2147483646 h 217"/>
              <a:gd name="T36" fmla="*/ 2147483646 w 184"/>
              <a:gd name="T37" fmla="*/ 2147483646 h 217"/>
              <a:gd name="T38" fmla="*/ 2147483646 w 184"/>
              <a:gd name="T39" fmla="*/ 2147483646 h 217"/>
              <a:gd name="T40" fmla="*/ 2147483646 w 184"/>
              <a:gd name="T41" fmla="*/ 2147483646 h 217"/>
              <a:gd name="T42" fmla="*/ 2147483646 w 184"/>
              <a:gd name="T43" fmla="*/ 2147483646 h 217"/>
              <a:gd name="T44" fmla="*/ 2147483646 w 184"/>
              <a:gd name="T45" fmla="*/ 2147483646 h 217"/>
              <a:gd name="T46" fmla="*/ 2147483646 w 184"/>
              <a:gd name="T47" fmla="*/ 2147483646 h 217"/>
              <a:gd name="T48" fmla="*/ 2147483646 w 184"/>
              <a:gd name="T49" fmla="*/ 2147483646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4" h="217">
                <a:moveTo>
                  <a:pt x="164" y="29"/>
                </a:moveTo>
                <a:lnTo>
                  <a:pt x="150" y="0"/>
                </a:lnTo>
                <a:lnTo>
                  <a:pt x="133" y="18"/>
                </a:lnTo>
                <a:lnTo>
                  <a:pt x="96" y="18"/>
                </a:lnTo>
                <a:lnTo>
                  <a:pt x="80" y="24"/>
                </a:lnTo>
                <a:lnTo>
                  <a:pt x="71" y="19"/>
                </a:lnTo>
                <a:lnTo>
                  <a:pt x="46" y="20"/>
                </a:lnTo>
                <a:lnTo>
                  <a:pt x="42" y="28"/>
                </a:lnTo>
                <a:lnTo>
                  <a:pt x="40" y="61"/>
                </a:lnTo>
                <a:lnTo>
                  <a:pt x="58" y="79"/>
                </a:lnTo>
                <a:lnTo>
                  <a:pt x="36" y="104"/>
                </a:lnTo>
                <a:lnTo>
                  <a:pt x="14" y="130"/>
                </a:lnTo>
                <a:lnTo>
                  <a:pt x="7" y="173"/>
                </a:lnTo>
                <a:lnTo>
                  <a:pt x="0" y="217"/>
                </a:lnTo>
                <a:lnTo>
                  <a:pt x="9" y="217"/>
                </a:lnTo>
                <a:lnTo>
                  <a:pt x="30" y="205"/>
                </a:lnTo>
                <a:lnTo>
                  <a:pt x="60" y="204"/>
                </a:lnTo>
                <a:lnTo>
                  <a:pt x="88" y="204"/>
                </a:lnTo>
                <a:lnTo>
                  <a:pt x="118" y="202"/>
                </a:lnTo>
                <a:lnTo>
                  <a:pt x="148" y="202"/>
                </a:lnTo>
                <a:lnTo>
                  <a:pt x="148" y="160"/>
                </a:lnTo>
                <a:lnTo>
                  <a:pt x="171" y="121"/>
                </a:lnTo>
                <a:lnTo>
                  <a:pt x="184" y="90"/>
                </a:lnTo>
                <a:lnTo>
                  <a:pt x="175" y="60"/>
                </a:lnTo>
                <a:lnTo>
                  <a:pt x="164" y="29"/>
                </a:lnTo>
                <a:close/>
              </a:path>
            </a:pathLst>
          </a:custGeom>
          <a:noFill/>
          <a:ln w="3175" cmpd="sng">
            <a:solidFill>
              <a:schemeClr val="bg2"/>
            </a:solidFill>
            <a:prstDash val="solid"/>
            <a:round/>
            <a:headEnd/>
            <a:tailEnd/>
          </a:ln>
        </p:spPr>
        <p:txBody>
          <a:bodyPr/>
          <a:lstStyle/>
          <a:p>
            <a:endParaRPr lang="en-US"/>
          </a:p>
        </p:txBody>
      </p:sp>
      <p:sp>
        <p:nvSpPr>
          <p:cNvPr id="33927" name="Freeform 135"/>
          <p:cNvSpPr>
            <a:spLocks/>
          </p:cNvSpPr>
          <p:nvPr/>
        </p:nvSpPr>
        <p:spPr bwMode="auto">
          <a:xfrm>
            <a:off x="5103813" y="3629025"/>
            <a:ext cx="217487" cy="285750"/>
          </a:xfrm>
          <a:custGeom>
            <a:avLst/>
            <a:gdLst>
              <a:gd name="T0" fmla="*/ 2147483646 w 273"/>
              <a:gd name="T1" fmla="*/ 2147483646 h 361"/>
              <a:gd name="T2" fmla="*/ 2147483646 w 273"/>
              <a:gd name="T3" fmla="*/ 2147483646 h 361"/>
              <a:gd name="T4" fmla="*/ 2147483646 w 273"/>
              <a:gd name="T5" fmla="*/ 2147483646 h 361"/>
              <a:gd name="T6" fmla="*/ 2147483646 w 273"/>
              <a:gd name="T7" fmla="*/ 2147483646 h 361"/>
              <a:gd name="T8" fmla="*/ 0 w 273"/>
              <a:gd name="T9" fmla="*/ 2147483646 h 361"/>
              <a:gd name="T10" fmla="*/ 0 w 273"/>
              <a:gd name="T11" fmla="*/ 2147483646 h 361"/>
              <a:gd name="T12" fmla="*/ 2147483646 w 273"/>
              <a:gd name="T13" fmla="*/ 2147483646 h 361"/>
              <a:gd name="T14" fmla="*/ 2147483646 w 273"/>
              <a:gd name="T15" fmla="*/ 2147483646 h 361"/>
              <a:gd name="T16" fmla="*/ 2147483646 w 273"/>
              <a:gd name="T17" fmla="*/ 2147483646 h 361"/>
              <a:gd name="T18" fmla="*/ 2147483646 w 273"/>
              <a:gd name="T19" fmla="*/ 2147483646 h 361"/>
              <a:gd name="T20" fmla="*/ 1011013414 w 273"/>
              <a:gd name="T21" fmla="*/ 2147483646 h 361"/>
              <a:gd name="T22" fmla="*/ 2147483646 w 273"/>
              <a:gd name="T23" fmla="*/ 0 h 361"/>
              <a:gd name="T24" fmla="*/ 2147483646 w 273"/>
              <a:gd name="T25" fmla="*/ 0 h 361"/>
              <a:gd name="T26" fmla="*/ 2147483646 w 273"/>
              <a:gd name="T27" fmla="*/ 0 h 361"/>
              <a:gd name="T28" fmla="*/ 2147483646 w 273"/>
              <a:gd name="T29" fmla="*/ 2147483646 h 361"/>
              <a:gd name="T30" fmla="*/ 2147483646 w 273"/>
              <a:gd name="T31" fmla="*/ 2147483646 h 361"/>
              <a:gd name="T32" fmla="*/ 2147483646 w 273"/>
              <a:gd name="T33" fmla="*/ 2147483646 h 361"/>
              <a:gd name="T34" fmla="*/ 2147483646 w 273"/>
              <a:gd name="T35" fmla="*/ 2147483646 h 361"/>
              <a:gd name="T36" fmla="*/ 2147483646 w 273"/>
              <a:gd name="T37" fmla="*/ 2147483646 h 361"/>
              <a:gd name="T38" fmla="*/ 2147483646 w 273"/>
              <a:gd name="T39" fmla="*/ 2147483646 h 361"/>
              <a:gd name="T40" fmla="*/ 2147483646 w 273"/>
              <a:gd name="T41" fmla="*/ 2147483646 h 361"/>
              <a:gd name="T42" fmla="*/ 2147483646 w 273"/>
              <a:gd name="T43" fmla="*/ 2147483646 h 361"/>
              <a:gd name="T44" fmla="*/ 2147483646 w 273"/>
              <a:gd name="T45" fmla="*/ 2147483646 h 361"/>
              <a:gd name="T46" fmla="*/ 2147483646 w 273"/>
              <a:gd name="T47" fmla="*/ 2147483646 h 361"/>
              <a:gd name="T48" fmla="*/ 2147483646 w 273"/>
              <a:gd name="T49" fmla="*/ 2147483646 h 361"/>
              <a:gd name="T50" fmla="*/ 2147483646 w 273"/>
              <a:gd name="T51" fmla="*/ 2147483646 h 361"/>
              <a:gd name="T52" fmla="*/ 2147483646 w 273"/>
              <a:gd name="T53" fmla="*/ 2147483646 h 361"/>
              <a:gd name="T54" fmla="*/ 2147483646 w 273"/>
              <a:gd name="T55" fmla="*/ 2147483646 h 361"/>
              <a:gd name="T56" fmla="*/ 2147483646 w 273"/>
              <a:gd name="T57" fmla="*/ 2147483646 h 361"/>
              <a:gd name="T58" fmla="*/ 2147483646 w 273"/>
              <a:gd name="T59" fmla="*/ 2147483646 h 361"/>
              <a:gd name="T60" fmla="*/ 2147483646 w 273"/>
              <a:gd name="T61" fmla="*/ 2147483646 h 361"/>
              <a:gd name="T62" fmla="*/ 2147483646 w 273"/>
              <a:gd name="T63" fmla="*/ 2147483646 h 361"/>
              <a:gd name="T64" fmla="*/ 2147483646 w 273"/>
              <a:gd name="T65" fmla="*/ 2147483646 h 361"/>
              <a:gd name="T66" fmla="*/ 2147483646 w 273"/>
              <a:gd name="T67" fmla="*/ 2147483646 h 361"/>
              <a:gd name="T68" fmla="*/ 2147483646 w 273"/>
              <a:gd name="T69" fmla="*/ 2147483646 h 361"/>
              <a:gd name="T70" fmla="*/ 2147483646 w 273"/>
              <a:gd name="T71" fmla="*/ 2147483646 h 361"/>
              <a:gd name="T72" fmla="*/ 2147483646 w 273"/>
              <a:gd name="T73" fmla="*/ 2147483646 h 3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3" h="361">
                <a:moveTo>
                  <a:pt x="125" y="296"/>
                </a:moveTo>
                <a:lnTo>
                  <a:pt x="94" y="277"/>
                </a:lnTo>
                <a:lnTo>
                  <a:pt x="62" y="258"/>
                </a:lnTo>
                <a:lnTo>
                  <a:pt x="32" y="237"/>
                </a:lnTo>
                <a:lnTo>
                  <a:pt x="0" y="218"/>
                </a:lnTo>
                <a:lnTo>
                  <a:pt x="0" y="176"/>
                </a:lnTo>
                <a:lnTo>
                  <a:pt x="23" y="137"/>
                </a:lnTo>
                <a:lnTo>
                  <a:pt x="36" y="106"/>
                </a:lnTo>
                <a:lnTo>
                  <a:pt x="27" y="76"/>
                </a:lnTo>
                <a:lnTo>
                  <a:pt x="16" y="45"/>
                </a:lnTo>
                <a:lnTo>
                  <a:pt x="2" y="16"/>
                </a:lnTo>
                <a:lnTo>
                  <a:pt x="15" y="0"/>
                </a:lnTo>
                <a:lnTo>
                  <a:pt x="41" y="0"/>
                </a:lnTo>
                <a:lnTo>
                  <a:pt x="68" y="0"/>
                </a:lnTo>
                <a:lnTo>
                  <a:pt x="98" y="5"/>
                </a:lnTo>
                <a:lnTo>
                  <a:pt x="140" y="35"/>
                </a:lnTo>
                <a:lnTo>
                  <a:pt x="187" y="43"/>
                </a:lnTo>
                <a:lnTo>
                  <a:pt x="203" y="29"/>
                </a:lnTo>
                <a:lnTo>
                  <a:pt x="239" y="18"/>
                </a:lnTo>
                <a:lnTo>
                  <a:pt x="273" y="25"/>
                </a:lnTo>
                <a:lnTo>
                  <a:pt x="257" y="47"/>
                </a:lnTo>
                <a:lnTo>
                  <a:pt x="241" y="69"/>
                </a:lnTo>
                <a:lnTo>
                  <a:pt x="243" y="105"/>
                </a:lnTo>
                <a:lnTo>
                  <a:pt x="243" y="141"/>
                </a:lnTo>
                <a:lnTo>
                  <a:pt x="244" y="177"/>
                </a:lnTo>
                <a:lnTo>
                  <a:pt x="243" y="213"/>
                </a:lnTo>
                <a:lnTo>
                  <a:pt x="262" y="245"/>
                </a:lnTo>
                <a:lnTo>
                  <a:pt x="246" y="256"/>
                </a:lnTo>
                <a:lnTo>
                  <a:pt x="232" y="280"/>
                </a:lnTo>
                <a:lnTo>
                  <a:pt x="218" y="294"/>
                </a:lnTo>
                <a:lnTo>
                  <a:pt x="202" y="326"/>
                </a:lnTo>
                <a:lnTo>
                  <a:pt x="188" y="356"/>
                </a:lnTo>
                <a:lnTo>
                  <a:pt x="183" y="358"/>
                </a:lnTo>
                <a:lnTo>
                  <a:pt x="180" y="361"/>
                </a:lnTo>
                <a:lnTo>
                  <a:pt x="154" y="335"/>
                </a:lnTo>
                <a:lnTo>
                  <a:pt x="129" y="310"/>
                </a:lnTo>
                <a:lnTo>
                  <a:pt x="125" y="296"/>
                </a:lnTo>
                <a:close/>
              </a:path>
            </a:pathLst>
          </a:custGeom>
          <a:noFill/>
          <a:ln w="3175" cmpd="sng">
            <a:solidFill>
              <a:schemeClr val="bg2"/>
            </a:solidFill>
            <a:prstDash val="solid"/>
            <a:round/>
            <a:headEnd/>
            <a:tailEnd/>
          </a:ln>
        </p:spPr>
        <p:txBody>
          <a:bodyPr/>
          <a:lstStyle/>
          <a:p>
            <a:endParaRPr lang="en-US"/>
          </a:p>
        </p:txBody>
      </p:sp>
      <p:sp>
        <p:nvSpPr>
          <p:cNvPr id="33928" name="Freeform 136"/>
          <p:cNvSpPr>
            <a:spLocks/>
          </p:cNvSpPr>
          <p:nvPr/>
        </p:nvSpPr>
        <p:spPr bwMode="auto">
          <a:xfrm>
            <a:off x="4981575" y="3802063"/>
            <a:ext cx="293688" cy="330200"/>
          </a:xfrm>
          <a:custGeom>
            <a:avLst/>
            <a:gdLst>
              <a:gd name="T0" fmla="*/ 2147483646 w 371"/>
              <a:gd name="T1" fmla="*/ 2147483646 h 415"/>
              <a:gd name="T2" fmla="*/ 2147483646 w 371"/>
              <a:gd name="T3" fmla="*/ 2147483646 h 415"/>
              <a:gd name="T4" fmla="*/ 2147483646 w 371"/>
              <a:gd name="T5" fmla="*/ 2147483646 h 415"/>
              <a:gd name="T6" fmla="*/ 2147483646 w 371"/>
              <a:gd name="T7" fmla="*/ 2147483646 h 415"/>
              <a:gd name="T8" fmla="*/ 2147483646 w 371"/>
              <a:gd name="T9" fmla="*/ 2147483646 h 415"/>
              <a:gd name="T10" fmla="*/ 2147483646 w 371"/>
              <a:gd name="T11" fmla="*/ 0 h 415"/>
              <a:gd name="T12" fmla="*/ 2147483646 w 371"/>
              <a:gd name="T13" fmla="*/ 0 h 415"/>
              <a:gd name="T14" fmla="*/ 2147483646 w 371"/>
              <a:gd name="T15" fmla="*/ 1007228554 h 415"/>
              <a:gd name="T16" fmla="*/ 2147483646 w 371"/>
              <a:gd name="T17" fmla="*/ 1007228554 h 415"/>
              <a:gd name="T18" fmla="*/ 2147483646 w 371"/>
              <a:gd name="T19" fmla="*/ 1511159902 h 415"/>
              <a:gd name="T20" fmla="*/ 2147483646 w 371"/>
              <a:gd name="T21" fmla="*/ 2147483646 h 415"/>
              <a:gd name="T22" fmla="*/ 2147483646 w 371"/>
              <a:gd name="T23" fmla="*/ 2147483646 h 415"/>
              <a:gd name="T24" fmla="*/ 2147483646 w 371"/>
              <a:gd name="T25" fmla="*/ 2147483646 h 415"/>
              <a:gd name="T26" fmla="*/ 2147483646 w 371"/>
              <a:gd name="T27" fmla="*/ 2147483646 h 415"/>
              <a:gd name="T28" fmla="*/ 2147483646 w 371"/>
              <a:gd name="T29" fmla="*/ 2147483646 h 415"/>
              <a:gd name="T30" fmla="*/ 2147483646 w 371"/>
              <a:gd name="T31" fmla="*/ 2147483646 h 415"/>
              <a:gd name="T32" fmla="*/ 0 w 371"/>
              <a:gd name="T33" fmla="*/ 2147483646 h 415"/>
              <a:gd name="T34" fmla="*/ 496306597 w 371"/>
              <a:gd name="T35" fmla="*/ 2147483646 h 415"/>
              <a:gd name="T36" fmla="*/ 496306597 w 371"/>
              <a:gd name="T37" fmla="*/ 2147483646 h 415"/>
              <a:gd name="T38" fmla="*/ 2147483646 w 371"/>
              <a:gd name="T39" fmla="*/ 2147483646 h 415"/>
              <a:gd name="T40" fmla="*/ 2147483646 w 371"/>
              <a:gd name="T41" fmla="*/ 2147483646 h 415"/>
              <a:gd name="T42" fmla="*/ 2147483646 w 371"/>
              <a:gd name="T43" fmla="*/ 2147483646 h 415"/>
              <a:gd name="T44" fmla="*/ 2147483646 w 371"/>
              <a:gd name="T45" fmla="*/ 2147483646 h 415"/>
              <a:gd name="T46" fmla="*/ 2147483646 w 371"/>
              <a:gd name="T47" fmla="*/ 2147483646 h 415"/>
              <a:gd name="T48" fmla="*/ 2147483646 w 371"/>
              <a:gd name="T49" fmla="*/ 2147483646 h 415"/>
              <a:gd name="T50" fmla="*/ 2147483646 w 371"/>
              <a:gd name="T51" fmla="*/ 2147483646 h 415"/>
              <a:gd name="T52" fmla="*/ 2147483646 w 371"/>
              <a:gd name="T53" fmla="*/ 2147483646 h 415"/>
              <a:gd name="T54" fmla="*/ 2147483646 w 371"/>
              <a:gd name="T55" fmla="*/ 2147483646 h 415"/>
              <a:gd name="T56" fmla="*/ 2147483646 w 371"/>
              <a:gd name="T57" fmla="*/ 2147483646 h 415"/>
              <a:gd name="T58" fmla="*/ 2147483646 w 371"/>
              <a:gd name="T59" fmla="*/ 2147483646 h 415"/>
              <a:gd name="T60" fmla="*/ 2147483646 w 371"/>
              <a:gd name="T61" fmla="*/ 2147483646 h 415"/>
              <a:gd name="T62" fmla="*/ 2147483646 w 371"/>
              <a:gd name="T63" fmla="*/ 2147483646 h 415"/>
              <a:gd name="T64" fmla="*/ 2147483646 w 371"/>
              <a:gd name="T65" fmla="*/ 2147483646 h 415"/>
              <a:gd name="T66" fmla="*/ 2147483646 w 371"/>
              <a:gd name="T67" fmla="*/ 2147483646 h 415"/>
              <a:gd name="T68" fmla="*/ 2147483646 w 371"/>
              <a:gd name="T69" fmla="*/ 2147483646 h 415"/>
              <a:gd name="T70" fmla="*/ 2147483646 w 371"/>
              <a:gd name="T71" fmla="*/ 2147483646 h 415"/>
              <a:gd name="T72" fmla="*/ 2147483646 w 371"/>
              <a:gd name="T73" fmla="*/ 2147483646 h 415"/>
              <a:gd name="T74" fmla="*/ 2147483646 w 371"/>
              <a:gd name="T75" fmla="*/ 2147483646 h 415"/>
              <a:gd name="T76" fmla="*/ 2147483646 w 371"/>
              <a:gd name="T77" fmla="*/ 2147483646 h 415"/>
              <a:gd name="T78" fmla="*/ 2147483646 w 371"/>
              <a:gd name="T79" fmla="*/ 2147483646 h 415"/>
              <a:gd name="T80" fmla="*/ 2147483646 w 371"/>
              <a:gd name="T81" fmla="*/ 2147483646 h 415"/>
              <a:gd name="T82" fmla="*/ 2147483646 w 371"/>
              <a:gd name="T83" fmla="*/ 2147483646 h 415"/>
              <a:gd name="T84" fmla="*/ 2147483646 w 371"/>
              <a:gd name="T85" fmla="*/ 2147483646 h 415"/>
              <a:gd name="T86" fmla="*/ 2147483646 w 371"/>
              <a:gd name="T87" fmla="*/ 2147483646 h 415"/>
              <a:gd name="T88" fmla="*/ 2147483646 w 371"/>
              <a:gd name="T89" fmla="*/ 2147483646 h 4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1" h="415">
                <a:moveTo>
                  <a:pt x="283" y="92"/>
                </a:moveTo>
                <a:lnTo>
                  <a:pt x="279" y="78"/>
                </a:lnTo>
                <a:lnTo>
                  <a:pt x="248" y="59"/>
                </a:lnTo>
                <a:lnTo>
                  <a:pt x="216" y="40"/>
                </a:lnTo>
                <a:lnTo>
                  <a:pt x="186" y="19"/>
                </a:lnTo>
                <a:lnTo>
                  <a:pt x="154" y="0"/>
                </a:lnTo>
                <a:lnTo>
                  <a:pt x="124" y="0"/>
                </a:lnTo>
                <a:lnTo>
                  <a:pt x="94" y="2"/>
                </a:lnTo>
                <a:lnTo>
                  <a:pt x="66" y="2"/>
                </a:lnTo>
                <a:lnTo>
                  <a:pt x="36" y="3"/>
                </a:lnTo>
                <a:lnTo>
                  <a:pt x="48" y="50"/>
                </a:lnTo>
                <a:lnTo>
                  <a:pt x="39" y="55"/>
                </a:lnTo>
                <a:lnTo>
                  <a:pt x="39" y="74"/>
                </a:lnTo>
                <a:lnTo>
                  <a:pt x="47" y="87"/>
                </a:lnTo>
                <a:lnTo>
                  <a:pt x="27" y="111"/>
                </a:lnTo>
                <a:lnTo>
                  <a:pt x="7" y="134"/>
                </a:lnTo>
                <a:lnTo>
                  <a:pt x="0" y="134"/>
                </a:lnTo>
                <a:lnTo>
                  <a:pt x="1" y="163"/>
                </a:lnTo>
                <a:lnTo>
                  <a:pt x="1" y="191"/>
                </a:lnTo>
                <a:lnTo>
                  <a:pt x="13" y="223"/>
                </a:lnTo>
                <a:lnTo>
                  <a:pt x="28" y="252"/>
                </a:lnTo>
                <a:lnTo>
                  <a:pt x="42" y="279"/>
                </a:lnTo>
                <a:lnTo>
                  <a:pt x="45" y="286"/>
                </a:lnTo>
                <a:lnTo>
                  <a:pt x="80" y="306"/>
                </a:lnTo>
                <a:lnTo>
                  <a:pt x="116" y="326"/>
                </a:lnTo>
                <a:lnTo>
                  <a:pt x="150" y="332"/>
                </a:lnTo>
                <a:lnTo>
                  <a:pt x="163" y="339"/>
                </a:lnTo>
                <a:lnTo>
                  <a:pt x="173" y="381"/>
                </a:lnTo>
                <a:lnTo>
                  <a:pt x="183" y="411"/>
                </a:lnTo>
                <a:lnTo>
                  <a:pt x="199" y="411"/>
                </a:lnTo>
                <a:lnTo>
                  <a:pt x="216" y="408"/>
                </a:lnTo>
                <a:lnTo>
                  <a:pt x="257" y="415"/>
                </a:lnTo>
                <a:lnTo>
                  <a:pt x="282" y="405"/>
                </a:lnTo>
                <a:lnTo>
                  <a:pt x="299" y="403"/>
                </a:lnTo>
                <a:lnTo>
                  <a:pt x="335" y="387"/>
                </a:lnTo>
                <a:lnTo>
                  <a:pt x="371" y="369"/>
                </a:lnTo>
                <a:lnTo>
                  <a:pt x="348" y="345"/>
                </a:lnTo>
                <a:lnTo>
                  <a:pt x="341" y="307"/>
                </a:lnTo>
                <a:lnTo>
                  <a:pt x="337" y="278"/>
                </a:lnTo>
                <a:lnTo>
                  <a:pt x="334" y="265"/>
                </a:lnTo>
                <a:lnTo>
                  <a:pt x="341" y="228"/>
                </a:lnTo>
                <a:lnTo>
                  <a:pt x="322" y="195"/>
                </a:lnTo>
                <a:lnTo>
                  <a:pt x="334" y="143"/>
                </a:lnTo>
                <a:lnTo>
                  <a:pt x="308" y="117"/>
                </a:lnTo>
                <a:lnTo>
                  <a:pt x="283" y="92"/>
                </a:lnTo>
                <a:close/>
              </a:path>
            </a:pathLst>
          </a:custGeom>
          <a:noFill/>
          <a:ln w="3175" cmpd="sng">
            <a:solidFill>
              <a:schemeClr val="bg2"/>
            </a:solidFill>
            <a:prstDash val="solid"/>
            <a:round/>
            <a:headEnd/>
            <a:tailEnd/>
          </a:ln>
        </p:spPr>
        <p:txBody>
          <a:bodyPr/>
          <a:lstStyle/>
          <a:p>
            <a:endParaRPr lang="en-US"/>
          </a:p>
        </p:txBody>
      </p:sp>
      <p:sp>
        <p:nvSpPr>
          <p:cNvPr id="33929" name="Freeform 137"/>
          <p:cNvSpPr>
            <a:spLocks/>
          </p:cNvSpPr>
          <p:nvPr/>
        </p:nvSpPr>
        <p:spPr bwMode="auto">
          <a:xfrm>
            <a:off x="5243513" y="3949700"/>
            <a:ext cx="12700" cy="20638"/>
          </a:xfrm>
          <a:custGeom>
            <a:avLst/>
            <a:gdLst>
              <a:gd name="T0" fmla="*/ 2147483646 w 17"/>
              <a:gd name="T1" fmla="*/ 2147483646 h 26"/>
              <a:gd name="T2" fmla="*/ 2147483646 w 17"/>
              <a:gd name="T3" fmla="*/ 0 h 26"/>
              <a:gd name="T4" fmla="*/ 0 w 17"/>
              <a:gd name="T5" fmla="*/ 2147483646 h 26"/>
              <a:gd name="T6" fmla="*/ 2147483646 w 17"/>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26">
                <a:moveTo>
                  <a:pt x="17" y="26"/>
                </a:moveTo>
                <a:lnTo>
                  <a:pt x="10" y="0"/>
                </a:lnTo>
                <a:lnTo>
                  <a:pt x="0" y="13"/>
                </a:lnTo>
                <a:lnTo>
                  <a:pt x="17" y="26"/>
                </a:lnTo>
                <a:close/>
              </a:path>
            </a:pathLst>
          </a:custGeom>
          <a:noFill/>
          <a:ln w="3175" cmpd="sng">
            <a:solidFill>
              <a:schemeClr val="bg2"/>
            </a:solidFill>
            <a:prstDash val="solid"/>
            <a:round/>
            <a:headEnd/>
            <a:tailEnd/>
          </a:ln>
        </p:spPr>
        <p:txBody>
          <a:bodyPr/>
          <a:lstStyle/>
          <a:p>
            <a:endParaRPr lang="en-US"/>
          </a:p>
        </p:txBody>
      </p:sp>
      <p:sp>
        <p:nvSpPr>
          <p:cNvPr id="33930" name="Freeform 138"/>
          <p:cNvSpPr>
            <a:spLocks/>
          </p:cNvSpPr>
          <p:nvPr/>
        </p:nvSpPr>
        <p:spPr bwMode="auto">
          <a:xfrm>
            <a:off x="4511675" y="3608388"/>
            <a:ext cx="520700" cy="576262"/>
          </a:xfrm>
          <a:custGeom>
            <a:avLst/>
            <a:gdLst>
              <a:gd name="T0" fmla="*/ 2147483646 w 656"/>
              <a:gd name="T1" fmla="*/ 2147483646 h 727"/>
              <a:gd name="T2" fmla="*/ 2147483646 w 656"/>
              <a:gd name="T3" fmla="*/ 2147483646 h 727"/>
              <a:gd name="T4" fmla="*/ 2147483646 w 656"/>
              <a:gd name="T5" fmla="*/ 2147483646 h 727"/>
              <a:gd name="T6" fmla="*/ 2147483646 w 656"/>
              <a:gd name="T7" fmla="*/ 2147483646 h 727"/>
              <a:gd name="T8" fmla="*/ 2147483646 w 656"/>
              <a:gd name="T9" fmla="*/ 2147483646 h 727"/>
              <a:gd name="T10" fmla="*/ 2147483646 w 656"/>
              <a:gd name="T11" fmla="*/ 2147483646 h 727"/>
              <a:gd name="T12" fmla="*/ 2147483646 w 656"/>
              <a:gd name="T13" fmla="*/ 2147483646 h 727"/>
              <a:gd name="T14" fmla="*/ 2147483646 w 656"/>
              <a:gd name="T15" fmla="*/ 2147483646 h 727"/>
              <a:gd name="T16" fmla="*/ 2147483646 w 656"/>
              <a:gd name="T17" fmla="*/ 2147483646 h 727"/>
              <a:gd name="T18" fmla="*/ 2147483646 w 656"/>
              <a:gd name="T19" fmla="*/ 2147483646 h 727"/>
              <a:gd name="T20" fmla="*/ 2147483646 w 656"/>
              <a:gd name="T21" fmla="*/ 2147483646 h 727"/>
              <a:gd name="T22" fmla="*/ 2147483646 w 656"/>
              <a:gd name="T23" fmla="*/ 2147483646 h 727"/>
              <a:gd name="T24" fmla="*/ 2147483646 w 656"/>
              <a:gd name="T25" fmla="*/ 2147483646 h 727"/>
              <a:gd name="T26" fmla="*/ 2147483646 w 656"/>
              <a:gd name="T27" fmla="*/ 2147483646 h 727"/>
              <a:gd name="T28" fmla="*/ 2147483646 w 656"/>
              <a:gd name="T29" fmla="*/ 2147483646 h 727"/>
              <a:gd name="T30" fmla="*/ 2147483646 w 656"/>
              <a:gd name="T31" fmla="*/ 2147483646 h 727"/>
              <a:gd name="T32" fmla="*/ 2147483646 w 656"/>
              <a:gd name="T33" fmla="*/ 2147483646 h 727"/>
              <a:gd name="T34" fmla="*/ 2147483646 w 656"/>
              <a:gd name="T35" fmla="*/ 2147483646 h 727"/>
              <a:gd name="T36" fmla="*/ 2147483646 w 656"/>
              <a:gd name="T37" fmla="*/ 2147483646 h 727"/>
              <a:gd name="T38" fmla="*/ 2147483646 w 656"/>
              <a:gd name="T39" fmla="*/ 2147483646 h 727"/>
              <a:gd name="T40" fmla="*/ 2147483646 w 656"/>
              <a:gd name="T41" fmla="*/ 2147483646 h 727"/>
              <a:gd name="T42" fmla="*/ 2147483646 w 656"/>
              <a:gd name="T43" fmla="*/ 2147483646 h 727"/>
              <a:gd name="T44" fmla="*/ 2147483646 w 656"/>
              <a:gd name="T45" fmla="*/ 2147483646 h 727"/>
              <a:gd name="T46" fmla="*/ 2147483646 w 656"/>
              <a:gd name="T47" fmla="*/ 2147483646 h 727"/>
              <a:gd name="T48" fmla="*/ 2147483646 w 656"/>
              <a:gd name="T49" fmla="*/ 2147483646 h 727"/>
              <a:gd name="T50" fmla="*/ 2147483646 w 656"/>
              <a:gd name="T51" fmla="*/ 2147483646 h 727"/>
              <a:gd name="T52" fmla="*/ 2147483646 w 656"/>
              <a:gd name="T53" fmla="*/ 2147483646 h 727"/>
              <a:gd name="T54" fmla="*/ 2147483646 w 656"/>
              <a:gd name="T55" fmla="*/ 2147483646 h 727"/>
              <a:gd name="T56" fmla="*/ 2147483646 w 656"/>
              <a:gd name="T57" fmla="*/ 2147483646 h 727"/>
              <a:gd name="T58" fmla="*/ 2147483646 w 656"/>
              <a:gd name="T59" fmla="*/ 2147483646 h 727"/>
              <a:gd name="T60" fmla="*/ 2147483646 w 656"/>
              <a:gd name="T61" fmla="*/ 2147483646 h 727"/>
              <a:gd name="T62" fmla="*/ 2147483646 w 656"/>
              <a:gd name="T63" fmla="*/ 2147483646 h 727"/>
              <a:gd name="T64" fmla="*/ 2147483646 w 656"/>
              <a:gd name="T65" fmla="*/ 2147483646 h 727"/>
              <a:gd name="T66" fmla="*/ 2147483646 w 656"/>
              <a:gd name="T67" fmla="*/ 2147483646 h 727"/>
              <a:gd name="T68" fmla="*/ 2147483646 w 656"/>
              <a:gd name="T69" fmla="*/ 2147483646 h 727"/>
              <a:gd name="T70" fmla="*/ 2147483646 w 656"/>
              <a:gd name="T71" fmla="*/ 2147483646 h 727"/>
              <a:gd name="T72" fmla="*/ 2147483646 w 656"/>
              <a:gd name="T73" fmla="*/ 2147483646 h 727"/>
              <a:gd name="T74" fmla="*/ 2147483646 w 656"/>
              <a:gd name="T75" fmla="*/ 2147483646 h 727"/>
              <a:gd name="T76" fmla="*/ 2147483646 w 656"/>
              <a:gd name="T77" fmla="*/ 2147483646 h 727"/>
              <a:gd name="T78" fmla="*/ 2147483646 w 656"/>
              <a:gd name="T79" fmla="*/ 2147483646 h 727"/>
              <a:gd name="T80" fmla="*/ 2147483646 w 656"/>
              <a:gd name="T81" fmla="*/ 1494111822 h 727"/>
              <a:gd name="T82" fmla="*/ 2147483646 w 656"/>
              <a:gd name="T83" fmla="*/ 2147483646 h 727"/>
              <a:gd name="T84" fmla="*/ 2147483646 w 656"/>
              <a:gd name="T85" fmla="*/ 2147483646 h 727"/>
              <a:gd name="T86" fmla="*/ 2147483646 w 656"/>
              <a:gd name="T87" fmla="*/ 2147483646 h 727"/>
              <a:gd name="T88" fmla="*/ 2147483646 w 656"/>
              <a:gd name="T89" fmla="*/ 2147483646 h 727"/>
              <a:gd name="T90" fmla="*/ 2147483646 w 656"/>
              <a:gd name="T91" fmla="*/ 2147483646 h 727"/>
              <a:gd name="T92" fmla="*/ 2147483646 w 656"/>
              <a:gd name="T93" fmla="*/ 2147483646 h 727"/>
              <a:gd name="T94" fmla="*/ 2147483646 w 656"/>
              <a:gd name="T95" fmla="*/ 2147483646 h 7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56" h="727">
                <a:moveTo>
                  <a:pt x="598" y="259"/>
                </a:moveTo>
                <a:lnTo>
                  <a:pt x="582" y="287"/>
                </a:lnTo>
                <a:lnTo>
                  <a:pt x="575" y="310"/>
                </a:lnTo>
                <a:lnTo>
                  <a:pt x="576" y="311"/>
                </a:lnTo>
                <a:lnTo>
                  <a:pt x="577" y="312"/>
                </a:lnTo>
                <a:lnTo>
                  <a:pt x="579" y="314"/>
                </a:lnTo>
                <a:lnTo>
                  <a:pt x="585" y="346"/>
                </a:lnTo>
                <a:lnTo>
                  <a:pt x="590" y="378"/>
                </a:lnTo>
                <a:lnTo>
                  <a:pt x="592" y="378"/>
                </a:lnTo>
                <a:lnTo>
                  <a:pt x="593" y="407"/>
                </a:lnTo>
                <a:lnTo>
                  <a:pt x="593" y="435"/>
                </a:lnTo>
                <a:lnTo>
                  <a:pt x="605" y="467"/>
                </a:lnTo>
                <a:lnTo>
                  <a:pt x="620" y="496"/>
                </a:lnTo>
                <a:lnTo>
                  <a:pt x="634" y="523"/>
                </a:lnTo>
                <a:lnTo>
                  <a:pt x="603" y="530"/>
                </a:lnTo>
                <a:lnTo>
                  <a:pt x="571" y="537"/>
                </a:lnTo>
                <a:lnTo>
                  <a:pt x="553" y="567"/>
                </a:lnTo>
                <a:lnTo>
                  <a:pt x="560" y="600"/>
                </a:lnTo>
                <a:lnTo>
                  <a:pt x="557" y="633"/>
                </a:lnTo>
                <a:lnTo>
                  <a:pt x="554" y="666"/>
                </a:lnTo>
                <a:lnTo>
                  <a:pt x="587" y="690"/>
                </a:lnTo>
                <a:lnTo>
                  <a:pt x="598" y="678"/>
                </a:lnTo>
                <a:lnTo>
                  <a:pt x="590" y="727"/>
                </a:lnTo>
                <a:lnTo>
                  <a:pt x="582" y="723"/>
                </a:lnTo>
                <a:lnTo>
                  <a:pt x="568" y="724"/>
                </a:lnTo>
                <a:lnTo>
                  <a:pt x="541" y="687"/>
                </a:lnTo>
                <a:lnTo>
                  <a:pt x="519" y="671"/>
                </a:lnTo>
                <a:lnTo>
                  <a:pt x="504" y="656"/>
                </a:lnTo>
                <a:lnTo>
                  <a:pt x="491" y="671"/>
                </a:lnTo>
                <a:lnTo>
                  <a:pt x="446" y="655"/>
                </a:lnTo>
                <a:lnTo>
                  <a:pt x="441" y="643"/>
                </a:lnTo>
                <a:lnTo>
                  <a:pt x="414" y="646"/>
                </a:lnTo>
                <a:lnTo>
                  <a:pt x="401" y="627"/>
                </a:lnTo>
                <a:lnTo>
                  <a:pt x="372" y="634"/>
                </a:lnTo>
                <a:lnTo>
                  <a:pt x="344" y="640"/>
                </a:lnTo>
                <a:lnTo>
                  <a:pt x="343" y="625"/>
                </a:lnTo>
                <a:lnTo>
                  <a:pt x="332" y="585"/>
                </a:lnTo>
                <a:lnTo>
                  <a:pt x="331" y="540"/>
                </a:lnTo>
                <a:lnTo>
                  <a:pt x="330" y="495"/>
                </a:lnTo>
                <a:lnTo>
                  <a:pt x="285" y="489"/>
                </a:lnTo>
                <a:lnTo>
                  <a:pt x="286" y="480"/>
                </a:lnTo>
                <a:lnTo>
                  <a:pt x="252" y="478"/>
                </a:lnTo>
                <a:lnTo>
                  <a:pt x="244" y="512"/>
                </a:lnTo>
                <a:lnTo>
                  <a:pt x="202" y="521"/>
                </a:lnTo>
                <a:lnTo>
                  <a:pt x="178" y="511"/>
                </a:lnTo>
                <a:lnTo>
                  <a:pt x="164" y="474"/>
                </a:lnTo>
                <a:lnTo>
                  <a:pt x="151" y="438"/>
                </a:lnTo>
                <a:lnTo>
                  <a:pt x="121" y="436"/>
                </a:lnTo>
                <a:lnTo>
                  <a:pt x="92" y="435"/>
                </a:lnTo>
                <a:lnTo>
                  <a:pt x="63" y="434"/>
                </a:lnTo>
                <a:lnTo>
                  <a:pt x="33" y="433"/>
                </a:lnTo>
                <a:lnTo>
                  <a:pt x="5" y="438"/>
                </a:lnTo>
                <a:lnTo>
                  <a:pt x="0" y="431"/>
                </a:lnTo>
                <a:lnTo>
                  <a:pt x="11" y="428"/>
                </a:lnTo>
                <a:lnTo>
                  <a:pt x="15" y="397"/>
                </a:lnTo>
                <a:lnTo>
                  <a:pt x="30" y="386"/>
                </a:lnTo>
                <a:lnTo>
                  <a:pt x="48" y="391"/>
                </a:lnTo>
                <a:lnTo>
                  <a:pt x="58" y="380"/>
                </a:lnTo>
                <a:lnTo>
                  <a:pt x="79" y="377"/>
                </a:lnTo>
                <a:lnTo>
                  <a:pt x="82" y="395"/>
                </a:lnTo>
                <a:lnTo>
                  <a:pt x="108" y="370"/>
                </a:lnTo>
                <a:lnTo>
                  <a:pt x="134" y="344"/>
                </a:lnTo>
                <a:lnTo>
                  <a:pt x="139" y="314"/>
                </a:lnTo>
                <a:lnTo>
                  <a:pt x="144" y="284"/>
                </a:lnTo>
                <a:lnTo>
                  <a:pt x="167" y="252"/>
                </a:lnTo>
                <a:lnTo>
                  <a:pt x="191" y="221"/>
                </a:lnTo>
                <a:lnTo>
                  <a:pt x="196" y="191"/>
                </a:lnTo>
                <a:lnTo>
                  <a:pt x="202" y="162"/>
                </a:lnTo>
                <a:lnTo>
                  <a:pt x="206" y="133"/>
                </a:lnTo>
                <a:lnTo>
                  <a:pt x="211" y="103"/>
                </a:lnTo>
                <a:lnTo>
                  <a:pt x="221" y="70"/>
                </a:lnTo>
                <a:lnTo>
                  <a:pt x="220" y="41"/>
                </a:lnTo>
                <a:lnTo>
                  <a:pt x="248" y="6"/>
                </a:lnTo>
                <a:lnTo>
                  <a:pt x="284" y="26"/>
                </a:lnTo>
                <a:lnTo>
                  <a:pt x="316" y="35"/>
                </a:lnTo>
                <a:lnTo>
                  <a:pt x="348" y="44"/>
                </a:lnTo>
                <a:lnTo>
                  <a:pt x="363" y="22"/>
                </a:lnTo>
                <a:lnTo>
                  <a:pt x="378" y="24"/>
                </a:lnTo>
                <a:lnTo>
                  <a:pt x="414" y="12"/>
                </a:lnTo>
                <a:lnTo>
                  <a:pt x="439" y="12"/>
                </a:lnTo>
                <a:lnTo>
                  <a:pt x="451" y="0"/>
                </a:lnTo>
                <a:lnTo>
                  <a:pt x="478" y="3"/>
                </a:lnTo>
                <a:lnTo>
                  <a:pt x="505" y="6"/>
                </a:lnTo>
                <a:lnTo>
                  <a:pt x="523" y="10"/>
                </a:lnTo>
                <a:lnTo>
                  <a:pt x="531" y="19"/>
                </a:lnTo>
                <a:lnTo>
                  <a:pt x="560" y="36"/>
                </a:lnTo>
                <a:lnTo>
                  <a:pt x="579" y="34"/>
                </a:lnTo>
                <a:lnTo>
                  <a:pt x="593" y="24"/>
                </a:lnTo>
                <a:lnTo>
                  <a:pt x="617" y="47"/>
                </a:lnTo>
                <a:lnTo>
                  <a:pt x="640" y="70"/>
                </a:lnTo>
                <a:lnTo>
                  <a:pt x="638" y="103"/>
                </a:lnTo>
                <a:lnTo>
                  <a:pt x="656" y="121"/>
                </a:lnTo>
                <a:lnTo>
                  <a:pt x="634" y="146"/>
                </a:lnTo>
                <a:lnTo>
                  <a:pt x="612" y="172"/>
                </a:lnTo>
                <a:lnTo>
                  <a:pt x="605" y="215"/>
                </a:lnTo>
                <a:lnTo>
                  <a:pt x="598" y="259"/>
                </a:lnTo>
                <a:close/>
              </a:path>
            </a:pathLst>
          </a:custGeom>
          <a:noFill/>
          <a:ln w="3175" cmpd="sng">
            <a:solidFill>
              <a:schemeClr val="bg2"/>
            </a:solidFill>
            <a:prstDash val="solid"/>
            <a:round/>
            <a:headEnd/>
            <a:tailEnd/>
          </a:ln>
        </p:spPr>
        <p:txBody>
          <a:bodyPr/>
          <a:lstStyle/>
          <a:p>
            <a:endParaRPr lang="en-US"/>
          </a:p>
        </p:txBody>
      </p:sp>
      <p:sp>
        <p:nvSpPr>
          <p:cNvPr id="33931" name="Freeform 139"/>
          <p:cNvSpPr>
            <a:spLocks/>
          </p:cNvSpPr>
          <p:nvPr/>
        </p:nvSpPr>
        <p:spPr bwMode="auto">
          <a:xfrm>
            <a:off x="4495800" y="3951288"/>
            <a:ext cx="333375" cy="374650"/>
          </a:xfrm>
          <a:custGeom>
            <a:avLst/>
            <a:gdLst>
              <a:gd name="T0" fmla="*/ 2147483646 w 421"/>
              <a:gd name="T1" fmla="*/ 2147483646 h 470"/>
              <a:gd name="T2" fmla="*/ 2147483646 w 421"/>
              <a:gd name="T3" fmla="*/ 2147483646 h 470"/>
              <a:gd name="T4" fmla="*/ 2147483646 w 421"/>
              <a:gd name="T5" fmla="*/ 2147483646 h 470"/>
              <a:gd name="T6" fmla="*/ 2147483646 w 421"/>
              <a:gd name="T7" fmla="*/ 2147483646 h 470"/>
              <a:gd name="T8" fmla="*/ 2147483646 w 421"/>
              <a:gd name="T9" fmla="*/ 2147483646 h 470"/>
              <a:gd name="T10" fmla="*/ 2147483646 w 421"/>
              <a:gd name="T11" fmla="*/ 2147483646 h 470"/>
              <a:gd name="T12" fmla="*/ 2147483646 w 421"/>
              <a:gd name="T13" fmla="*/ 2147483646 h 470"/>
              <a:gd name="T14" fmla="*/ 2147483646 w 421"/>
              <a:gd name="T15" fmla="*/ 2147483646 h 470"/>
              <a:gd name="T16" fmla="*/ 2147483646 w 421"/>
              <a:gd name="T17" fmla="*/ 2147483646 h 470"/>
              <a:gd name="T18" fmla="*/ 2147483646 w 421"/>
              <a:gd name="T19" fmla="*/ 2147483646 h 470"/>
              <a:gd name="T20" fmla="*/ 2147483646 w 421"/>
              <a:gd name="T21" fmla="*/ 2147483646 h 470"/>
              <a:gd name="T22" fmla="*/ 2147483646 w 421"/>
              <a:gd name="T23" fmla="*/ 2147483646 h 470"/>
              <a:gd name="T24" fmla="*/ 2147483646 w 421"/>
              <a:gd name="T25" fmla="*/ 2147483646 h 470"/>
              <a:gd name="T26" fmla="*/ 2147483646 w 421"/>
              <a:gd name="T27" fmla="*/ 2147483646 h 470"/>
              <a:gd name="T28" fmla="*/ 2147483646 w 421"/>
              <a:gd name="T29" fmla="*/ 2147483646 h 470"/>
              <a:gd name="T30" fmla="*/ 2147483646 w 421"/>
              <a:gd name="T31" fmla="*/ 2147483646 h 470"/>
              <a:gd name="T32" fmla="*/ 2147483646 w 421"/>
              <a:gd name="T33" fmla="*/ 2147483646 h 470"/>
              <a:gd name="T34" fmla="*/ 2147483646 w 421"/>
              <a:gd name="T35" fmla="*/ 2147483646 h 470"/>
              <a:gd name="T36" fmla="*/ 2147483646 w 421"/>
              <a:gd name="T37" fmla="*/ 2147483646 h 470"/>
              <a:gd name="T38" fmla="*/ 0 w 421"/>
              <a:gd name="T39" fmla="*/ 2147483646 h 470"/>
              <a:gd name="T40" fmla="*/ 0 w 421"/>
              <a:gd name="T41" fmla="*/ 2147483646 h 470"/>
              <a:gd name="T42" fmla="*/ 1985865779 w 421"/>
              <a:gd name="T43" fmla="*/ 2147483646 h 470"/>
              <a:gd name="T44" fmla="*/ 2147483646 w 421"/>
              <a:gd name="T45" fmla="*/ 2147483646 h 470"/>
              <a:gd name="T46" fmla="*/ 2147483646 w 421"/>
              <a:gd name="T47" fmla="*/ 2147483646 h 470"/>
              <a:gd name="T48" fmla="*/ 2147483646 w 421"/>
              <a:gd name="T49" fmla="*/ 2147483646 h 470"/>
              <a:gd name="T50" fmla="*/ 2147483646 w 421"/>
              <a:gd name="T51" fmla="*/ 2147483646 h 470"/>
              <a:gd name="T52" fmla="*/ 2147483646 w 421"/>
              <a:gd name="T53" fmla="*/ 2147483646 h 470"/>
              <a:gd name="T54" fmla="*/ 2147483646 w 421"/>
              <a:gd name="T55" fmla="*/ 2147483646 h 470"/>
              <a:gd name="T56" fmla="*/ 2147483646 w 421"/>
              <a:gd name="T57" fmla="*/ 2147483646 h 470"/>
              <a:gd name="T58" fmla="*/ 2147483646 w 421"/>
              <a:gd name="T59" fmla="*/ 2147483646 h 470"/>
              <a:gd name="T60" fmla="*/ 2147483646 w 421"/>
              <a:gd name="T61" fmla="*/ 2147483646 h 470"/>
              <a:gd name="T62" fmla="*/ 2147483646 w 421"/>
              <a:gd name="T63" fmla="*/ 2147483646 h 470"/>
              <a:gd name="T64" fmla="*/ 2147483646 w 421"/>
              <a:gd name="T65" fmla="*/ 0 h 470"/>
              <a:gd name="T66" fmla="*/ 2147483646 w 421"/>
              <a:gd name="T67" fmla="*/ 506423971 h 470"/>
              <a:gd name="T68" fmla="*/ 2147483646 w 421"/>
              <a:gd name="T69" fmla="*/ 1012847144 h 470"/>
              <a:gd name="T70" fmla="*/ 2147483646 w 421"/>
              <a:gd name="T71" fmla="*/ 1519271114 h 470"/>
              <a:gd name="T72" fmla="*/ 2147483646 w 421"/>
              <a:gd name="T73" fmla="*/ 2147483646 h 470"/>
              <a:gd name="T74" fmla="*/ 2147483646 w 421"/>
              <a:gd name="T75" fmla="*/ 2147483646 h 470"/>
              <a:gd name="T76" fmla="*/ 2147483646 w 421"/>
              <a:gd name="T77" fmla="*/ 2147483646 h 470"/>
              <a:gd name="T78" fmla="*/ 2147483646 w 421"/>
              <a:gd name="T79" fmla="*/ 2147483646 h 470"/>
              <a:gd name="T80" fmla="*/ 2147483646 w 421"/>
              <a:gd name="T81" fmla="*/ 2147483646 h 470"/>
              <a:gd name="T82" fmla="*/ 2147483646 w 421"/>
              <a:gd name="T83" fmla="*/ 2147483646 h 470"/>
              <a:gd name="T84" fmla="*/ 2147483646 w 421"/>
              <a:gd name="T85" fmla="*/ 2147483646 h 470"/>
              <a:gd name="T86" fmla="*/ 2147483646 w 421"/>
              <a:gd name="T87" fmla="*/ 2147483646 h 470"/>
              <a:gd name="T88" fmla="*/ 2147483646 w 421"/>
              <a:gd name="T89" fmla="*/ 2147483646 h 470"/>
              <a:gd name="T90" fmla="*/ 2147483646 w 421"/>
              <a:gd name="T91" fmla="*/ 2147483646 h 470"/>
              <a:gd name="T92" fmla="*/ 2147483646 w 421"/>
              <a:gd name="T93" fmla="*/ 2147483646 h 470"/>
              <a:gd name="T94" fmla="*/ 2147483646 w 421"/>
              <a:gd name="T95" fmla="*/ 2147483646 h 470"/>
              <a:gd name="T96" fmla="*/ 2147483646 w 421"/>
              <a:gd name="T97" fmla="*/ 2147483646 h 470"/>
              <a:gd name="T98" fmla="*/ 2147483646 w 421"/>
              <a:gd name="T99" fmla="*/ 2147483646 h 470"/>
              <a:gd name="T100" fmla="*/ 2147483646 w 421"/>
              <a:gd name="T101" fmla="*/ 2147483646 h 470"/>
              <a:gd name="T102" fmla="*/ 2147483646 w 421"/>
              <a:gd name="T103" fmla="*/ 2147483646 h 470"/>
              <a:gd name="T104" fmla="*/ 2147483646 w 421"/>
              <a:gd name="T105" fmla="*/ 2147483646 h 4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21" h="470">
                <a:moveTo>
                  <a:pt x="420" y="275"/>
                </a:moveTo>
                <a:lnTo>
                  <a:pt x="385" y="276"/>
                </a:lnTo>
                <a:lnTo>
                  <a:pt x="351" y="277"/>
                </a:lnTo>
                <a:lnTo>
                  <a:pt x="351" y="308"/>
                </a:lnTo>
                <a:lnTo>
                  <a:pt x="350" y="339"/>
                </a:lnTo>
                <a:lnTo>
                  <a:pt x="350" y="370"/>
                </a:lnTo>
                <a:lnTo>
                  <a:pt x="349" y="400"/>
                </a:lnTo>
                <a:lnTo>
                  <a:pt x="372" y="429"/>
                </a:lnTo>
                <a:lnTo>
                  <a:pt x="397" y="457"/>
                </a:lnTo>
                <a:lnTo>
                  <a:pt x="345" y="464"/>
                </a:lnTo>
                <a:lnTo>
                  <a:pt x="294" y="470"/>
                </a:lnTo>
                <a:lnTo>
                  <a:pt x="262" y="463"/>
                </a:lnTo>
                <a:lnTo>
                  <a:pt x="230" y="456"/>
                </a:lnTo>
                <a:lnTo>
                  <a:pt x="225" y="448"/>
                </a:lnTo>
                <a:lnTo>
                  <a:pt x="185" y="447"/>
                </a:lnTo>
                <a:lnTo>
                  <a:pt x="146" y="446"/>
                </a:lnTo>
                <a:lnTo>
                  <a:pt x="107" y="444"/>
                </a:lnTo>
                <a:lnTo>
                  <a:pt x="68" y="443"/>
                </a:lnTo>
                <a:lnTo>
                  <a:pt x="42" y="432"/>
                </a:lnTo>
                <a:lnTo>
                  <a:pt x="0" y="443"/>
                </a:lnTo>
                <a:lnTo>
                  <a:pt x="0" y="411"/>
                </a:lnTo>
                <a:lnTo>
                  <a:pt x="4" y="383"/>
                </a:lnTo>
                <a:lnTo>
                  <a:pt x="21" y="332"/>
                </a:lnTo>
                <a:lnTo>
                  <a:pt x="37" y="283"/>
                </a:lnTo>
                <a:lnTo>
                  <a:pt x="55" y="257"/>
                </a:lnTo>
                <a:lnTo>
                  <a:pt x="72" y="231"/>
                </a:lnTo>
                <a:lnTo>
                  <a:pt x="67" y="180"/>
                </a:lnTo>
                <a:lnTo>
                  <a:pt x="57" y="150"/>
                </a:lnTo>
                <a:lnTo>
                  <a:pt x="48" y="121"/>
                </a:lnTo>
                <a:lnTo>
                  <a:pt x="59" y="102"/>
                </a:lnTo>
                <a:lnTo>
                  <a:pt x="43" y="56"/>
                </a:lnTo>
                <a:lnTo>
                  <a:pt x="25" y="9"/>
                </a:lnTo>
                <a:lnTo>
                  <a:pt x="53" y="0"/>
                </a:lnTo>
                <a:lnTo>
                  <a:pt x="83" y="1"/>
                </a:lnTo>
                <a:lnTo>
                  <a:pt x="112" y="2"/>
                </a:lnTo>
                <a:lnTo>
                  <a:pt x="141" y="3"/>
                </a:lnTo>
                <a:lnTo>
                  <a:pt x="171" y="5"/>
                </a:lnTo>
                <a:lnTo>
                  <a:pt x="184" y="41"/>
                </a:lnTo>
                <a:lnTo>
                  <a:pt x="198" y="78"/>
                </a:lnTo>
                <a:lnTo>
                  <a:pt x="222" y="88"/>
                </a:lnTo>
                <a:lnTo>
                  <a:pt x="264" y="79"/>
                </a:lnTo>
                <a:lnTo>
                  <a:pt x="272" y="45"/>
                </a:lnTo>
                <a:lnTo>
                  <a:pt x="306" y="47"/>
                </a:lnTo>
                <a:lnTo>
                  <a:pt x="305" y="56"/>
                </a:lnTo>
                <a:lnTo>
                  <a:pt x="350" y="62"/>
                </a:lnTo>
                <a:lnTo>
                  <a:pt x="351" y="107"/>
                </a:lnTo>
                <a:lnTo>
                  <a:pt x="352" y="152"/>
                </a:lnTo>
                <a:lnTo>
                  <a:pt x="363" y="192"/>
                </a:lnTo>
                <a:lnTo>
                  <a:pt x="364" y="207"/>
                </a:lnTo>
                <a:lnTo>
                  <a:pt x="392" y="201"/>
                </a:lnTo>
                <a:lnTo>
                  <a:pt x="421" y="194"/>
                </a:lnTo>
                <a:lnTo>
                  <a:pt x="420" y="235"/>
                </a:lnTo>
                <a:lnTo>
                  <a:pt x="420" y="275"/>
                </a:lnTo>
                <a:close/>
              </a:path>
            </a:pathLst>
          </a:custGeom>
          <a:noFill/>
          <a:ln w="3175" cmpd="sng">
            <a:solidFill>
              <a:schemeClr val="bg2"/>
            </a:solidFill>
            <a:prstDash val="solid"/>
            <a:round/>
            <a:headEnd/>
            <a:tailEnd/>
          </a:ln>
        </p:spPr>
        <p:txBody>
          <a:bodyPr/>
          <a:lstStyle/>
          <a:p>
            <a:endParaRPr lang="en-US"/>
          </a:p>
        </p:txBody>
      </p:sp>
      <p:sp>
        <p:nvSpPr>
          <p:cNvPr id="33932" name="Freeform 140"/>
          <p:cNvSpPr>
            <a:spLocks/>
          </p:cNvSpPr>
          <p:nvPr/>
        </p:nvSpPr>
        <p:spPr bwMode="auto">
          <a:xfrm>
            <a:off x="4506913" y="3910013"/>
            <a:ext cx="28575" cy="39687"/>
          </a:xfrm>
          <a:custGeom>
            <a:avLst/>
            <a:gdLst>
              <a:gd name="T0" fmla="*/ 2147483646 w 36"/>
              <a:gd name="T1" fmla="*/ 2147483646 h 51"/>
              <a:gd name="T2" fmla="*/ 0 w 36"/>
              <a:gd name="T3" fmla="*/ 2147483646 h 51"/>
              <a:gd name="T4" fmla="*/ 2147483646 w 36"/>
              <a:gd name="T5" fmla="*/ 0 h 51"/>
              <a:gd name="T6" fmla="*/ 2147483646 w 36"/>
              <a:gd name="T7" fmla="*/ 2147483646 h 51"/>
              <a:gd name="T8" fmla="*/ 2147483646 w 36"/>
              <a:gd name="T9" fmla="*/ 2147483646 h 51"/>
              <a:gd name="T10" fmla="*/ 2147483646 w 36"/>
              <a:gd name="T11" fmla="*/ 2147483646 h 51"/>
              <a:gd name="T12" fmla="*/ 2147483646 w 36"/>
              <a:gd name="T13" fmla="*/ 2147483646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1">
                <a:moveTo>
                  <a:pt x="6" y="51"/>
                </a:moveTo>
                <a:lnTo>
                  <a:pt x="0" y="21"/>
                </a:lnTo>
                <a:lnTo>
                  <a:pt x="23" y="0"/>
                </a:lnTo>
                <a:lnTo>
                  <a:pt x="36" y="6"/>
                </a:lnTo>
                <a:lnTo>
                  <a:pt x="21" y="17"/>
                </a:lnTo>
                <a:lnTo>
                  <a:pt x="17" y="48"/>
                </a:lnTo>
                <a:lnTo>
                  <a:pt x="6" y="51"/>
                </a:lnTo>
                <a:close/>
              </a:path>
            </a:pathLst>
          </a:custGeom>
          <a:noFill/>
          <a:ln w="3175" cmpd="sng">
            <a:solidFill>
              <a:schemeClr val="bg2"/>
            </a:solidFill>
            <a:prstDash val="solid"/>
            <a:round/>
            <a:headEnd/>
            <a:tailEnd/>
          </a:ln>
        </p:spPr>
        <p:txBody>
          <a:bodyPr/>
          <a:lstStyle/>
          <a:p>
            <a:endParaRPr lang="en-US"/>
          </a:p>
        </p:txBody>
      </p:sp>
      <p:sp>
        <p:nvSpPr>
          <p:cNvPr id="33933" name="Freeform 141"/>
          <p:cNvSpPr>
            <a:spLocks/>
          </p:cNvSpPr>
          <p:nvPr/>
        </p:nvSpPr>
        <p:spPr bwMode="auto">
          <a:xfrm>
            <a:off x="5065713" y="4060825"/>
            <a:ext cx="82550" cy="239713"/>
          </a:xfrm>
          <a:custGeom>
            <a:avLst/>
            <a:gdLst>
              <a:gd name="T0" fmla="*/ 2147483646 w 104"/>
              <a:gd name="T1" fmla="*/ 2147483646 h 301"/>
              <a:gd name="T2" fmla="*/ 2147483646 w 104"/>
              <a:gd name="T3" fmla="*/ 2147483646 h 301"/>
              <a:gd name="T4" fmla="*/ 2147483646 w 104"/>
              <a:gd name="T5" fmla="*/ 2147483646 h 301"/>
              <a:gd name="T6" fmla="*/ 2147483646 w 104"/>
              <a:gd name="T7" fmla="*/ 2147483646 h 301"/>
              <a:gd name="T8" fmla="*/ 2147483646 w 104"/>
              <a:gd name="T9" fmla="*/ 2147483646 h 301"/>
              <a:gd name="T10" fmla="*/ 2147483646 w 104"/>
              <a:gd name="T11" fmla="*/ 2147483646 h 301"/>
              <a:gd name="T12" fmla="*/ 2147483646 w 104"/>
              <a:gd name="T13" fmla="*/ 2147483646 h 301"/>
              <a:gd name="T14" fmla="*/ 2147483646 w 104"/>
              <a:gd name="T15" fmla="*/ 2147483646 h 301"/>
              <a:gd name="T16" fmla="*/ 2147483646 w 104"/>
              <a:gd name="T17" fmla="*/ 2147483646 h 301"/>
              <a:gd name="T18" fmla="*/ 2147483646 w 104"/>
              <a:gd name="T19" fmla="*/ 2147483646 h 301"/>
              <a:gd name="T20" fmla="*/ 2147483646 w 104"/>
              <a:gd name="T21" fmla="*/ 2147483646 h 301"/>
              <a:gd name="T22" fmla="*/ 2147483646 w 104"/>
              <a:gd name="T23" fmla="*/ 2147483646 h 301"/>
              <a:gd name="T24" fmla="*/ 2147483646 w 104"/>
              <a:gd name="T25" fmla="*/ 2147483646 h 301"/>
              <a:gd name="T26" fmla="*/ 2147483646 w 104"/>
              <a:gd name="T27" fmla="*/ 2147483646 h 301"/>
              <a:gd name="T28" fmla="*/ 2147483646 w 104"/>
              <a:gd name="T29" fmla="*/ 2147483646 h 301"/>
              <a:gd name="T30" fmla="*/ 2147483646 w 104"/>
              <a:gd name="T31" fmla="*/ 2147483646 h 301"/>
              <a:gd name="T32" fmla="*/ 2147483646 w 104"/>
              <a:gd name="T33" fmla="*/ 2147483646 h 301"/>
              <a:gd name="T34" fmla="*/ 2147483646 w 104"/>
              <a:gd name="T35" fmla="*/ 0 h 301"/>
              <a:gd name="T36" fmla="*/ 2147483646 w 104"/>
              <a:gd name="T37" fmla="*/ 2147483646 h 301"/>
              <a:gd name="T38" fmla="*/ 2147483646 w 104"/>
              <a:gd name="T39" fmla="*/ 2147483646 h 301"/>
              <a:gd name="T40" fmla="*/ 2147483646 w 104"/>
              <a:gd name="T41" fmla="*/ 2147483646 h 301"/>
              <a:gd name="T42" fmla="*/ 2147483646 w 104"/>
              <a:gd name="T43" fmla="*/ 2147483646 h 301"/>
              <a:gd name="T44" fmla="*/ 2147483646 w 104"/>
              <a:gd name="T45" fmla="*/ 2147483646 h 301"/>
              <a:gd name="T46" fmla="*/ 2147483646 w 104"/>
              <a:gd name="T47" fmla="*/ 2147483646 h 301"/>
              <a:gd name="T48" fmla="*/ 0 w 104"/>
              <a:gd name="T49" fmla="*/ 2147483646 h 301"/>
              <a:gd name="T50" fmla="*/ 2147483646 w 104"/>
              <a:gd name="T51" fmla="*/ 2147483646 h 301"/>
              <a:gd name="T52" fmla="*/ 2147483646 w 104"/>
              <a:gd name="T53" fmla="*/ 2147483646 h 301"/>
              <a:gd name="T54" fmla="*/ 2147483646 w 104"/>
              <a:gd name="T55" fmla="*/ 2147483646 h 301"/>
              <a:gd name="T56" fmla="*/ 2147483646 w 104"/>
              <a:gd name="T57" fmla="*/ 2147483646 h 3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4" h="301">
                <a:moveTo>
                  <a:pt x="61" y="211"/>
                </a:moveTo>
                <a:lnTo>
                  <a:pt x="47" y="250"/>
                </a:lnTo>
                <a:lnTo>
                  <a:pt x="64" y="277"/>
                </a:lnTo>
                <a:lnTo>
                  <a:pt x="81" y="301"/>
                </a:lnTo>
                <a:lnTo>
                  <a:pt x="76" y="279"/>
                </a:lnTo>
                <a:lnTo>
                  <a:pt x="95" y="262"/>
                </a:lnTo>
                <a:lnTo>
                  <a:pt x="100" y="234"/>
                </a:lnTo>
                <a:lnTo>
                  <a:pt x="104" y="205"/>
                </a:lnTo>
                <a:lnTo>
                  <a:pt x="84" y="183"/>
                </a:lnTo>
                <a:lnTo>
                  <a:pt x="64" y="160"/>
                </a:lnTo>
                <a:lnTo>
                  <a:pt x="59" y="121"/>
                </a:lnTo>
                <a:lnTo>
                  <a:pt x="65" y="93"/>
                </a:lnTo>
                <a:lnTo>
                  <a:pt x="77" y="85"/>
                </a:lnTo>
                <a:lnTo>
                  <a:pt x="78" y="85"/>
                </a:lnTo>
                <a:lnTo>
                  <a:pt x="68" y="55"/>
                </a:lnTo>
                <a:lnTo>
                  <a:pt x="58" y="13"/>
                </a:lnTo>
                <a:lnTo>
                  <a:pt x="45" y="6"/>
                </a:lnTo>
                <a:lnTo>
                  <a:pt x="11" y="0"/>
                </a:lnTo>
                <a:lnTo>
                  <a:pt x="13" y="10"/>
                </a:lnTo>
                <a:lnTo>
                  <a:pt x="33" y="42"/>
                </a:lnTo>
                <a:lnTo>
                  <a:pt x="26" y="55"/>
                </a:lnTo>
                <a:lnTo>
                  <a:pt x="24" y="86"/>
                </a:lnTo>
                <a:lnTo>
                  <a:pt x="23" y="115"/>
                </a:lnTo>
                <a:lnTo>
                  <a:pt x="18" y="125"/>
                </a:lnTo>
                <a:lnTo>
                  <a:pt x="0" y="163"/>
                </a:lnTo>
                <a:lnTo>
                  <a:pt x="15" y="181"/>
                </a:lnTo>
                <a:lnTo>
                  <a:pt x="26" y="196"/>
                </a:lnTo>
                <a:lnTo>
                  <a:pt x="47" y="197"/>
                </a:lnTo>
                <a:lnTo>
                  <a:pt x="61" y="211"/>
                </a:lnTo>
                <a:close/>
              </a:path>
            </a:pathLst>
          </a:custGeom>
          <a:noFill/>
          <a:ln w="3175" cmpd="sng">
            <a:solidFill>
              <a:schemeClr val="bg2"/>
            </a:solidFill>
            <a:prstDash val="solid"/>
            <a:round/>
            <a:headEnd/>
            <a:tailEnd/>
          </a:ln>
        </p:spPr>
        <p:txBody>
          <a:bodyPr/>
          <a:lstStyle/>
          <a:p>
            <a:endParaRPr lang="en-US"/>
          </a:p>
        </p:txBody>
      </p:sp>
      <p:sp>
        <p:nvSpPr>
          <p:cNvPr id="33934" name="Freeform 142"/>
          <p:cNvSpPr>
            <a:spLocks/>
          </p:cNvSpPr>
          <p:nvPr/>
        </p:nvSpPr>
        <p:spPr bwMode="auto">
          <a:xfrm>
            <a:off x="4772025" y="4022725"/>
            <a:ext cx="319088" cy="306388"/>
          </a:xfrm>
          <a:custGeom>
            <a:avLst/>
            <a:gdLst>
              <a:gd name="T0" fmla="*/ 2147483646 w 401"/>
              <a:gd name="T1" fmla="*/ 2147483646 h 385"/>
              <a:gd name="T2" fmla="*/ 2147483646 w 401"/>
              <a:gd name="T3" fmla="*/ 2147483646 h 385"/>
              <a:gd name="T4" fmla="*/ 1007401398 w 401"/>
              <a:gd name="T5" fmla="*/ 2147483646 h 385"/>
              <a:gd name="T6" fmla="*/ 1007401398 w 401"/>
              <a:gd name="T7" fmla="*/ 2147483646 h 385"/>
              <a:gd name="T8" fmla="*/ 504017400 w 401"/>
              <a:gd name="T9" fmla="*/ 2147483646 h 385"/>
              <a:gd name="T10" fmla="*/ 504017400 w 401"/>
              <a:gd name="T11" fmla="*/ 2147483646 h 385"/>
              <a:gd name="T12" fmla="*/ 0 w 401"/>
              <a:gd name="T13" fmla="*/ 2147483646 h 385"/>
              <a:gd name="T14" fmla="*/ 2147483646 w 401"/>
              <a:gd name="T15" fmla="*/ 2147483646 h 385"/>
              <a:gd name="T16" fmla="*/ 2147483646 w 401"/>
              <a:gd name="T17" fmla="*/ 2147483646 h 385"/>
              <a:gd name="T18" fmla="*/ 2147483646 w 401"/>
              <a:gd name="T19" fmla="*/ 2147483646 h 385"/>
              <a:gd name="T20" fmla="*/ 2147483646 w 401"/>
              <a:gd name="T21" fmla="*/ 2147483646 h 385"/>
              <a:gd name="T22" fmla="*/ 2147483646 w 401"/>
              <a:gd name="T23" fmla="*/ 2147483646 h 385"/>
              <a:gd name="T24" fmla="*/ 2147483646 w 401"/>
              <a:gd name="T25" fmla="*/ 2147483646 h 385"/>
              <a:gd name="T26" fmla="*/ 2147483646 w 401"/>
              <a:gd name="T27" fmla="*/ 2147483646 h 385"/>
              <a:gd name="T28" fmla="*/ 2147483646 w 401"/>
              <a:gd name="T29" fmla="*/ 2147483646 h 385"/>
              <a:gd name="T30" fmla="*/ 2147483646 w 401"/>
              <a:gd name="T31" fmla="*/ 2147483646 h 385"/>
              <a:gd name="T32" fmla="*/ 2147483646 w 401"/>
              <a:gd name="T33" fmla="*/ 2147483646 h 385"/>
              <a:gd name="T34" fmla="*/ 2147483646 w 401"/>
              <a:gd name="T35" fmla="*/ 2147483646 h 385"/>
              <a:gd name="T36" fmla="*/ 2147483646 w 401"/>
              <a:gd name="T37" fmla="*/ 2147483646 h 385"/>
              <a:gd name="T38" fmla="*/ 2147483646 w 401"/>
              <a:gd name="T39" fmla="*/ 2147483646 h 385"/>
              <a:gd name="T40" fmla="*/ 2147483646 w 401"/>
              <a:gd name="T41" fmla="*/ 2147483646 h 385"/>
              <a:gd name="T42" fmla="*/ 2147483646 w 401"/>
              <a:gd name="T43" fmla="*/ 2147483646 h 385"/>
              <a:gd name="T44" fmla="*/ 2147483646 w 401"/>
              <a:gd name="T45" fmla="*/ 2147483646 h 385"/>
              <a:gd name="T46" fmla="*/ 2147483646 w 401"/>
              <a:gd name="T47" fmla="*/ 2147483646 h 385"/>
              <a:gd name="T48" fmla="*/ 2147483646 w 401"/>
              <a:gd name="T49" fmla="*/ 2147483646 h 385"/>
              <a:gd name="T50" fmla="*/ 2147483646 w 401"/>
              <a:gd name="T51" fmla="*/ 2147483646 h 385"/>
              <a:gd name="T52" fmla="*/ 2147483646 w 401"/>
              <a:gd name="T53" fmla="*/ 2147483646 h 385"/>
              <a:gd name="T54" fmla="*/ 2147483646 w 401"/>
              <a:gd name="T55" fmla="*/ 2147483646 h 385"/>
              <a:gd name="T56" fmla="*/ 2147483646 w 401"/>
              <a:gd name="T57" fmla="*/ 2147483646 h 385"/>
              <a:gd name="T58" fmla="*/ 2147483646 w 401"/>
              <a:gd name="T59" fmla="*/ 2147483646 h 385"/>
              <a:gd name="T60" fmla="*/ 2147483646 w 401"/>
              <a:gd name="T61" fmla="*/ 2147483646 h 385"/>
              <a:gd name="T62" fmla="*/ 2147483646 w 401"/>
              <a:gd name="T63" fmla="*/ 2147483646 h 385"/>
              <a:gd name="T64" fmla="*/ 2147483646 w 401"/>
              <a:gd name="T65" fmla="*/ 0 h 385"/>
              <a:gd name="T66" fmla="*/ 2147483646 w 401"/>
              <a:gd name="T67" fmla="*/ 2147483646 h 385"/>
              <a:gd name="T68" fmla="*/ 2147483646 w 401"/>
              <a:gd name="T69" fmla="*/ 2147483646 h 385"/>
              <a:gd name="T70" fmla="*/ 2147483646 w 401"/>
              <a:gd name="T71" fmla="*/ 2147483646 h 385"/>
              <a:gd name="T72" fmla="*/ 2147483646 w 401"/>
              <a:gd name="T73" fmla="*/ 2147483646 h 385"/>
              <a:gd name="T74" fmla="*/ 2147483646 w 401"/>
              <a:gd name="T75" fmla="*/ 2147483646 h 385"/>
              <a:gd name="T76" fmla="*/ 2147483646 w 401"/>
              <a:gd name="T77" fmla="*/ 2147483646 h 385"/>
              <a:gd name="T78" fmla="*/ 2147483646 w 401"/>
              <a:gd name="T79" fmla="*/ 2147483646 h 385"/>
              <a:gd name="T80" fmla="*/ 2147483646 w 401"/>
              <a:gd name="T81" fmla="*/ 2147483646 h 385"/>
              <a:gd name="T82" fmla="*/ 2147483646 w 401"/>
              <a:gd name="T83" fmla="*/ 2147483646 h 385"/>
              <a:gd name="T84" fmla="*/ 2147483646 w 401"/>
              <a:gd name="T85" fmla="*/ 2147483646 h 385"/>
              <a:gd name="T86" fmla="*/ 2147483646 w 401"/>
              <a:gd name="T87" fmla="*/ 2147483646 h 385"/>
              <a:gd name="T88" fmla="*/ 2147483646 w 401"/>
              <a:gd name="T89" fmla="*/ 2147483646 h 385"/>
              <a:gd name="T90" fmla="*/ 2147483646 w 401"/>
              <a:gd name="T91" fmla="*/ 2147483646 h 385"/>
              <a:gd name="T92" fmla="*/ 2147483646 w 401"/>
              <a:gd name="T93" fmla="*/ 2147483646 h 385"/>
              <a:gd name="T94" fmla="*/ 2147483646 w 401"/>
              <a:gd name="T95" fmla="*/ 2147483646 h 385"/>
              <a:gd name="T96" fmla="*/ 2147483646 w 401"/>
              <a:gd name="T97" fmla="*/ 2147483646 h 385"/>
              <a:gd name="T98" fmla="*/ 2147483646 w 401"/>
              <a:gd name="T99" fmla="*/ 2147483646 h 385"/>
              <a:gd name="T100" fmla="*/ 2147483646 w 401"/>
              <a:gd name="T101" fmla="*/ 2147483646 h 385"/>
              <a:gd name="T102" fmla="*/ 2147483646 w 401"/>
              <a:gd name="T103" fmla="*/ 2147483646 h 385"/>
              <a:gd name="T104" fmla="*/ 2147483646 w 401"/>
              <a:gd name="T105" fmla="*/ 2147483646 h 385"/>
              <a:gd name="T106" fmla="*/ 2147483646 w 401"/>
              <a:gd name="T107" fmla="*/ 2147483646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01" h="385">
                <a:moveTo>
                  <a:pt x="71" y="185"/>
                </a:moveTo>
                <a:lnTo>
                  <a:pt x="36" y="186"/>
                </a:lnTo>
                <a:lnTo>
                  <a:pt x="2" y="187"/>
                </a:lnTo>
                <a:lnTo>
                  <a:pt x="2" y="218"/>
                </a:lnTo>
                <a:lnTo>
                  <a:pt x="1" y="249"/>
                </a:lnTo>
                <a:lnTo>
                  <a:pt x="1" y="280"/>
                </a:lnTo>
                <a:lnTo>
                  <a:pt x="0" y="310"/>
                </a:lnTo>
                <a:lnTo>
                  <a:pt x="23" y="339"/>
                </a:lnTo>
                <a:lnTo>
                  <a:pt x="48" y="367"/>
                </a:lnTo>
                <a:lnTo>
                  <a:pt x="71" y="363"/>
                </a:lnTo>
                <a:lnTo>
                  <a:pt x="107" y="374"/>
                </a:lnTo>
                <a:lnTo>
                  <a:pt x="156" y="385"/>
                </a:lnTo>
                <a:lnTo>
                  <a:pt x="188" y="357"/>
                </a:lnTo>
                <a:lnTo>
                  <a:pt x="225" y="326"/>
                </a:lnTo>
                <a:lnTo>
                  <a:pt x="235" y="303"/>
                </a:lnTo>
                <a:lnTo>
                  <a:pt x="260" y="296"/>
                </a:lnTo>
                <a:lnTo>
                  <a:pt x="285" y="290"/>
                </a:lnTo>
                <a:lnTo>
                  <a:pt x="279" y="269"/>
                </a:lnTo>
                <a:lnTo>
                  <a:pt x="305" y="258"/>
                </a:lnTo>
                <a:lnTo>
                  <a:pt x="331" y="249"/>
                </a:lnTo>
                <a:lnTo>
                  <a:pt x="357" y="238"/>
                </a:lnTo>
                <a:lnTo>
                  <a:pt x="383" y="228"/>
                </a:lnTo>
                <a:lnTo>
                  <a:pt x="368" y="210"/>
                </a:lnTo>
                <a:lnTo>
                  <a:pt x="386" y="172"/>
                </a:lnTo>
                <a:lnTo>
                  <a:pt x="391" y="162"/>
                </a:lnTo>
                <a:lnTo>
                  <a:pt x="392" y="133"/>
                </a:lnTo>
                <a:lnTo>
                  <a:pt x="394" y="102"/>
                </a:lnTo>
                <a:lnTo>
                  <a:pt x="401" y="89"/>
                </a:lnTo>
                <a:lnTo>
                  <a:pt x="381" y="57"/>
                </a:lnTo>
                <a:lnTo>
                  <a:pt x="379" y="47"/>
                </a:lnTo>
                <a:lnTo>
                  <a:pt x="343" y="27"/>
                </a:lnTo>
                <a:lnTo>
                  <a:pt x="308" y="7"/>
                </a:lnTo>
                <a:lnTo>
                  <a:pt x="305" y="0"/>
                </a:lnTo>
                <a:lnTo>
                  <a:pt x="274" y="7"/>
                </a:lnTo>
                <a:lnTo>
                  <a:pt x="242" y="14"/>
                </a:lnTo>
                <a:lnTo>
                  <a:pt x="224" y="44"/>
                </a:lnTo>
                <a:lnTo>
                  <a:pt x="231" y="77"/>
                </a:lnTo>
                <a:lnTo>
                  <a:pt x="228" y="110"/>
                </a:lnTo>
                <a:lnTo>
                  <a:pt x="225" y="143"/>
                </a:lnTo>
                <a:lnTo>
                  <a:pt x="258" y="167"/>
                </a:lnTo>
                <a:lnTo>
                  <a:pt x="269" y="155"/>
                </a:lnTo>
                <a:lnTo>
                  <a:pt x="261" y="204"/>
                </a:lnTo>
                <a:lnTo>
                  <a:pt x="253" y="200"/>
                </a:lnTo>
                <a:lnTo>
                  <a:pt x="239" y="201"/>
                </a:lnTo>
                <a:lnTo>
                  <a:pt x="212" y="164"/>
                </a:lnTo>
                <a:lnTo>
                  <a:pt x="190" y="148"/>
                </a:lnTo>
                <a:lnTo>
                  <a:pt x="175" y="133"/>
                </a:lnTo>
                <a:lnTo>
                  <a:pt x="162" y="148"/>
                </a:lnTo>
                <a:lnTo>
                  <a:pt x="117" y="132"/>
                </a:lnTo>
                <a:lnTo>
                  <a:pt x="112" y="120"/>
                </a:lnTo>
                <a:lnTo>
                  <a:pt x="85" y="123"/>
                </a:lnTo>
                <a:lnTo>
                  <a:pt x="72" y="104"/>
                </a:lnTo>
                <a:lnTo>
                  <a:pt x="71" y="145"/>
                </a:lnTo>
                <a:lnTo>
                  <a:pt x="71" y="185"/>
                </a:lnTo>
                <a:close/>
              </a:path>
            </a:pathLst>
          </a:custGeom>
          <a:noFill/>
          <a:ln w="3175" cmpd="sng">
            <a:solidFill>
              <a:schemeClr val="bg2"/>
            </a:solidFill>
            <a:prstDash val="solid"/>
            <a:round/>
            <a:headEnd/>
            <a:tailEnd/>
          </a:ln>
        </p:spPr>
        <p:txBody>
          <a:bodyPr/>
          <a:lstStyle/>
          <a:p>
            <a:endParaRPr lang="en-US"/>
          </a:p>
        </p:txBody>
      </p:sp>
      <p:sp>
        <p:nvSpPr>
          <p:cNvPr id="33935" name="Freeform 143"/>
          <p:cNvSpPr>
            <a:spLocks/>
          </p:cNvSpPr>
          <p:nvPr/>
        </p:nvSpPr>
        <p:spPr bwMode="auto">
          <a:xfrm>
            <a:off x="4613275" y="4456113"/>
            <a:ext cx="434975" cy="387350"/>
          </a:xfrm>
          <a:custGeom>
            <a:avLst/>
            <a:gdLst>
              <a:gd name="T0" fmla="*/ 2147483646 w 549"/>
              <a:gd name="T1" fmla="*/ 2147483646 h 488"/>
              <a:gd name="T2" fmla="*/ 2147483646 w 549"/>
              <a:gd name="T3" fmla="*/ 2147483646 h 488"/>
              <a:gd name="T4" fmla="*/ 2147483646 w 549"/>
              <a:gd name="T5" fmla="*/ 2147483646 h 488"/>
              <a:gd name="T6" fmla="*/ 2147483646 w 549"/>
              <a:gd name="T7" fmla="*/ 2147483646 h 488"/>
              <a:gd name="T8" fmla="*/ 2147483646 w 549"/>
              <a:gd name="T9" fmla="*/ 2147483646 h 488"/>
              <a:gd name="T10" fmla="*/ 2147483646 w 549"/>
              <a:gd name="T11" fmla="*/ 2147483646 h 488"/>
              <a:gd name="T12" fmla="*/ 2147483646 w 549"/>
              <a:gd name="T13" fmla="*/ 2147483646 h 488"/>
              <a:gd name="T14" fmla="*/ 2147483646 w 549"/>
              <a:gd name="T15" fmla="*/ 2147483646 h 488"/>
              <a:gd name="T16" fmla="*/ 0 w 549"/>
              <a:gd name="T17" fmla="*/ 2147483646 h 488"/>
              <a:gd name="T18" fmla="*/ 2147483646 w 549"/>
              <a:gd name="T19" fmla="*/ 2147483646 h 488"/>
              <a:gd name="T20" fmla="*/ 2147483646 w 549"/>
              <a:gd name="T21" fmla="*/ 2147483646 h 488"/>
              <a:gd name="T22" fmla="*/ 2147483646 w 549"/>
              <a:gd name="T23" fmla="*/ 2147483646 h 488"/>
              <a:gd name="T24" fmla="*/ 2147483646 w 549"/>
              <a:gd name="T25" fmla="*/ 2147483646 h 488"/>
              <a:gd name="T26" fmla="*/ 2147483646 w 549"/>
              <a:gd name="T27" fmla="*/ 2147483646 h 488"/>
              <a:gd name="T28" fmla="*/ 2147483646 w 549"/>
              <a:gd name="T29" fmla="*/ 2147483646 h 488"/>
              <a:gd name="T30" fmla="*/ 2147483646 w 549"/>
              <a:gd name="T31" fmla="*/ 2147483646 h 488"/>
              <a:gd name="T32" fmla="*/ 2147483646 w 549"/>
              <a:gd name="T33" fmla="*/ 2147483646 h 488"/>
              <a:gd name="T34" fmla="*/ 2147483646 w 549"/>
              <a:gd name="T35" fmla="*/ 2147483646 h 488"/>
              <a:gd name="T36" fmla="*/ 2147483646 w 549"/>
              <a:gd name="T37" fmla="*/ 2147483646 h 488"/>
              <a:gd name="T38" fmla="*/ 2147483646 w 549"/>
              <a:gd name="T39" fmla="*/ 2147483646 h 488"/>
              <a:gd name="T40" fmla="*/ 2147483646 w 549"/>
              <a:gd name="T41" fmla="*/ 2147483646 h 488"/>
              <a:gd name="T42" fmla="*/ 2147483646 w 549"/>
              <a:gd name="T43" fmla="*/ 2147483646 h 488"/>
              <a:gd name="T44" fmla="*/ 2147483646 w 549"/>
              <a:gd name="T45" fmla="*/ 2147483646 h 488"/>
              <a:gd name="T46" fmla="*/ 2147483646 w 549"/>
              <a:gd name="T47" fmla="*/ 2147483646 h 488"/>
              <a:gd name="T48" fmla="*/ 2147483646 w 549"/>
              <a:gd name="T49" fmla="*/ 2147483646 h 488"/>
              <a:gd name="T50" fmla="*/ 2147483646 w 549"/>
              <a:gd name="T51" fmla="*/ 2147483646 h 488"/>
              <a:gd name="T52" fmla="*/ 2147483646 w 549"/>
              <a:gd name="T53" fmla="*/ 2147483646 h 488"/>
              <a:gd name="T54" fmla="*/ 2147483646 w 549"/>
              <a:gd name="T55" fmla="*/ 2147483646 h 488"/>
              <a:gd name="T56" fmla="*/ 2147483646 w 549"/>
              <a:gd name="T57" fmla="*/ 2147483646 h 488"/>
              <a:gd name="T58" fmla="*/ 2147483646 w 549"/>
              <a:gd name="T59" fmla="*/ 2147483646 h 488"/>
              <a:gd name="T60" fmla="*/ 2147483646 w 549"/>
              <a:gd name="T61" fmla="*/ 2147483646 h 488"/>
              <a:gd name="T62" fmla="*/ 2147483646 w 549"/>
              <a:gd name="T63" fmla="*/ 2147483646 h 488"/>
              <a:gd name="T64" fmla="*/ 2147483646 w 549"/>
              <a:gd name="T65" fmla="*/ 2147483646 h 488"/>
              <a:gd name="T66" fmla="*/ 2147483646 w 549"/>
              <a:gd name="T67" fmla="*/ 2147483646 h 488"/>
              <a:gd name="T68" fmla="*/ 2147483646 w 549"/>
              <a:gd name="T69" fmla="*/ 2147483646 h 488"/>
              <a:gd name="T70" fmla="*/ 2147483646 w 549"/>
              <a:gd name="T71" fmla="*/ 2147483646 h 488"/>
              <a:gd name="T72" fmla="*/ 2147483646 w 549"/>
              <a:gd name="T73" fmla="*/ 2147483646 h 488"/>
              <a:gd name="T74" fmla="*/ 2147483646 w 549"/>
              <a:gd name="T75" fmla="*/ 2147483646 h 488"/>
              <a:gd name="T76" fmla="*/ 2147483646 w 549"/>
              <a:gd name="T77" fmla="*/ 2147483646 h 488"/>
              <a:gd name="T78" fmla="*/ 2147483646 w 549"/>
              <a:gd name="T79" fmla="*/ 2147483646 h 488"/>
              <a:gd name="T80" fmla="*/ 2147483646 w 549"/>
              <a:gd name="T81" fmla="*/ 2147483646 h 488"/>
              <a:gd name="T82" fmla="*/ 2147483646 w 549"/>
              <a:gd name="T83" fmla="*/ 2147483646 h 488"/>
              <a:gd name="T84" fmla="*/ 2147483646 w 549"/>
              <a:gd name="T85" fmla="*/ 2147483646 h 488"/>
              <a:gd name="T86" fmla="*/ 2147483646 w 549"/>
              <a:gd name="T87" fmla="*/ 2147483646 h 488"/>
              <a:gd name="T88" fmla="*/ 2147483646 w 549"/>
              <a:gd name="T89" fmla="*/ 2147483646 h 488"/>
              <a:gd name="T90" fmla="*/ 2147483646 w 549"/>
              <a:gd name="T91" fmla="*/ 2000373825 h 488"/>
              <a:gd name="T92" fmla="*/ 2147483646 w 549"/>
              <a:gd name="T93" fmla="*/ 0 h 488"/>
              <a:gd name="T94" fmla="*/ 2147483646 w 549"/>
              <a:gd name="T95" fmla="*/ 0 h 488"/>
              <a:gd name="T96" fmla="*/ 2147483646 w 549"/>
              <a:gd name="T97" fmla="*/ 2147483646 h 488"/>
              <a:gd name="T98" fmla="*/ 2147483646 w 549"/>
              <a:gd name="T99" fmla="*/ 2147483646 h 488"/>
              <a:gd name="T100" fmla="*/ 2147483646 w 549"/>
              <a:gd name="T101" fmla="*/ 2147483646 h 488"/>
              <a:gd name="T102" fmla="*/ 2147483646 w 549"/>
              <a:gd name="T103" fmla="*/ 2147483646 h 488"/>
              <a:gd name="T104" fmla="*/ 2147483646 w 549"/>
              <a:gd name="T105" fmla="*/ 2147483646 h 488"/>
              <a:gd name="T106" fmla="*/ 2147483646 w 549"/>
              <a:gd name="T107" fmla="*/ 2147483646 h 488"/>
              <a:gd name="T108" fmla="*/ 2147483646 w 549"/>
              <a:gd name="T109" fmla="*/ 2147483646 h 488"/>
              <a:gd name="T110" fmla="*/ 2147483646 w 549"/>
              <a:gd name="T111" fmla="*/ 2147483646 h 488"/>
              <a:gd name="T112" fmla="*/ 2147483646 w 549"/>
              <a:gd name="T113" fmla="*/ 2147483646 h 488"/>
              <a:gd name="T114" fmla="*/ 2147483646 w 549"/>
              <a:gd name="T115" fmla="*/ 2147483646 h 488"/>
              <a:gd name="T116" fmla="*/ 2147483646 w 549"/>
              <a:gd name="T117" fmla="*/ 2147483646 h 488"/>
              <a:gd name="T118" fmla="*/ 2147483646 w 549"/>
              <a:gd name="T119" fmla="*/ 2147483646 h 488"/>
              <a:gd name="T120" fmla="*/ 2147483646 w 549"/>
              <a:gd name="T121" fmla="*/ 2147483646 h 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9" h="488">
                <a:moveTo>
                  <a:pt x="123" y="100"/>
                </a:moveTo>
                <a:lnTo>
                  <a:pt x="120" y="136"/>
                </a:lnTo>
                <a:lnTo>
                  <a:pt x="116" y="173"/>
                </a:lnTo>
                <a:lnTo>
                  <a:pt x="114" y="209"/>
                </a:lnTo>
                <a:lnTo>
                  <a:pt x="110" y="245"/>
                </a:lnTo>
                <a:lnTo>
                  <a:pt x="82" y="260"/>
                </a:lnTo>
                <a:lnTo>
                  <a:pt x="31" y="253"/>
                </a:lnTo>
                <a:lnTo>
                  <a:pt x="19" y="226"/>
                </a:lnTo>
                <a:lnTo>
                  <a:pt x="0" y="249"/>
                </a:lnTo>
                <a:lnTo>
                  <a:pt x="14" y="285"/>
                </a:lnTo>
                <a:lnTo>
                  <a:pt x="29" y="320"/>
                </a:lnTo>
                <a:lnTo>
                  <a:pt x="42" y="357"/>
                </a:lnTo>
                <a:lnTo>
                  <a:pt x="55" y="392"/>
                </a:lnTo>
                <a:lnTo>
                  <a:pt x="42" y="410"/>
                </a:lnTo>
                <a:lnTo>
                  <a:pt x="38" y="424"/>
                </a:lnTo>
                <a:lnTo>
                  <a:pt x="52" y="469"/>
                </a:lnTo>
                <a:lnTo>
                  <a:pt x="65" y="466"/>
                </a:lnTo>
                <a:lnTo>
                  <a:pt x="82" y="477"/>
                </a:lnTo>
                <a:lnTo>
                  <a:pt x="104" y="488"/>
                </a:lnTo>
                <a:lnTo>
                  <a:pt x="139" y="477"/>
                </a:lnTo>
                <a:lnTo>
                  <a:pt x="173" y="465"/>
                </a:lnTo>
                <a:lnTo>
                  <a:pt x="207" y="464"/>
                </a:lnTo>
                <a:lnTo>
                  <a:pt x="243" y="462"/>
                </a:lnTo>
                <a:lnTo>
                  <a:pt x="287" y="456"/>
                </a:lnTo>
                <a:lnTo>
                  <a:pt x="315" y="452"/>
                </a:lnTo>
                <a:lnTo>
                  <a:pt x="362" y="424"/>
                </a:lnTo>
                <a:lnTo>
                  <a:pt x="380" y="409"/>
                </a:lnTo>
                <a:lnTo>
                  <a:pt x="404" y="386"/>
                </a:lnTo>
                <a:lnTo>
                  <a:pt x="428" y="365"/>
                </a:lnTo>
                <a:lnTo>
                  <a:pt x="450" y="341"/>
                </a:lnTo>
                <a:lnTo>
                  <a:pt x="469" y="318"/>
                </a:lnTo>
                <a:lnTo>
                  <a:pt x="492" y="287"/>
                </a:lnTo>
                <a:lnTo>
                  <a:pt x="517" y="257"/>
                </a:lnTo>
                <a:lnTo>
                  <a:pt x="532" y="219"/>
                </a:lnTo>
                <a:lnTo>
                  <a:pt x="549" y="181"/>
                </a:lnTo>
                <a:lnTo>
                  <a:pt x="523" y="180"/>
                </a:lnTo>
                <a:lnTo>
                  <a:pt x="517" y="198"/>
                </a:lnTo>
                <a:lnTo>
                  <a:pt x="484" y="185"/>
                </a:lnTo>
                <a:lnTo>
                  <a:pt x="486" y="157"/>
                </a:lnTo>
                <a:lnTo>
                  <a:pt x="503" y="138"/>
                </a:lnTo>
                <a:lnTo>
                  <a:pt x="520" y="146"/>
                </a:lnTo>
                <a:lnTo>
                  <a:pt x="519" y="106"/>
                </a:lnTo>
                <a:lnTo>
                  <a:pt x="518" y="64"/>
                </a:lnTo>
                <a:lnTo>
                  <a:pt x="512" y="37"/>
                </a:lnTo>
                <a:lnTo>
                  <a:pt x="506" y="8"/>
                </a:lnTo>
                <a:lnTo>
                  <a:pt x="473" y="4"/>
                </a:lnTo>
                <a:lnTo>
                  <a:pt x="441" y="0"/>
                </a:lnTo>
                <a:lnTo>
                  <a:pt x="436" y="0"/>
                </a:lnTo>
                <a:lnTo>
                  <a:pt x="391" y="30"/>
                </a:lnTo>
                <a:lnTo>
                  <a:pt x="358" y="58"/>
                </a:lnTo>
                <a:lnTo>
                  <a:pt x="340" y="93"/>
                </a:lnTo>
                <a:lnTo>
                  <a:pt x="319" y="106"/>
                </a:lnTo>
                <a:lnTo>
                  <a:pt x="300" y="139"/>
                </a:lnTo>
                <a:lnTo>
                  <a:pt x="250" y="132"/>
                </a:lnTo>
                <a:lnTo>
                  <a:pt x="223" y="121"/>
                </a:lnTo>
                <a:lnTo>
                  <a:pt x="205" y="147"/>
                </a:lnTo>
                <a:lnTo>
                  <a:pt x="189" y="173"/>
                </a:lnTo>
                <a:lnTo>
                  <a:pt x="152" y="180"/>
                </a:lnTo>
                <a:lnTo>
                  <a:pt x="140" y="174"/>
                </a:lnTo>
                <a:lnTo>
                  <a:pt x="146" y="138"/>
                </a:lnTo>
                <a:lnTo>
                  <a:pt x="123" y="100"/>
                </a:lnTo>
                <a:close/>
              </a:path>
            </a:pathLst>
          </a:custGeom>
          <a:noFill/>
          <a:ln w="3175" cmpd="sng">
            <a:solidFill>
              <a:schemeClr val="bg2"/>
            </a:solidFill>
            <a:prstDash val="solid"/>
            <a:round/>
            <a:headEnd/>
            <a:tailEnd/>
          </a:ln>
        </p:spPr>
        <p:txBody>
          <a:bodyPr/>
          <a:lstStyle/>
          <a:p>
            <a:endParaRPr lang="en-US"/>
          </a:p>
        </p:txBody>
      </p:sp>
      <p:sp>
        <p:nvSpPr>
          <p:cNvPr id="33936" name="Freeform 144"/>
          <p:cNvSpPr>
            <a:spLocks/>
          </p:cNvSpPr>
          <p:nvPr/>
        </p:nvSpPr>
        <p:spPr bwMode="auto">
          <a:xfrm>
            <a:off x="4889500" y="4654550"/>
            <a:ext cx="60325" cy="61913"/>
          </a:xfrm>
          <a:custGeom>
            <a:avLst/>
            <a:gdLst>
              <a:gd name="T0" fmla="*/ 2147483646 w 76"/>
              <a:gd name="T1" fmla="*/ 2147483646 h 77"/>
              <a:gd name="T2" fmla="*/ 0 w 76"/>
              <a:gd name="T3" fmla="*/ 2147483646 h 77"/>
              <a:gd name="T4" fmla="*/ 2147483646 w 76"/>
              <a:gd name="T5" fmla="*/ 2147483646 h 77"/>
              <a:gd name="T6" fmla="*/ 2147483646 w 76"/>
              <a:gd name="T7" fmla="*/ 2147483646 h 77"/>
              <a:gd name="T8" fmla="*/ 2147483646 w 76"/>
              <a:gd name="T9" fmla="*/ 2147483646 h 77"/>
              <a:gd name="T10" fmla="*/ 2147483646 w 76"/>
              <a:gd name="T11" fmla="*/ 2147483646 h 77"/>
              <a:gd name="T12" fmla="*/ 2147483646 w 76"/>
              <a:gd name="T13" fmla="*/ 0 h 77"/>
              <a:gd name="T14" fmla="*/ 2147483646 w 76"/>
              <a:gd name="T15" fmla="*/ 2147483646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7">
                <a:moveTo>
                  <a:pt x="34" y="10"/>
                </a:moveTo>
                <a:lnTo>
                  <a:pt x="0" y="43"/>
                </a:lnTo>
                <a:lnTo>
                  <a:pt x="24" y="77"/>
                </a:lnTo>
                <a:lnTo>
                  <a:pt x="37" y="67"/>
                </a:lnTo>
                <a:lnTo>
                  <a:pt x="69" y="42"/>
                </a:lnTo>
                <a:lnTo>
                  <a:pt x="76" y="18"/>
                </a:lnTo>
                <a:lnTo>
                  <a:pt x="47" y="0"/>
                </a:lnTo>
                <a:lnTo>
                  <a:pt x="34" y="10"/>
                </a:lnTo>
                <a:close/>
              </a:path>
            </a:pathLst>
          </a:custGeom>
          <a:noFill/>
          <a:ln w="3175" cmpd="sng">
            <a:solidFill>
              <a:schemeClr val="bg2"/>
            </a:solidFill>
            <a:prstDash val="solid"/>
            <a:round/>
            <a:headEnd/>
            <a:tailEnd/>
          </a:ln>
        </p:spPr>
        <p:txBody>
          <a:bodyPr/>
          <a:lstStyle/>
          <a:p>
            <a:endParaRPr lang="en-US"/>
          </a:p>
        </p:txBody>
      </p:sp>
      <p:sp>
        <p:nvSpPr>
          <p:cNvPr id="33937" name="Freeform 145"/>
          <p:cNvSpPr>
            <a:spLocks/>
          </p:cNvSpPr>
          <p:nvPr/>
        </p:nvSpPr>
        <p:spPr bwMode="auto">
          <a:xfrm>
            <a:off x="4564063" y="4471988"/>
            <a:ext cx="6350" cy="14287"/>
          </a:xfrm>
          <a:custGeom>
            <a:avLst/>
            <a:gdLst>
              <a:gd name="T0" fmla="*/ 2147483646 w 7"/>
              <a:gd name="T1" fmla="*/ 2147483646 h 19"/>
              <a:gd name="T2" fmla="*/ 0 w 7"/>
              <a:gd name="T3" fmla="*/ 2147483646 h 19"/>
              <a:gd name="T4" fmla="*/ 1492755279 w 7"/>
              <a:gd name="T5" fmla="*/ 0 h 19"/>
              <a:gd name="T6" fmla="*/ 2147483646 w 7"/>
              <a:gd name="T7" fmla="*/ 214748364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7" y="19"/>
                </a:moveTo>
                <a:lnTo>
                  <a:pt x="0" y="18"/>
                </a:lnTo>
                <a:lnTo>
                  <a:pt x="2" y="0"/>
                </a:lnTo>
                <a:lnTo>
                  <a:pt x="7" y="19"/>
                </a:lnTo>
                <a:close/>
              </a:path>
            </a:pathLst>
          </a:custGeom>
          <a:noFill/>
          <a:ln w="3175" cmpd="sng">
            <a:solidFill>
              <a:schemeClr val="bg2"/>
            </a:solidFill>
            <a:prstDash val="solid"/>
            <a:round/>
            <a:headEnd/>
            <a:tailEnd/>
          </a:ln>
        </p:spPr>
        <p:txBody>
          <a:bodyPr/>
          <a:lstStyle/>
          <a:p>
            <a:endParaRPr lang="en-US"/>
          </a:p>
        </p:txBody>
      </p:sp>
      <p:sp>
        <p:nvSpPr>
          <p:cNvPr id="33938" name="Freeform 146"/>
          <p:cNvSpPr>
            <a:spLocks/>
          </p:cNvSpPr>
          <p:nvPr/>
        </p:nvSpPr>
        <p:spPr bwMode="auto">
          <a:xfrm>
            <a:off x="4970463" y="3843338"/>
            <a:ext cx="49212" cy="65087"/>
          </a:xfrm>
          <a:custGeom>
            <a:avLst/>
            <a:gdLst>
              <a:gd name="T0" fmla="*/ 2147483646 w 62"/>
              <a:gd name="T1" fmla="*/ 2147483646 h 81"/>
              <a:gd name="T2" fmla="*/ 2147483646 w 62"/>
              <a:gd name="T3" fmla="*/ 1037610526 h 81"/>
              <a:gd name="T4" fmla="*/ 2147483646 w 62"/>
              <a:gd name="T5" fmla="*/ 0 h 81"/>
              <a:gd name="T6" fmla="*/ 2147483646 w 62"/>
              <a:gd name="T7" fmla="*/ 2147483646 h 81"/>
              <a:gd name="T8" fmla="*/ 999851316 w 62"/>
              <a:gd name="T9" fmla="*/ 2147483646 h 81"/>
              <a:gd name="T10" fmla="*/ 0 w 62"/>
              <a:gd name="T11" fmla="*/ 2147483646 h 81"/>
              <a:gd name="T12" fmla="*/ 999851316 w 62"/>
              <a:gd name="T13" fmla="*/ 2147483646 h 81"/>
              <a:gd name="T14" fmla="*/ 2147483646 w 62"/>
              <a:gd name="T15" fmla="*/ 2147483646 h 81"/>
              <a:gd name="T16" fmla="*/ 2147483646 w 62"/>
              <a:gd name="T17" fmla="*/ 2147483646 h 81"/>
              <a:gd name="T18" fmla="*/ 2147483646 w 62"/>
              <a:gd name="T19" fmla="*/ 2147483646 h 81"/>
              <a:gd name="T20" fmla="*/ 2147483646 w 62"/>
              <a:gd name="T21" fmla="*/ 2147483646 h 81"/>
              <a:gd name="T22" fmla="*/ 2147483646 w 62"/>
              <a:gd name="T23" fmla="*/ 2147483646 h 81"/>
              <a:gd name="T24" fmla="*/ 2147483646 w 62"/>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2" h="81">
                <a:moveTo>
                  <a:pt x="54" y="21"/>
                </a:moveTo>
                <a:lnTo>
                  <a:pt x="54" y="2"/>
                </a:lnTo>
                <a:lnTo>
                  <a:pt x="35" y="0"/>
                </a:lnTo>
                <a:lnTo>
                  <a:pt x="31" y="11"/>
                </a:lnTo>
                <a:lnTo>
                  <a:pt x="2" y="14"/>
                </a:lnTo>
                <a:lnTo>
                  <a:pt x="0" y="15"/>
                </a:lnTo>
                <a:lnTo>
                  <a:pt x="2" y="17"/>
                </a:lnTo>
                <a:lnTo>
                  <a:pt x="8" y="49"/>
                </a:lnTo>
                <a:lnTo>
                  <a:pt x="13" y="81"/>
                </a:lnTo>
                <a:lnTo>
                  <a:pt x="22" y="81"/>
                </a:lnTo>
                <a:lnTo>
                  <a:pt x="42" y="58"/>
                </a:lnTo>
                <a:lnTo>
                  <a:pt x="62" y="34"/>
                </a:lnTo>
                <a:lnTo>
                  <a:pt x="54" y="21"/>
                </a:lnTo>
                <a:close/>
              </a:path>
            </a:pathLst>
          </a:custGeom>
          <a:noFill/>
          <a:ln w="3175" cmpd="sng">
            <a:solidFill>
              <a:schemeClr val="bg2"/>
            </a:solidFill>
            <a:prstDash val="solid"/>
            <a:round/>
            <a:headEnd/>
            <a:tailEnd/>
          </a:ln>
        </p:spPr>
        <p:txBody>
          <a:bodyPr/>
          <a:lstStyle/>
          <a:p>
            <a:endParaRPr lang="en-US"/>
          </a:p>
        </p:txBody>
      </p:sp>
      <p:sp>
        <p:nvSpPr>
          <p:cNvPr id="33939" name="Freeform 147"/>
          <p:cNvSpPr>
            <a:spLocks/>
          </p:cNvSpPr>
          <p:nvPr/>
        </p:nvSpPr>
        <p:spPr bwMode="auto">
          <a:xfrm>
            <a:off x="4483100" y="3660775"/>
            <a:ext cx="203200" cy="265113"/>
          </a:xfrm>
          <a:custGeom>
            <a:avLst/>
            <a:gdLst>
              <a:gd name="T0" fmla="*/ 2147483646 w 256"/>
              <a:gd name="T1" fmla="*/ 2147483646 h 335"/>
              <a:gd name="T2" fmla="*/ 2147483646 w 256"/>
              <a:gd name="T3" fmla="*/ 2147483646 h 335"/>
              <a:gd name="T4" fmla="*/ 2147483646 w 256"/>
              <a:gd name="T5" fmla="*/ 2147483646 h 335"/>
              <a:gd name="T6" fmla="*/ 2147483646 w 256"/>
              <a:gd name="T7" fmla="*/ 2147483646 h 335"/>
              <a:gd name="T8" fmla="*/ 2147483646 w 256"/>
              <a:gd name="T9" fmla="*/ 2147483646 h 335"/>
              <a:gd name="T10" fmla="*/ 2147483646 w 256"/>
              <a:gd name="T11" fmla="*/ 2147483646 h 335"/>
              <a:gd name="T12" fmla="*/ 2147483646 w 256"/>
              <a:gd name="T13" fmla="*/ 2147483646 h 335"/>
              <a:gd name="T14" fmla="*/ 0 w 256"/>
              <a:gd name="T15" fmla="*/ 2147483646 h 335"/>
              <a:gd name="T16" fmla="*/ 2147483646 w 256"/>
              <a:gd name="T17" fmla="*/ 2147483646 h 335"/>
              <a:gd name="T18" fmla="*/ 2147483646 w 256"/>
              <a:gd name="T19" fmla="*/ 2147483646 h 335"/>
              <a:gd name="T20" fmla="*/ 2147483646 w 256"/>
              <a:gd name="T21" fmla="*/ 2147483646 h 335"/>
              <a:gd name="T22" fmla="*/ 2147483646 w 256"/>
              <a:gd name="T23" fmla="*/ 2147483646 h 335"/>
              <a:gd name="T24" fmla="*/ 2147483646 w 256"/>
              <a:gd name="T25" fmla="*/ 2147483646 h 335"/>
              <a:gd name="T26" fmla="*/ 2147483646 w 256"/>
              <a:gd name="T27" fmla="*/ 2147483646 h 335"/>
              <a:gd name="T28" fmla="*/ 2147483646 w 256"/>
              <a:gd name="T29" fmla="*/ 2147483646 h 335"/>
              <a:gd name="T30" fmla="*/ 2147483646 w 256"/>
              <a:gd name="T31" fmla="*/ 2147483646 h 335"/>
              <a:gd name="T32" fmla="*/ 2147483646 w 256"/>
              <a:gd name="T33" fmla="*/ 2147483646 h 335"/>
              <a:gd name="T34" fmla="*/ 2147483646 w 256"/>
              <a:gd name="T35" fmla="*/ 2147483646 h 335"/>
              <a:gd name="T36" fmla="*/ 2147483646 w 256"/>
              <a:gd name="T37" fmla="*/ 2147483646 h 335"/>
              <a:gd name="T38" fmla="*/ 2147483646 w 256"/>
              <a:gd name="T39" fmla="*/ 2147483646 h 335"/>
              <a:gd name="T40" fmla="*/ 2147483646 w 256"/>
              <a:gd name="T41" fmla="*/ 2147483646 h 335"/>
              <a:gd name="T42" fmla="*/ 2147483646 w 256"/>
              <a:gd name="T43" fmla="*/ 2147483646 h 335"/>
              <a:gd name="T44" fmla="*/ 2147483646 w 256"/>
              <a:gd name="T45" fmla="*/ 2147483646 h 335"/>
              <a:gd name="T46" fmla="*/ 2147483646 w 256"/>
              <a:gd name="T47" fmla="*/ 2147483646 h 335"/>
              <a:gd name="T48" fmla="*/ 2147483646 w 256"/>
              <a:gd name="T49" fmla="*/ 2147483646 h 335"/>
              <a:gd name="T50" fmla="*/ 2147483646 w 256"/>
              <a:gd name="T51" fmla="*/ 1982820487 h 335"/>
              <a:gd name="T52" fmla="*/ 2147483646 w 256"/>
              <a:gd name="T53" fmla="*/ 991410244 h 335"/>
              <a:gd name="T54" fmla="*/ 2147483646 w 256"/>
              <a:gd name="T55" fmla="*/ 0 h 335"/>
              <a:gd name="T56" fmla="*/ 2147483646 w 256"/>
              <a:gd name="T57" fmla="*/ 2147483646 h 335"/>
              <a:gd name="T58" fmla="*/ 2147483646 w 256"/>
              <a:gd name="T59" fmla="*/ 2147483646 h 335"/>
              <a:gd name="T60" fmla="*/ 2147483646 w 256"/>
              <a:gd name="T61" fmla="*/ 2147483646 h 335"/>
              <a:gd name="T62" fmla="*/ 2147483646 w 256"/>
              <a:gd name="T63" fmla="*/ 2147483646 h 335"/>
              <a:gd name="T64" fmla="*/ 2147483646 w 256"/>
              <a:gd name="T65" fmla="*/ 2147483646 h 335"/>
              <a:gd name="T66" fmla="*/ 2147483646 w 256"/>
              <a:gd name="T67" fmla="*/ 2147483646 h 335"/>
              <a:gd name="T68" fmla="*/ 2147483646 w 256"/>
              <a:gd name="T69" fmla="*/ 2147483646 h 335"/>
              <a:gd name="T70" fmla="*/ 2147483646 w 256"/>
              <a:gd name="T71" fmla="*/ 2147483646 h 335"/>
              <a:gd name="T72" fmla="*/ 2147483646 w 256"/>
              <a:gd name="T73" fmla="*/ 2147483646 h 335"/>
              <a:gd name="T74" fmla="*/ 2147483646 w 256"/>
              <a:gd name="T75" fmla="*/ 2147483646 h 335"/>
              <a:gd name="T76" fmla="*/ 2147483646 w 256"/>
              <a:gd name="T77" fmla="*/ 2147483646 h 335"/>
              <a:gd name="T78" fmla="*/ 2147483646 w 256"/>
              <a:gd name="T79" fmla="*/ 2147483646 h 335"/>
              <a:gd name="T80" fmla="*/ 2147483646 w 256"/>
              <a:gd name="T81" fmla="*/ 2147483646 h 335"/>
              <a:gd name="T82" fmla="*/ 2147483646 w 256"/>
              <a:gd name="T83" fmla="*/ 2147483646 h 335"/>
              <a:gd name="T84" fmla="*/ 2147483646 w 256"/>
              <a:gd name="T85" fmla="*/ 2147483646 h 335"/>
              <a:gd name="T86" fmla="*/ 2147483646 w 256"/>
              <a:gd name="T87" fmla="*/ 2147483646 h 335"/>
              <a:gd name="T88" fmla="*/ 2147483646 w 256"/>
              <a:gd name="T89" fmla="*/ 2147483646 h 3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6" h="335">
                <a:moveTo>
                  <a:pt x="46" y="234"/>
                </a:moveTo>
                <a:lnTo>
                  <a:pt x="15" y="237"/>
                </a:lnTo>
                <a:lnTo>
                  <a:pt x="16" y="247"/>
                </a:lnTo>
                <a:lnTo>
                  <a:pt x="20" y="258"/>
                </a:lnTo>
                <a:lnTo>
                  <a:pt x="26" y="274"/>
                </a:lnTo>
                <a:lnTo>
                  <a:pt x="20" y="282"/>
                </a:lnTo>
                <a:lnTo>
                  <a:pt x="10" y="276"/>
                </a:lnTo>
                <a:lnTo>
                  <a:pt x="0" y="293"/>
                </a:lnTo>
                <a:lnTo>
                  <a:pt x="29" y="335"/>
                </a:lnTo>
                <a:lnTo>
                  <a:pt x="52" y="314"/>
                </a:lnTo>
                <a:lnTo>
                  <a:pt x="65" y="320"/>
                </a:lnTo>
                <a:lnTo>
                  <a:pt x="83" y="325"/>
                </a:lnTo>
                <a:lnTo>
                  <a:pt x="93" y="314"/>
                </a:lnTo>
                <a:lnTo>
                  <a:pt x="114" y="311"/>
                </a:lnTo>
                <a:lnTo>
                  <a:pt x="117" y="329"/>
                </a:lnTo>
                <a:lnTo>
                  <a:pt x="143" y="304"/>
                </a:lnTo>
                <a:lnTo>
                  <a:pt x="169" y="278"/>
                </a:lnTo>
                <a:lnTo>
                  <a:pt x="174" y="248"/>
                </a:lnTo>
                <a:lnTo>
                  <a:pt x="179" y="218"/>
                </a:lnTo>
                <a:lnTo>
                  <a:pt x="202" y="186"/>
                </a:lnTo>
                <a:lnTo>
                  <a:pt x="226" y="155"/>
                </a:lnTo>
                <a:lnTo>
                  <a:pt x="231" y="125"/>
                </a:lnTo>
                <a:lnTo>
                  <a:pt x="237" y="96"/>
                </a:lnTo>
                <a:lnTo>
                  <a:pt x="241" y="67"/>
                </a:lnTo>
                <a:lnTo>
                  <a:pt x="246" y="37"/>
                </a:lnTo>
                <a:lnTo>
                  <a:pt x="256" y="4"/>
                </a:lnTo>
                <a:lnTo>
                  <a:pt x="230" y="2"/>
                </a:lnTo>
                <a:lnTo>
                  <a:pt x="202" y="0"/>
                </a:lnTo>
                <a:lnTo>
                  <a:pt x="183" y="11"/>
                </a:lnTo>
                <a:lnTo>
                  <a:pt x="173" y="53"/>
                </a:lnTo>
                <a:lnTo>
                  <a:pt x="166" y="71"/>
                </a:lnTo>
                <a:lnTo>
                  <a:pt x="136" y="64"/>
                </a:lnTo>
                <a:lnTo>
                  <a:pt x="106" y="55"/>
                </a:lnTo>
                <a:lnTo>
                  <a:pt x="73" y="55"/>
                </a:lnTo>
                <a:lnTo>
                  <a:pt x="70" y="92"/>
                </a:lnTo>
                <a:lnTo>
                  <a:pt x="108" y="88"/>
                </a:lnTo>
                <a:lnTo>
                  <a:pt x="110" y="114"/>
                </a:lnTo>
                <a:lnTo>
                  <a:pt x="95" y="137"/>
                </a:lnTo>
                <a:lnTo>
                  <a:pt x="114" y="171"/>
                </a:lnTo>
                <a:lnTo>
                  <a:pt x="105" y="225"/>
                </a:lnTo>
                <a:lnTo>
                  <a:pt x="93" y="235"/>
                </a:lnTo>
                <a:lnTo>
                  <a:pt x="89" y="225"/>
                </a:lnTo>
                <a:lnTo>
                  <a:pt x="68" y="232"/>
                </a:lnTo>
                <a:lnTo>
                  <a:pt x="48" y="210"/>
                </a:lnTo>
                <a:lnTo>
                  <a:pt x="46" y="234"/>
                </a:lnTo>
                <a:close/>
              </a:path>
            </a:pathLst>
          </a:custGeom>
          <a:noFill/>
          <a:ln w="3175" cmpd="sng">
            <a:solidFill>
              <a:schemeClr val="bg2"/>
            </a:solidFill>
            <a:prstDash val="solid"/>
            <a:round/>
            <a:headEnd/>
            <a:tailEnd/>
          </a:ln>
        </p:spPr>
        <p:txBody>
          <a:bodyPr/>
          <a:lstStyle/>
          <a:p>
            <a:endParaRPr lang="en-US"/>
          </a:p>
        </p:txBody>
      </p:sp>
      <p:sp>
        <p:nvSpPr>
          <p:cNvPr id="33940" name="Freeform 148"/>
          <p:cNvSpPr>
            <a:spLocks/>
          </p:cNvSpPr>
          <p:nvPr/>
        </p:nvSpPr>
        <p:spPr bwMode="auto">
          <a:xfrm>
            <a:off x="4438650" y="3698875"/>
            <a:ext cx="50800" cy="41275"/>
          </a:xfrm>
          <a:custGeom>
            <a:avLst/>
            <a:gdLst>
              <a:gd name="T0" fmla="*/ 2147483646 w 64"/>
              <a:gd name="T1" fmla="*/ 2147483646 h 52"/>
              <a:gd name="T2" fmla="*/ 2147483646 w 64"/>
              <a:gd name="T3" fmla="*/ 2147483646 h 52"/>
              <a:gd name="T4" fmla="*/ 2147483646 w 64"/>
              <a:gd name="T5" fmla="*/ 2147483646 h 52"/>
              <a:gd name="T6" fmla="*/ 2147483646 w 64"/>
              <a:gd name="T7" fmla="*/ 2147483646 h 52"/>
              <a:gd name="T8" fmla="*/ 2147483646 w 64"/>
              <a:gd name="T9" fmla="*/ 2147483646 h 52"/>
              <a:gd name="T10" fmla="*/ 2147483646 w 64"/>
              <a:gd name="T11" fmla="*/ 2147483646 h 52"/>
              <a:gd name="T12" fmla="*/ 0 w 64"/>
              <a:gd name="T13" fmla="*/ 2147483646 h 52"/>
              <a:gd name="T14" fmla="*/ 1000502031 w 64"/>
              <a:gd name="T15" fmla="*/ 2147483646 h 52"/>
              <a:gd name="T16" fmla="*/ 2147483646 w 64"/>
              <a:gd name="T17" fmla="*/ 0 h 52"/>
              <a:gd name="T18" fmla="*/ 2147483646 w 64"/>
              <a:gd name="T19" fmla="*/ 2000373825 h 52"/>
              <a:gd name="T20" fmla="*/ 2147483646 w 64"/>
              <a:gd name="T21" fmla="*/ 214748364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52">
                <a:moveTo>
                  <a:pt x="63" y="7"/>
                </a:moveTo>
                <a:lnTo>
                  <a:pt x="64" y="52"/>
                </a:lnTo>
                <a:lnTo>
                  <a:pt x="37" y="52"/>
                </a:lnTo>
                <a:lnTo>
                  <a:pt x="11" y="52"/>
                </a:lnTo>
                <a:lnTo>
                  <a:pt x="9" y="51"/>
                </a:lnTo>
                <a:lnTo>
                  <a:pt x="9" y="52"/>
                </a:lnTo>
                <a:lnTo>
                  <a:pt x="0" y="48"/>
                </a:lnTo>
                <a:lnTo>
                  <a:pt x="2" y="33"/>
                </a:lnTo>
                <a:lnTo>
                  <a:pt x="11" y="0"/>
                </a:lnTo>
                <a:lnTo>
                  <a:pt x="37" y="4"/>
                </a:lnTo>
                <a:lnTo>
                  <a:pt x="63" y="7"/>
                </a:lnTo>
                <a:close/>
              </a:path>
            </a:pathLst>
          </a:custGeom>
          <a:noFill/>
          <a:ln w="3175" cmpd="sng">
            <a:solidFill>
              <a:schemeClr val="bg2"/>
            </a:solidFill>
            <a:prstDash val="solid"/>
            <a:round/>
            <a:headEnd/>
            <a:tailEnd/>
          </a:ln>
        </p:spPr>
        <p:txBody>
          <a:bodyPr/>
          <a:lstStyle/>
          <a:p>
            <a:endParaRPr lang="en-US"/>
          </a:p>
        </p:txBody>
      </p:sp>
      <p:sp>
        <p:nvSpPr>
          <p:cNvPr id="33941" name="Freeform 149"/>
          <p:cNvSpPr>
            <a:spLocks/>
          </p:cNvSpPr>
          <p:nvPr/>
        </p:nvSpPr>
        <p:spPr bwMode="auto">
          <a:xfrm>
            <a:off x="4411663" y="3654425"/>
            <a:ext cx="11112" cy="15875"/>
          </a:xfrm>
          <a:custGeom>
            <a:avLst/>
            <a:gdLst>
              <a:gd name="T0" fmla="*/ 0 w 15"/>
              <a:gd name="T1" fmla="*/ 2147483646 h 22"/>
              <a:gd name="T2" fmla="*/ 2147483646 w 15"/>
              <a:gd name="T3" fmla="*/ 0 h 22"/>
              <a:gd name="T4" fmla="*/ 2147483646 w 15"/>
              <a:gd name="T5" fmla="*/ 1878661932 h 22"/>
              <a:gd name="T6" fmla="*/ 0 w 15"/>
              <a:gd name="T7" fmla="*/ 214748364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2">
                <a:moveTo>
                  <a:pt x="0" y="22"/>
                </a:moveTo>
                <a:lnTo>
                  <a:pt x="8" y="0"/>
                </a:lnTo>
                <a:lnTo>
                  <a:pt x="15" y="5"/>
                </a:lnTo>
                <a:lnTo>
                  <a:pt x="0" y="22"/>
                </a:lnTo>
                <a:close/>
              </a:path>
            </a:pathLst>
          </a:custGeom>
          <a:noFill/>
          <a:ln w="3175" cmpd="sng">
            <a:solidFill>
              <a:schemeClr val="bg2"/>
            </a:solidFill>
            <a:prstDash val="solid"/>
            <a:round/>
            <a:headEnd/>
            <a:tailEnd/>
          </a:ln>
        </p:spPr>
        <p:txBody>
          <a:bodyPr/>
          <a:lstStyle/>
          <a:p>
            <a:endParaRPr lang="en-US"/>
          </a:p>
        </p:txBody>
      </p:sp>
      <p:sp>
        <p:nvSpPr>
          <p:cNvPr id="33942" name="Freeform 150"/>
          <p:cNvSpPr>
            <a:spLocks/>
          </p:cNvSpPr>
          <p:nvPr/>
        </p:nvSpPr>
        <p:spPr bwMode="auto">
          <a:xfrm>
            <a:off x="4416425" y="3705225"/>
            <a:ext cx="157163" cy="188913"/>
          </a:xfrm>
          <a:custGeom>
            <a:avLst/>
            <a:gdLst>
              <a:gd name="T0" fmla="*/ 2147483646 w 198"/>
              <a:gd name="T1" fmla="*/ 2147483646 h 238"/>
              <a:gd name="T2" fmla="*/ 2147483646 w 198"/>
              <a:gd name="T3" fmla="*/ 2147483646 h 238"/>
              <a:gd name="T4" fmla="*/ 2147483646 w 198"/>
              <a:gd name="T5" fmla="*/ 2147483646 h 238"/>
              <a:gd name="T6" fmla="*/ 2147483646 w 198"/>
              <a:gd name="T7" fmla="*/ 2147483646 h 238"/>
              <a:gd name="T8" fmla="*/ 2147483646 w 198"/>
              <a:gd name="T9" fmla="*/ 2147483646 h 238"/>
              <a:gd name="T10" fmla="*/ 2147483646 w 198"/>
              <a:gd name="T11" fmla="*/ 2147483646 h 238"/>
              <a:gd name="T12" fmla="*/ 2147483646 w 198"/>
              <a:gd name="T13" fmla="*/ 2147483646 h 238"/>
              <a:gd name="T14" fmla="*/ 0 w 198"/>
              <a:gd name="T15" fmla="*/ 2147483646 h 238"/>
              <a:gd name="T16" fmla="*/ 2147483646 w 198"/>
              <a:gd name="T17" fmla="*/ 2147483646 h 238"/>
              <a:gd name="T18" fmla="*/ 2147483646 w 198"/>
              <a:gd name="T19" fmla="*/ 2147483646 h 238"/>
              <a:gd name="T20" fmla="*/ 2147483646 w 198"/>
              <a:gd name="T21" fmla="*/ 2147483646 h 238"/>
              <a:gd name="T22" fmla="*/ 2147483646 w 198"/>
              <a:gd name="T23" fmla="*/ 2147483646 h 238"/>
              <a:gd name="T24" fmla="*/ 2147483646 w 198"/>
              <a:gd name="T25" fmla="*/ 2147483646 h 238"/>
              <a:gd name="T26" fmla="*/ 2147483646 w 198"/>
              <a:gd name="T27" fmla="*/ 2147483646 h 238"/>
              <a:gd name="T28" fmla="*/ 2147483646 w 198"/>
              <a:gd name="T29" fmla="*/ 2147483646 h 238"/>
              <a:gd name="T30" fmla="*/ 2147483646 w 198"/>
              <a:gd name="T31" fmla="*/ 2147483646 h 238"/>
              <a:gd name="T32" fmla="*/ 2147483646 w 198"/>
              <a:gd name="T33" fmla="*/ 2147483646 h 238"/>
              <a:gd name="T34" fmla="*/ 2147483646 w 198"/>
              <a:gd name="T35" fmla="*/ 2147483646 h 238"/>
              <a:gd name="T36" fmla="*/ 2147483646 w 198"/>
              <a:gd name="T37" fmla="*/ 2147483646 h 238"/>
              <a:gd name="T38" fmla="*/ 2147483646 w 198"/>
              <a:gd name="T39" fmla="*/ 2147483646 h 238"/>
              <a:gd name="T40" fmla="*/ 2147483646 w 198"/>
              <a:gd name="T41" fmla="*/ 2147483646 h 238"/>
              <a:gd name="T42" fmla="*/ 2147483646 w 198"/>
              <a:gd name="T43" fmla="*/ 2147483646 h 238"/>
              <a:gd name="T44" fmla="*/ 2147483646 w 198"/>
              <a:gd name="T45" fmla="*/ 2147483646 h 238"/>
              <a:gd name="T46" fmla="*/ 2147483646 w 198"/>
              <a:gd name="T47" fmla="*/ 2147483646 h 238"/>
              <a:gd name="T48" fmla="*/ 2147483646 w 198"/>
              <a:gd name="T49" fmla="*/ 2147483646 h 238"/>
              <a:gd name="T50" fmla="*/ 2147483646 w 198"/>
              <a:gd name="T51" fmla="*/ 2147483646 h 238"/>
              <a:gd name="T52" fmla="*/ 2147483646 w 198"/>
              <a:gd name="T53" fmla="*/ 2147483646 h 238"/>
              <a:gd name="T54" fmla="*/ 2147483646 w 198"/>
              <a:gd name="T55" fmla="*/ 2147483646 h 238"/>
              <a:gd name="T56" fmla="*/ 2147483646 w 198"/>
              <a:gd name="T57" fmla="*/ 2147483646 h 238"/>
              <a:gd name="T58" fmla="*/ 2147483646 w 198"/>
              <a:gd name="T59" fmla="*/ 2147483646 h 238"/>
              <a:gd name="T60" fmla="*/ 2147483646 w 198"/>
              <a:gd name="T61" fmla="*/ 2147483646 h 238"/>
              <a:gd name="T62" fmla="*/ 2147483646 w 198"/>
              <a:gd name="T63" fmla="*/ 2147483646 h 238"/>
              <a:gd name="T64" fmla="*/ 2147483646 w 198"/>
              <a:gd name="T65" fmla="*/ 2147483646 h 238"/>
              <a:gd name="T66" fmla="*/ 2147483646 w 198"/>
              <a:gd name="T67" fmla="*/ 2147483646 h 238"/>
              <a:gd name="T68" fmla="*/ 2147483646 w 198"/>
              <a:gd name="T69" fmla="*/ 0 h 238"/>
              <a:gd name="T70" fmla="*/ 2147483646 w 198"/>
              <a:gd name="T71" fmla="*/ 0 h 238"/>
              <a:gd name="T72" fmla="*/ 2147483646 w 198"/>
              <a:gd name="T73" fmla="*/ 0 h 238"/>
              <a:gd name="T74" fmla="*/ 2147483646 w 198"/>
              <a:gd name="T75" fmla="*/ 2147483646 h 238"/>
              <a:gd name="T76" fmla="*/ 2147483646 w 198"/>
              <a:gd name="T77" fmla="*/ 2147483646 h 238"/>
              <a:gd name="T78" fmla="*/ 2147483646 w 198"/>
              <a:gd name="T79" fmla="*/ 2147483646 h 238"/>
              <a:gd name="T80" fmla="*/ 2147483646 w 198"/>
              <a:gd name="T81" fmla="*/ 2147483646 h 2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8" h="238">
                <a:moveTo>
                  <a:pt x="36" y="44"/>
                </a:moveTo>
                <a:lnTo>
                  <a:pt x="30" y="59"/>
                </a:lnTo>
                <a:lnTo>
                  <a:pt x="21" y="61"/>
                </a:lnTo>
                <a:lnTo>
                  <a:pt x="23" y="70"/>
                </a:lnTo>
                <a:lnTo>
                  <a:pt x="43" y="78"/>
                </a:lnTo>
                <a:lnTo>
                  <a:pt x="23" y="76"/>
                </a:lnTo>
                <a:lnTo>
                  <a:pt x="11" y="113"/>
                </a:lnTo>
                <a:lnTo>
                  <a:pt x="0" y="112"/>
                </a:lnTo>
                <a:lnTo>
                  <a:pt x="16" y="139"/>
                </a:lnTo>
                <a:lnTo>
                  <a:pt x="25" y="146"/>
                </a:lnTo>
                <a:lnTo>
                  <a:pt x="13" y="137"/>
                </a:lnTo>
                <a:lnTo>
                  <a:pt x="27" y="159"/>
                </a:lnTo>
                <a:lnTo>
                  <a:pt x="23" y="159"/>
                </a:lnTo>
                <a:lnTo>
                  <a:pt x="43" y="184"/>
                </a:lnTo>
                <a:lnTo>
                  <a:pt x="39" y="182"/>
                </a:lnTo>
                <a:lnTo>
                  <a:pt x="61" y="210"/>
                </a:lnTo>
                <a:lnTo>
                  <a:pt x="84" y="238"/>
                </a:lnTo>
                <a:lnTo>
                  <a:pt x="94" y="221"/>
                </a:lnTo>
                <a:lnTo>
                  <a:pt x="104" y="227"/>
                </a:lnTo>
                <a:lnTo>
                  <a:pt x="110" y="219"/>
                </a:lnTo>
                <a:lnTo>
                  <a:pt x="104" y="203"/>
                </a:lnTo>
                <a:lnTo>
                  <a:pt x="100" y="192"/>
                </a:lnTo>
                <a:lnTo>
                  <a:pt x="99" y="182"/>
                </a:lnTo>
                <a:lnTo>
                  <a:pt x="130" y="179"/>
                </a:lnTo>
                <a:lnTo>
                  <a:pt x="132" y="155"/>
                </a:lnTo>
                <a:lnTo>
                  <a:pt x="152" y="177"/>
                </a:lnTo>
                <a:lnTo>
                  <a:pt x="173" y="170"/>
                </a:lnTo>
                <a:lnTo>
                  <a:pt x="177" y="180"/>
                </a:lnTo>
                <a:lnTo>
                  <a:pt x="189" y="170"/>
                </a:lnTo>
                <a:lnTo>
                  <a:pt x="198" y="116"/>
                </a:lnTo>
                <a:lnTo>
                  <a:pt x="179" y="82"/>
                </a:lnTo>
                <a:lnTo>
                  <a:pt x="194" y="59"/>
                </a:lnTo>
                <a:lnTo>
                  <a:pt x="192" y="33"/>
                </a:lnTo>
                <a:lnTo>
                  <a:pt x="154" y="37"/>
                </a:lnTo>
                <a:lnTo>
                  <a:pt x="157" y="0"/>
                </a:lnTo>
                <a:lnTo>
                  <a:pt x="124" y="0"/>
                </a:lnTo>
                <a:lnTo>
                  <a:pt x="90" y="0"/>
                </a:lnTo>
                <a:lnTo>
                  <a:pt x="91" y="45"/>
                </a:lnTo>
                <a:lnTo>
                  <a:pt x="64" y="45"/>
                </a:lnTo>
                <a:lnTo>
                  <a:pt x="38" y="45"/>
                </a:lnTo>
                <a:lnTo>
                  <a:pt x="36" y="44"/>
                </a:lnTo>
                <a:close/>
              </a:path>
            </a:pathLst>
          </a:custGeom>
          <a:noFill/>
          <a:ln w="3175" cmpd="sng">
            <a:solidFill>
              <a:schemeClr val="bg2"/>
            </a:solidFill>
            <a:prstDash val="solid"/>
            <a:round/>
            <a:headEnd/>
            <a:tailEnd/>
          </a:ln>
        </p:spPr>
        <p:txBody>
          <a:bodyPr/>
          <a:lstStyle/>
          <a:p>
            <a:endParaRPr lang="en-US"/>
          </a:p>
        </p:txBody>
      </p:sp>
      <p:sp>
        <p:nvSpPr>
          <p:cNvPr id="33943" name="Freeform 151"/>
          <p:cNvSpPr>
            <a:spLocks/>
          </p:cNvSpPr>
          <p:nvPr/>
        </p:nvSpPr>
        <p:spPr bwMode="auto">
          <a:xfrm>
            <a:off x="2790825" y="5346700"/>
            <a:ext cx="41275" cy="30163"/>
          </a:xfrm>
          <a:custGeom>
            <a:avLst/>
            <a:gdLst>
              <a:gd name="T0" fmla="*/ 2147483646 w 51"/>
              <a:gd name="T1" fmla="*/ 2147483646 h 38"/>
              <a:gd name="T2" fmla="*/ 2147483646 w 51"/>
              <a:gd name="T3" fmla="*/ 2147483646 h 38"/>
              <a:gd name="T4" fmla="*/ 2147483646 w 51"/>
              <a:gd name="T5" fmla="*/ 2147483646 h 38"/>
              <a:gd name="T6" fmla="*/ 2147483646 w 51"/>
              <a:gd name="T7" fmla="*/ 2147483646 h 38"/>
              <a:gd name="T8" fmla="*/ 2147483646 w 51"/>
              <a:gd name="T9" fmla="*/ 0 h 38"/>
              <a:gd name="T10" fmla="*/ 2147483646 w 51"/>
              <a:gd name="T11" fmla="*/ 2147483646 h 38"/>
              <a:gd name="T12" fmla="*/ 0 w 51"/>
              <a:gd name="T13" fmla="*/ 2147483646 h 38"/>
              <a:gd name="T14" fmla="*/ 2147483646 w 51"/>
              <a:gd name="T15" fmla="*/ 2147483646 h 38"/>
              <a:gd name="T16" fmla="*/ 2147483646 w 51"/>
              <a:gd name="T17" fmla="*/ 2147483646 h 38"/>
              <a:gd name="T18" fmla="*/ 2147483646 w 51"/>
              <a:gd name="T19" fmla="*/ 2147483646 h 38"/>
              <a:gd name="T20" fmla="*/ 2147483646 w 51"/>
              <a:gd name="T21" fmla="*/ 2147483646 h 38"/>
              <a:gd name="T22" fmla="*/ 2147483646 w 51"/>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8">
                <a:moveTo>
                  <a:pt x="51" y="16"/>
                </a:moveTo>
                <a:lnTo>
                  <a:pt x="40" y="10"/>
                </a:lnTo>
                <a:lnTo>
                  <a:pt x="30" y="9"/>
                </a:lnTo>
                <a:lnTo>
                  <a:pt x="25" y="6"/>
                </a:lnTo>
                <a:lnTo>
                  <a:pt x="12" y="0"/>
                </a:lnTo>
                <a:lnTo>
                  <a:pt x="11" y="13"/>
                </a:lnTo>
                <a:lnTo>
                  <a:pt x="0" y="26"/>
                </a:lnTo>
                <a:lnTo>
                  <a:pt x="11" y="38"/>
                </a:lnTo>
                <a:lnTo>
                  <a:pt x="17" y="30"/>
                </a:lnTo>
                <a:lnTo>
                  <a:pt x="22" y="29"/>
                </a:lnTo>
                <a:lnTo>
                  <a:pt x="22" y="25"/>
                </a:lnTo>
                <a:lnTo>
                  <a:pt x="51" y="16"/>
                </a:lnTo>
                <a:close/>
              </a:path>
            </a:pathLst>
          </a:custGeom>
          <a:noFill/>
          <a:ln w="3175" cmpd="sng">
            <a:solidFill>
              <a:schemeClr val="bg2"/>
            </a:solidFill>
            <a:prstDash val="solid"/>
            <a:round/>
            <a:headEnd/>
            <a:tailEnd/>
          </a:ln>
        </p:spPr>
        <p:txBody>
          <a:bodyPr/>
          <a:lstStyle/>
          <a:p>
            <a:endParaRPr lang="en-US"/>
          </a:p>
        </p:txBody>
      </p:sp>
      <p:sp>
        <p:nvSpPr>
          <p:cNvPr id="33944" name="Freeform 152"/>
          <p:cNvSpPr>
            <a:spLocks/>
          </p:cNvSpPr>
          <p:nvPr/>
        </p:nvSpPr>
        <p:spPr bwMode="auto">
          <a:xfrm>
            <a:off x="2763838" y="5348288"/>
            <a:ext cx="30162" cy="22225"/>
          </a:xfrm>
          <a:custGeom>
            <a:avLst/>
            <a:gdLst>
              <a:gd name="T0" fmla="*/ 2147483646 w 39"/>
              <a:gd name="T1" fmla="*/ 2147483646 h 27"/>
              <a:gd name="T2" fmla="*/ 1850594924 w 39"/>
              <a:gd name="T3" fmla="*/ 1115285072 h 27"/>
              <a:gd name="T4" fmla="*/ 2147483646 w 39"/>
              <a:gd name="T5" fmla="*/ 0 h 27"/>
              <a:gd name="T6" fmla="*/ 2147483646 w 39"/>
              <a:gd name="T7" fmla="*/ 2147483646 h 27"/>
              <a:gd name="T8" fmla="*/ 0 w 39"/>
              <a:gd name="T9" fmla="*/ 2147483646 h 27"/>
              <a:gd name="T10" fmla="*/ 2147483646 w 39"/>
              <a:gd name="T11" fmla="*/ 2147483646 h 27"/>
              <a:gd name="T12" fmla="*/ 2147483646 w 39"/>
              <a:gd name="T13" fmla="*/ 2147483646 h 27"/>
              <a:gd name="T14" fmla="*/ 2147483646 w 39"/>
              <a:gd name="T15" fmla="*/ 2147483646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7">
                <a:moveTo>
                  <a:pt x="11" y="10"/>
                </a:moveTo>
                <a:lnTo>
                  <a:pt x="4" y="2"/>
                </a:lnTo>
                <a:lnTo>
                  <a:pt x="39" y="0"/>
                </a:lnTo>
                <a:lnTo>
                  <a:pt x="21" y="21"/>
                </a:lnTo>
                <a:lnTo>
                  <a:pt x="0" y="27"/>
                </a:lnTo>
                <a:lnTo>
                  <a:pt x="12" y="16"/>
                </a:lnTo>
                <a:lnTo>
                  <a:pt x="6" y="13"/>
                </a:lnTo>
                <a:lnTo>
                  <a:pt x="11" y="10"/>
                </a:lnTo>
                <a:close/>
              </a:path>
            </a:pathLst>
          </a:custGeom>
          <a:noFill/>
          <a:ln w="3175" cmpd="sng">
            <a:solidFill>
              <a:schemeClr val="bg2"/>
            </a:solidFill>
            <a:prstDash val="solid"/>
            <a:round/>
            <a:headEnd/>
            <a:tailEnd/>
          </a:ln>
        </p:spPr>
        <p:txBody>
          <a:bodyPr/>
          <a:lstStyle/>
          <a:p>
            <a:endParaRPr lang="en-US"/>
          </a:p>
        </p:txBody>
      </p:sp>
      <p:sp>
        <p:nvSpPr>
          <p:cNvPr id="33945" name="Freeform 153"/>
          <p:cNvSpPr>
            <a:spLocks/>
          </p:cNvSpPr>
          <p:nvPr/>
        </p:nvSpPr>
        <p:spPr bwMode="auto">
          <a:xfrm>
            <a:off x="2509838" y="4368800"/>
            <a:ext cx="227012" cy="250825"/>
          </a:xfrm>
          <a:custGeom>
            <a:avLst/>
            <a:gdLst>
              <a:gd name="T0" fmla="*/ 2147483646 w 284"/>
              <a:gd name="T1" fmla="*/ 2147483646 h 315"/>
              <a:gd name="T2" fmla="*/ 2147483646 w 284"/>
              <a:gd name="T3" fmla="*/ 2147483646 h 315"/>
              <a:gd name="T4" fmla="*/ 0 w 284"/>
              <a:gd name="T5" fmla="*/ 2147483646 h 315"/>
              <a:gd name="T6" fmla="*/ 2147483646 w 284"/>
              <a:gd name="T7" fmla="*/ 2147483646 h 315"/>
              <a:gd name="T8" fmla="*/ 2147483646 w 284"/>
              <a:gd name="T9" fmla="*/ 2147483646 h 315"/>
              <a:gd name="T10" fmla="*/ 2147483646 w 284"/>
              <a:gd name="T11" fmla="*/ 2147483646 h 315"/>
              <a:gd name="T12" fmla="*/ 2147483646 w 284"/>
              <a:gd name="T13" fmla="*/ 2147483646 h 315"/>
              <a:gd name="T14" fmla="*/ 2147483646 w 284"/>
              <a:gd name="T15" fmla="*/ 2147483646 h 315"/>
              <a:gd name="T16" fmla="*/ 2147483646 w 284"/>
              <a:gd name="T17" fmla="*/ 2147483646 h 315"/>
              <a:gd name="T18" fmla="*/ 2147483646 w 284"/>
              <a:gd name="T19" fmla="*/ 2147483646 h 315"/>
              <a:gd name="T20" fmla="*/ 2147483646 w 284"/>
              <a:gd name="T21" fmla="*/ 2147483646 h 315"/>
              <a:gd name="T22" fmla="*/ 2147483646 w 284"/>
              <a:gd name="T23" fmla="*/ 2147483646 h 315"/>
              <a:gd name="T24" fmla="*/ 2147483646 w 284"/>
              <a:gd name="T25" fmla="*/ 2147483646 h 315"/>
              <a:gd name="T26" fmla="*/ 2147483646 w 284"/>
              <a:gd name="T27" fmla="*/ 2147483646 h 315"/>
              <a:gd name="T28" fmla="*/ 2147483646 w 284"/>
              <a:gd name="T29" fmla="*/ 2147483646 h 315"/>
              <a:gd name="T30" fmla="*/ 2147483646 w 284"/>
              <a:gd name="T31" fmla="*/ 2147483646 h 315"/>
              <a:gd name="T32" fmla="*/ 2147483646 w 284"/>
              <a:gd name="T33" fmla="*/ 2147483646 h 315"/>
              <a:gd name="T34" fmla="*/ 2147483646 w 284"/>
              <a:gd name="T35" fmla="*/ 2147483646 h 315"/>
              <a:gd name="T36" fmla="*/ 2147483646 w 284"/>
              <a:gd name="T37" fmla="*/ 2147483646 h 315"/>
              <a:gd name="T38" fmla="*/ 2147483646 w 284"/>
              <a:gd name="T39" fmla="*/ 2147483646 h 315"/>
              <a:gd name="T40" fmla="*/ 2147483646 w 284"/>
              <a:gd name="T41" fmla="*/ 2147483646 h 315"/>
              <a:gd name="T42" fmla="*/ 2147483646 w 284"/>
              <a:gd name="T43" fmla="*/ 2147483646 h 315"/>
              <a:gd name="T44" fmla="*/ 2147483646 w 284"/>
              <a:gd name="T45" fmla="*/ 2147483646 h 315"/>
              <a:gd name="T46" fmla="*/ 2147483646 w 284"/>
              <a:gd name="T47" fmla="*/ 2147483646 h 315"/>
              <a:gd name="T48" fmla="*/ 2147483646 w 284"/>
              <a:gd name="T49" fmla="*/ 2147483646 h 315"/>
              <a:gd name="T50" fmla="*/ 2147483646 w 284"/>
              <a:gd name="T51" fmla="*/ 2147483646 h 315"/>
              <a:gd name="T52" fmla="*/ 2147483646 w 284"/>
              <a:gd name="T53" fmla="*/ 2147483646 h 315"/>
              <a:gd name="T54" fmla="*/ 2147483646 w 284"/>
              <a:gd name="T55" fmla="*/ 0 h 315"/>
              <a:gd name="T56" fmla="*/ 2147483646 w 284"/>
              <a:gd name="T57" fmla="*/ 2147483646 h 315"/>
              <a:gd name="T58" fmla="*/ 2147483646 w 284"/>
              <a:gd name="T59" fmla="*/ 2147483646 h 315"/>
              <a:gd name="T60" fmla="*/ 2147483646 w 284"/>
              <a:gd name="T61" fmla="*/ 2147483646 h 3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4" h="315">
                <a:moveTo>
                  <a:pt x="15" y="28"/>
                </a:moveTo>
                <a:lnTo>
                  <a:pt x="8" y="70"/>
                </a:lnTo>
                <a:lnTo>
                  <a:pt x="0" y="111"/>
                </a:lnTo>
                <a:lnTo>
                  <a:pt x="33" y="143"/>
                </a:lnTo>
                <a:lnTo>
                  <a:pt x="66" y="175"/>
                </a:lnTo>
                <a:lnTo>
                  <a:pt x="93" y="187"/>
                </a:lnTo>
                <a:lnTo>
                  <a:pt x="122" y="200"/>
                </a:lnTo>
                <a:lnTo>
                  <a:pt x="151" y="218"/>
                </a:lnTo>
                <a:lnTo>
                  <a:pt x="182" y="236"/>
                </a:lnTo>
                <a:lnTo>
                  <a:pt x="170" y="272"/>
                </a:lnTo>
                <a:lnTo>
                  <a:pt x="157" y="309"/>
                </a:lnTo>
                <a:lnTo>
                  <a:pt x="196" y="312"/>
                </a:lnTo>
                <a:lnTo>
                  <a:pt x="235" y="315"/>
                </a:lnTo>
                <a:lnTo>
                  <a:pt x="258" y="307"/>
                </a:lnTo>
                <a:lnTo>
                  <a:pt x="284" y="265"/>
                </a:lnTo>
                <a:lnTo>
                  <a:pt x="282" y="242"/>
                </a:lnTo>
                <a:lnTo>
                  <a:pt x="283" y="211"/>
                </a:lnTo>
                <a:lnTo>
                  <a:pt x="284" y="180"/>
                </a:lnTo>
                <a:lnTo>
                  <a:pt x="266" y="176"/>
                </a:lnTo>
                <a:lnTo>
                  <a:pt x="247" y="178"/>
                </a:lnTo>
                <a:lnTo>
                  <a:pt x="238" y="146"/>
                </a:lnTo>
                <a:lnTo>
                  <a:pt x="227" y="114"/>
                </a:lnTo>
                <a:lnTo>
                  <a:pt x="202" y="110"/>
                </a:lnTo>
                <a:lnTo>
                  <a:pt x="155" y="103"/>
                </a:lnTo>
                <a:lnTo>
                  <a:pt x="149" y="49"/>
                </a:lnTo>
                <a:lnTo>
                  <a:pt x="142" y="31"/>
                </a:lnTo>
                <a:lnTo>
                  <a:pt x="143" y="25"/>
                </a:lnTo>
                <a:lnTo>
                  <a:pt x="107" y="0"/>
                </a:lnTo>
                <a:lnTo>
                  <a:pt x="64" y="6"/>
                </a:lnTo>
                <a:lnTo>
                  <a:pt x="20" y="11"/>
                </a:lnTo>
                <a:lnTo>
                  <a:pt x="15" y="28"/>
                </a:lnTo>
                <a:close/>
              </a:path>
            </a:pathLst>
          </a:custGeom>
          <a:noFill/>
          <a:ln w="3175" cmpd="sng">
            <a:solidFill>
              <a:schemeClr val="bg2"/>
            </a:solidFill>
            <a:prstDash val="solid"/>
            <a:round/>
            <a:headEnd/>
            <a:tailEnd/>
          </a:ln>
        </p:spPr>
        <p:txBody>
          <a:bodyPr/>
          <a:lstStyle/>
          <a:p>
            <a:endParaRPr lang="en-US"/>
          </a:p>
        </p:txBody>
      </p:sp>
      <p:sp>
        <p:nvSpPr>
          <p:cNvPr id="33946" name="Freeform 154"/>
          <p:cNvSpPr>
            <a:spLocks/>
          </p:cNvSpPr>
          <p:nvPr/>
        </p:nvSpPr>
        <p:spPr bwMode="auto">
          <a:xfrm>
            <a:off x="2295525" y="4073525"/>
            <a:ext cx="339725" cy="401638"/>
          </a:xfrm>
          <a:custGeom>
            <a:avLst/>
            <a:gdLst>
              <a:gd name="T0" fmla="*/ 2147483646 w 429"/>
              <a:gd name="T1" fmla="*/ 2147483646 h 506"/>
              <a:gd name="T2" fmla="*/ 2147483646 w 429"/>
              <a:gd name="T3" fmla="*/ 2147483646 h 506"/>
              <a:gd name="T4" fmla="*/ 2147483646 w 429"/>
              <a:gd name="T5" fmla="*/ 2147483646 h 506"/>
              <a:gd name="T6" fmla="*/ 2147483646 w 429"/>
              <a:gd name="T7" fmla="*/ 2147483646 h 506"/>
              <a:gd name="T8" fmla="*/ 2147483646 w 429"/>
              <a:gd name="T9" fmla="*/ 2147483646 h 506"/>
              <a:gd name="T10" fmla="*/ 2147483646 w 429"/>
              <a:gd name="T11" fmla="*/ 2147483646 h 506"/>
              <a:gd name="T12" fmla="*/ 2147483646 w 429"/>
              <a:gd name="T13" fmla="*/ 2147483646 h 506"/>
              <a:gd name="T14" fmla="*/ 2147483646 w 429"/>
              <a:gd name="T15" fmla="*/ 2147483646 h 506"/>
              <a:gd name="T16" fmla="*/ 2147483646 w 429"/>
              <a:gd name="T17" fmla="*/ 2147483646 h 506"/>
              <a:gd name="T18" fmla="*/ 2147483646 w 429"/>
              <a:gd name="T19" fmla="*/ 2147483646 h 506"/>
              <a:gd name="T20" fmla="*/ 2147483646 w 429"/>
              <a:gd name="T21" fmla="*/ 2147483646 h 506"/>
              <a:gd name="T22" fmla="*/ 2147483646 w 429"/>
              <a:gd name="T23" fmla="*/ 2147483646 h 506"/>
              <a:gd name="T24" fmla="*/ 2147483646 w 429"/>
              <a:gd name="T25" fmla="*/ 2147483646 h 506"/>
              <a:gd name="T26" fmla="*/ 2147483646 w 429"/>
              <a:gd name="T27" fmla="*/ 2147483646 h 506"/>
              <a:gd name="T28" fmla="*/ 2147483646 w 429"/>
              <a:gd name="T29" fmla="*/ 2147483646 h 506"/>
              <a:gd name="T30" fmla="*/ 2147483646 w 429"/>
              <a:gd name="T31" fmla="*/ 2147483646 h 506"/>
              <a:gd name="T32" fmla="*/ 2147483646 w 429"/>
              <a:gd name="T33" fmla="*/ 2147483646 h 506"/>
              <a:gd name="T34" fmla="*/ 2147483646 w 429"/>
              <a:gd name="T35" fmla="*/ 2147483646 h 506"/>
              <a:gd name="T36" fmla="*/ 2147483646 w 429"/>
              <a:gd name="T37" fmla="*/ 2147483646 h 506"/>
              <a:gd name="T38" fmla="*/ 2147483646 w 429"/>
              <a:gd name="T39" fmla="*/ 2147483646 h 506"/>
              <a:gd name="T40" fmla="*/ 2147483646 w 429"/>
              <a:gd name="T41" fmla="*/ 2147483646 h 506"/>
              <a:gd name="T42" fmla="*/ 2147483646 w 429"/>
              <a:gd name="T43" fmla="*/ 2147483646 h 506"/>
              <a:gd name="T44" fmla="*/ 2147483646 w 429"/>
              <a:gd name="T45" fmla="*/ 2147483646 h 506"/>
              <a:gd name="T46" fmla="*/ 2147483646 w 429"/>
              <a:gd name="T47" fmla="*/ 2147483646 h 506"/>
              <a:gd name="T48" fmla="*/ 2147483646 w 429"/>
              <a:gd name="T49" fmla="*/ 2147483646 h 506"/>
              <a:gd name="T50" fmla="*/ 2147483646 w 429"/>
              <a:gd name="T51" fmla="*/ 2147483646 h 506"/>
              <a:gd name="T52" fmla="*/ 2147483646 w 429"/>
              <a:gd name="T53" fmla="*/ 2147483646 h 506"/>
              <a:gd name="T54" fmla="*/ 0 w 429"/>
              <a:gd name="T55" fmla="*/ 2147483646 h 506"/>
              <a:gd name="T56" fmla="*/ 2147483646 w 429"/>
              <a:gd name="T57" fmla="*/ 2147483646 h 506"/>
              <a:gd name="T58" fmla="*/ 2147483646 w 429"/>
              <a:gd name="T59" fmla="*/ 2147483646 h 506"/>
              <a:gd name="T60" fmla="*/ 2147483646 w 429"/>
              <a:gd name="T61" fmla="*/ 2147483646 h 506"/>
              <a:gd name="T62" fmla="*/ 2147483646 w 429"/>
              <a:gd name="T63" fmla="*/ 0 h 506"/>
              <a:gd name="T64" fmla="*/ 2147483646 w 429"/>
              <a:gd name="T65" fmla="*/ 1000504864 h 506"/>
              <a:gd name="T66" fmla="*/ 2147483646 w 429"/>
              <a:gd name="T67" fmla="*/ 2147483646 h 506"/>
              <a:gd name="T68" fmla="*/ 2147483646 w 429"/>
              <a:gd name="T69" fmla="*/ 2147483646 h 506"/>
              <a:gd name="T70" fmla="*/ 2147483646 w 429"/>
              <a:gd name="T71" fmla="*/ 2147483646 h 506"/>
              <a:gd name="T72" fmla="*/ 2147483646 w 429"/>
              <a:gd name="T73" fmla="*/ 2147483646 h 506"/>
              <a:gd name="T74" fmla="*/ 2147483646 w 429"/>
              <a:gd name="T75" fmla="*/ 2147483646 h 506"/>
              <a:gd name="T76" fmla="*/ 2147483646 w 429"/>
              <a:gd name="T77" fmla="*/ 2147483646 h 506"/>
              <a:gd name="T78" fmla="*/ 2147483646 w 429"/>
              <a:gd name="T79" fmla="*/ 2147483646 h 506"/>
              <a:gd name="T80" fmla="*/ 2147483646 w 429"/>
              <a:gd name="T81" fmla="*/ 2147483646 h 506"/>
              <a:gd name="T82" fmla="*/ 2147483646 w 429"/>
              <a:gd name="T83" fmla="*/ 2147483646 h 506"/>
              <a:gd name="T84" fmla="*/ 2147483646 w 429"/>
              <a:gd name="T85" fmla="*/ 2147483646 h 506"/>
              <a:gd name="T86" fmla="*/ 2147483646 w 429"/>
              <a:gd name="T87" fmla="*/ 2147483646 h 506"/>
              <a:gd name="T88" fmla="*/ 2147483646 w 429"/>
              <a:gd name="T89" fmla="*/ 2147483646 h 506"/>
              <a:gd name="T90" fmla="*/ 2147483646 w 429"/>
              <a:gd name="T91" fmla="*/ 2147483646 h 506"/>
              <a:gd name="T92" fmla="*/ 2147483646 w 429"/>
              <a:gd name="T93" fmla="*/ 2147483646 h 506"/>
              <a:gd name="T94" fmla="*/ 2147483646 w 429"/>
              <a:gd name="T95" fmla="*/ 2147483646 h 506"/>
              <a:gd name="T96" fmla="*/ 2147483646 w 429"/>
              <a:gd name="T97" fmla="*/ 2147483646 h 506"/>
              <a:gd name="T98" fmla="*/ 2147483646 w 429"/>
              <a:gd name="T99" fmla="*/ 2147483646 h 506"/>
              <a:gd name="T100" fmla="*/ 2147483646 w 429"/>
              <a:gd name="T101" fmla="*/ 2147483646 h 506"/>
              <a:gd name="T102" fmla="*/ 2147483646 w 429"/>
              <a:gd name="T103" fmla="*/ 2147483646 h 506"/>
              <a:gd name="T104" fmla="*/ 2147483646 w 429"/>
              <a:gd name="T105" fmla="*/ 2147483646 h 506"/>
              <a:gd name="T106" fmla="*/ 2147483646 w 429"/>
              <a:gd name="T107" fmla="*/ 2147483646 h 506"/>
              <a:gd name="T108" fmla="*/ 2147483646 w 429"/>
              <a:gd name="T109" fmla="*/ 2147483646 h 506"/>
              <a:gd name="T110" fmla="*/ 2147483646 w 429"/>
              <a:gd name="T111" fmla="*/ 2147483646 h 506"/>
              <a:gd name="T112" fmla="*/ 2147483646 w 429"/>
              <a:gd name="T113" fmla="*/ 2147483646 h 506"/>
              <a:gd name="T114" fmla="*/ 2147483646 w 429"/>
              <a:gd name="T115" fmla="*/ 2147483646 h 506"/>
              <a:gd name="T116" fmla="*/ 2147483646 w 429"/>
              <a:gd name="T117" fmla="*/ 2147483646 h 5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9" h="506">
                <a:moveTo>
                  <a:pt x="287" y="400"/>
                </a:moveTo>
                <a:lnTo>
                  <a:pt x="280" y="442"/>
                </a:lnTo>
                <a:lnTo>
                  <a:pt x="272" y="483"/>
                </a:lnTo>
                <a:lnTo>
                  <a:pt x="265" y="475"/>
                </a:lnTo>
                <a:lnTo>
                  <a:pt x="225" y="481"/>
                </a:lnTo>
                <a:lnTo>
                  <a:pt x="215" y="502"/>
                </a:lnTo>
                <a:lnTo>
                  <a:pt x="197" y="480"/>
                </a:lnTo>
                <a:lnTo>
                  <a:pt x="157" y="471"/>
                </a:lnTo>
                <a:lnTo>
                  <a:pt x="148" y="466"/>
                </a:lnTo>
                <a:lnTo>
                  <a:pt x="121" y="506"/>
                </a:lnTo>
                <a:lnTo>
                  <a:pt x="97" y="502"/>
                </a:lnTo>
                <a:lnTo>
                  <a:pt x="83" y="468"/>
                </a:lnTo>
                <a:lnTo>
                  <a:pt x="69" y="434"/>
                </a:lnTo>
                <a:lnTo>
                  <a:pt x="60" y="399"/>
                </a:lnTo>
                <a:lnTo>
                  <a:pt x="61" y="371"/>
                </a:lnTo>
                <a:lnTo>
                  <a:pt x="42" y="345"/>
                </a:lnTo>
                <a:lnTo>
                  <a:pt x="31" y="317"/>
                </a:lnTo>
                <a:lnTo>
                  <a:pt x="22" y="300"/>
                </a:lnTo>
                <a:lnTo>
                  <a:pt x="22" y="284"/>
                </a:lnTo>
                <a:lnTo>
                  <a:pt x="38" y="252"/>
                </a:lnTo>
                <a:lnTo>
                  <a:pt x="26" y="247"/>
                </a:lnTo>
                <a:lnTo>
                  <a:pt x="22" y="215"/>
                </a:lnTo>
                <a:lnTo>
                  <a:pt x="23" y="183"/>
                </a:lnTo>
                <a:lnTo>
                  <a:pt x="29" y="163"/>
                </a:lnTo>
                <a:lnTo>
                  <a:pt x="29" y="115"/>
                </a:lnTo>
                <a:lnTo>
                  <a:pt x="35" y="105"/>
                </a:lnTo>
                <a:lnTo>
                  <a:pt x="17" y="76"/>
                </a:lnTo>
                <a:lnTo>
                  <a:pt x="0" y="45"/>
                </a:lnTo>
                <a:lnTo>
                  <a:pt x="44" y="46"/>
                </a:lnTo>
                <a:lnTo>
                  <a:pt x="60" y="34"/>
                </a:lnTo>
                <a:lnTo>
                  <a:pt x="88" y="18"/>
                </a:lnTo>
                <a:lnTo>
                  <a:pt x="116" y="0"/>
                </a:lnTo>
                <a:lnTo>
                  <a:pt x="142" y="2"/>
                </a:lnTo>
                <a:lnTo>
                  <a:pt x="146" y="34"/>
                </a:lnTo>
                <a:lnTo>
                  <a:pt x="150" y="67"/>
                </a:lnTo>
                <a:lnTo>
                  <a:pt x="176" y="96"/>
                </a:lnTo>
                <a:lnTo>
                  <a:pt x="201" y="104"/>
                </a:lnTo>
                <a:lnTo>
                  <a:pt x="231" y="118"/>
                </a:lnTo>
                <a:lnTo>
                  <a:pt x="269" y="144"/>
                </a:lnTo>
                <a:lnTo>
                  <a:pt x="307" y="151"/>
                </a:lnTo>
                <a:lnTo>
                  <a:pt x="318" y="167"/>
                </a:lnTo>
                <a:lnTo>
                  <a:pt x="323" y="206"/>
                </a:lnTo>
                <a:lnTo>
                  <a:pt x="317" y="206"/>
                </a:lnTo>
                <a:lnTo>
                  <a:pt x="330" y="221"/>
                </a:lnTo>
                <a:lnTo>
                  <a:pt x="334" y="252"/>
                </a:lnTo>
                <a:lnTo>
                  <a:pt x="365" y="255"/>
                </a:lnTo>
                <a:lnTo>
                  <a:pt x="396" y="258"/>
                </a:lnTo>
                <a:lnTo>
                  <a:pt x="401" y="291"/>
                </a:lnTo>
                <a:lnTo>
                  <a:pt x="422" y="313"/>
                </a:lnTo>
                <a:lnTo>
                  <a:pt x="429" y="328"/>
                </a:lnTo>
                <a:lnTo>
                  <a:pt x="421" y="358"/>
                </a:lnTo>
                <a:lnTo>
                  <a:pt x="414" y="386"/>
                </a:lnTo>
                <a:lnTo>
                  <a:pt x="420" y="399"/>
                </a:lnTo>
                <a:lnTo>
                  <a:pt x="414" y="403"/>
                </a:lnTo>
                <a:lnTo>
                  <a:pt x="415" y="397"/>
                </a:lnTo>
                <a:lnTo>
                  <a:pt x="379" y="372"/>
                </a:lnTo>
                <a:lnTo>
                  <a:pt x="336" y="378"/>
                </a:lnTo>
                <a:lnTo>
                  <a:pt x="292" y="383"/>
                </a:lnTo>
                <a:lnTo>
                  <a:pt x="287" y="400"/>
                </a:lnTo>
                <a:close/>
              </a:path>
            </a:pathLst>
          </a:custGeom>
          <a:noFill/>
          <a:ln w="3175" cmpd="sng">
            <a:solidFill>
              <a:schemeClr val="bg2"/>
            </a:solidFill>
            <a:prstDash val="solid"/>
            <a:round/>
            <a:headEnd/>
            <a:tailEnd/>
          </a:ln>
        </p:spPr>
        <p:txBody>
          <a:bodyPr/>
          <a:lstStyle/>
          <a:p>
            <a:endParaRPr lang="en-US"/>
          </a:p>
        </p:txBody>
      </p:sp>
      <p:sp>
        <p:nvSpPr>
          <p:cNvPr id="33947" name="Freeform 155"/>
          <p:cNvSpPr>
            <a:spLocks/>
          </p:cNvSpPr>
          <p:nvPr/>
        </p:nvSpPr>
        <p:spPr bwMode="auto">
          <a:xfrm>
            <a:off x="4710113" y="4321175"/>
            <a:ext cx="250825" cy="277813"/>
          </a:xfrm>
          <a:custGeom>
            <a:avLst/>
            <a:gdLst>
              <a:gd name="T0" fmla="*/ 0 w 316"/>
              <a:gd name="T1" fmla="*/ 2147483646 h 351"/>
              <a:gd name="T2" fmla="*/ 1000502031 w 316"/>
              <a:gd name="T3" fmla="*/ 2147483646 h 351"/>
              <a:gd name="T4" fmla="*/ 2000373825 w 316"/>
              <a:gd name="T5" fmla="*/ 2147483646 h 351"/>
              <a:gd name="T6" fmla="*/ 2147483646 w 316"/>
              <a:gd name="T7" fmla="*/ 2147483646 h 351"/>
              <a:gd name="T8" fmla="*/ 2147483646 w 316"/>
              <a:gd name="T9" fmla="*/ 2147483646 h 351"/>
              <a:gd name="T10" fmla="*/ 2147483646 w 316"/>
              <a:gd name="T11" fmla="*/ 2147483646 h 351"/>
              <a:gd name="T12" fmla="*/ 2147483646 w 316"/>
              <a:gd name="T13" fmla="*/ 2147483646 h 351"/>
              <a:gd name="T14" fmla="*/ 2147483646 w 316"/>
              <a:gd name="T15" fmla="*/ 2147483646 h 351"/>
              <a:gd name="T16" fmla="*/ 2147483646 w 316"/>
              <a:gd name="T17" fmla="*/ 2147483646 h 351"/>
              <a:gd name="T18" fmla="*/ 2147483646 w 316"/>
              <a:gd name="T19" fmla="*/ 2147483646 h 351"/>
              <a:gd name="T20" fmla="*/ 2147483646 w 316"/>
              <a:gd name="T21" fmla="*/ 2147483646 h 351"/>
              <a:gd name="T22" fmla="*/ 2147483646 w 316"/>
              <a:gd name="T23" fmla="*/ 2147483646 h 351"/>
              <a:gd name="T24" fmla="*/ 2147483646 w 316"/>
              <a:gd name="T25" fmla="*/ 0 h 351"/>
              <a:gd name="T26" fmla="*/ 2147483646 w 316"/>
              <a:gd name="T27" fmla="*/ 2147483646 h 351"/>
              <a:gd name="T28" fmla="*/ 2147483646 w 316"/>
              <a:gd name="T29" fmla="*/ 2147483646 h 351"/>
              <a:gd name="T30" fmla="*/ 2147483646 w 316"/>
              <a:gd name="T31" fmla="*/ 2147483646 h 351"/>
              <a:gd name="T32" fmla="*/ 2147483646 w 316"/>
              <a:gd name="T33" fmla="*/ 2147483646 h 351"/>
              <a:gd name="T34" fmla="*/ 2147483646 w 316"/>
              <a:gd name="T35" fmla="*/ 2147483646 h 351"/>
              <a:gd name="T36" fmla="*/ 2147483646 w 316"/>
              <a:gd name="T37" fmla="*/ 2147483646 h 351"/>
              <a:gd name="T38" fmla="*/ 2147483646 w 316"/>
              <a:gd name="T39" fmla="*/ 2147483646 h 351"/>
              <a:gd name="T40" fmla="*/ 2147483646 w 316"/>
              <a:gd name="T41" fmla="*/ 2147483646 h 351"/>
              <a:gd name="T42" fmla="*/ 2147483646 w 316"/>
              <a:gd name="T43" fmla="*/ 2147483646 h 351"/>
              <a:gd name="T44" fmla="*/ 2147483646 w 316"/>
              <a:gd name="T45" fmla="*/ 2147483646 h 351"/>
              <a:gd name="T46" fmla="*/ 2147483646 w 316"/>
              <a:gd name="T47" fmla="*/ 2147483646 h 351"/>
              <a:gd name="T48" fmla="*/ 2147483646 w 316"/>
              <a:gd name="T49" fmla="*/ 2147483646 h 351"/>
              <a:gd name="T50" fmla="*/ 2147483646 w 316"/>
              <a:gd name="T51" fmla="*/ 2147483646 h 351"/>
              <a:gd name="T52" fmla="*/ 2147483646 w 316"/>
              <a:gd name="T53" fmla="*/ 2147483646 h 351"/>
              <a:gd name="T54" fmla="*/ 2147483646 w 316"/>
              <a:gd name="T55" fmla="*/ 2147483646 h 351"/>
              <a:gd name="T56" fmla="*/ 2147483646 w 316"/>
              <a:gd name="T57" fmla="*/ 2147483646 h 351"/>
              <a:gd name="T58" fmla="*/ 2147483646 w 316"/>
              <a:gd name="T59" fmla="*/ 2147483646 h 351"/>
              <a:gd name="T60" fmla="*/ 2147483646 w 316"/>
              <a:gd name="T61" fmla="*/ 2147483646 h 351"/>
              <a:gd name="T62" fmla="*/ 2147483646 w 316"/>
              <a:gd name="T63" fmla="*/ 2147483646 h 351"/>
              <a:gd name="T64" fmla="*/ 2147483646 w 316"/>
              <a:gd name="T65" fmla="*/ 2147483646 h 351"/>
              <a:gd name="T66" fmla="*/ 2147483646 w 316"/>
              <a:gd name="T67" fmla="*/ 2147483646 h 351"/>
              <a:gd name="T68" fmla="*/ 0 w 316"/>
              <a:gd name="T69" fmla="*/ 2147483646 h 3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 h="351">
                <a:moveTo>
                  <a:pt x="0" y="271"/>
                </a:moveTo>
                <a:lnTo>
                  <a:pt x="2" y="217"/>
                </a:lnTo>
                <a:lnTo>
                  <a:pt x="4" y="164"/>
                </a:lnTo>
                <a:lnTo>
                  <a:pt x="37" y="164"/>
                </a:lnTo>
                <a:lnTo>
                  <a:pt x="38" y="127"/>
                </a:lnTo>
                <a:lnTo>
                  <a:pt x="39" y="92"/>
                </a:lnTo>
                <a:lnTo>
                  <a:pt x="41" y="56"/>
                </a:lnTo>
                <a:lnTo>
                  <a:pt x="42" y="21"/>
                </a:lnTo>
                <a:lnTo>
                  <a:pt x="81" y="16"/>
                </a:lnTo>
                <a:lnTo>
                  <a:pt x="121" y="11"/>
                </a:lnTo>
                <a:lnTo>
                  <a:pt x="133" y="25"/>
                </a:lnTo>
                <a:lnTo>
                  <a:pt x="160" y="10"/>
                </a:lnTo>
                <a:lnTo>
                  <a:pt x="186" y="0"/>
                </a:lnTo>
                <a:lnTo>
                  <a:pt x="207" y="38"/>
                </a:lnTo>
                <a:lnTo>
                  <a:pt x="227" y="76"/>
                </a:lnTo>
                <a:lnTo>
                  <a:pt x="252" y="95"/>
                </a:lnTo>
                <a:lnTo>
                  <a:pt x="257" y="104"/>
                </a:lnTo>
                <a:lnTo>
                  <a:pt x="266" y="115"/>
                </a:lnTo>
                <a:lnTo>
                  <a:pt x="278" y="147"/>
                </a:lnTo>
                <a:lnTo>
                  <a:pt x="307" y="160"/>
                </a:lnTo>
                <a:lnTo>
                  <a:pt x="316" y="168"/>
                </a:lnTo>
                <a:lnTo>
                  <a:pt x="313" y="171"/>
                </a:lnTo>
                <a:lnTo>
                  <a:pt x="268" y="201"/>
                </a:lnTo>
                <a:lnTo>
                  <a:pt x="235" y="229"/>
                </a:lnTo>
                <a:lnTo>
                  <a:pt x="217" y="264"/>
                </a:lnTo>
                <a:lnTo>
                  <a:pt x="196" y="277"/>
                </a:lnTo>
                <a:lnTo>
                  <a:pt x="177" y="310"/>
                </a:lnTo>
                <a:lnTo>
                  <a:pt x="127" y="303"/>
                </a:lnTo>
                <a:lnTo>
                  <a:pt x="100" y="292"/>
                </a:lnTo>
                <a:lnTo>
                  <a:pt x="82" y="318"/>
                </a:lnTo>
                <a:lnTo>
                  <a:pt x="66" y="344"/>
                </a:lnTo>
                <a:lnTo>
                  <a:pt x="29" y="351"/>
                </a:lnTo>
                <a:lnTo>
                  <a:pt x="17" y="345"/>
                </a:lnTo>
                <a:lnTo>
                  <a:pt x="23" y="309"/>
                </a:lnTo>
                <a:lnTo>
                  <a:pt x="0" y="271"/>
                </a:lnTo>
                <a:close/>
              </a:path>
            </a:pathLst>
          </a:custGeom>
          <a:noFill/>
          <a:ln w="3175" cmpd="sng">
            <a:solidFill>
              <a:schemeClr val="bg2"/>
            </a:solidFill>
            <a:prstDash val="solid"/>
            <a:round/>
            <a:headEnd/>
            <a:tailEnd/>
          </a:ln>
        </p:spPr>
        <p:txBody>
          <a:bodyPr/>
          <a:lstStyle/>
          <a:p>
            <a:endParaRPr lang="en-US"/>
          </a:p>
        </p:txBody>
      </p:sp>
      <p:sp>
        <p:nvSpPr>
          <p:cNvPr id="33948" name="Freeform 156"/>
          <p:cNvSpPr>
            <a:spLocks/>
          </p:cNvSpPr>
          <p:nvPr/>
        </p:nvSpPr>
        <p:spPr bwMode="auto">
          <a:xfrm>
            <a:off x="2171700" y="3609975"/>
            <a:ext cx="1063625" cy="1203325"/>
          </a:xfrm>
          <a:custGeom>
            <a:avLst/>
            <a:gdLst>
              <a:gd name="T0" fmla="*/ 2147483646 w 1340"/>
              <a:gd name="T1" fmla="*/ 2147483646 h 1515"/>
              <a:gd name="T2" fmla="*/ 2147483646 w 1340"/>
              <a:gd name="T3" fmla="*/ 2147483646 h 1515"/>
              <a:gd name="T4" fmla="*/ 2147483646 w 1340"/>
              <a:gd name="T5" fmla="*/ 2147483646 h 1515"/>
              <a:gd name="T6" fmla="*/ 2147483646 w 1340"/>
              <a:gd name="T7" fmla="*/ 2147483646 h 1515"/>
              <a:gd name="T8" fmla="*/ 2147483646 w 1340"/>
              <a:gd name="T9" fmla="*/ 2147483646 h 1515"/>
              <a:gd name="T10" fmla="*/ 2147483646 w 1340"/>
              <a:gd name="T11" fmla="*/ 2147483646 h 1515"/>
              <a:gd name="T12" fmla="*/ 2147483646 w 1340"/>
              <a:gd name="T13" fmla="*/ 2147483646 h 1515"/>
              <a:gd name="T14" fmla="*/ 2147483646 w 1340"/>
              <a:gd name="T15" fmla="*/ 2147483646 h 1515"/>
              <a:gd name="T16" fmla="*/ 2147483646 w 1340"/>
              <a:gd name="T17" fmla="*/ 2147483646 h 1515"/>
              <a:gd name="T18" fmla="*/ 2147483646 w 1340"/>
              <a:gd name="T19" fmla="*/ 2147483646 h 1515"/>
              <a:gd name="T20" fmla="*/ 2147483646 w 1340"/>
              <a:gd name="T21" fmla="*/ 2147483646 h 1515"/>
              <a:gd name="T22" fmla="*/ 2147483646 w 1340"/>
              <a:gd name="T23" fmla="*/ 2147483646 h 1515"/>
              <a:gd name="T24" fmla="*/ 2147483646 w 1340"/>
              <a:gd name="T25" fmla="*/ 2147483646 h 1515"/>
              <a:gd name="T26" fmla="*/ 2147483646 w 1340"/>
              <a:gd name="T27" fmla="*/ 2147483646 h 1515"/>
              <a:gd name="T28" fmla="*/ 2147483646 w 1340"/>
              <a:gd name="T29" fmla="*/ 500911235 h 1515"/>
              <a:gd name="T30" fmla="*/ 2147483646 w 1340"/>
              <a:gd name="T31" fmla="*/ 2147483646 h 1515"/>
              <a:gd name="T32" fmla="*/ 2147483646 w 1340"/>
              <a:gd name="T33" fmla="*/ 2147483646 h 1515"/>
              <a:gd name="T34" fmla="*/ 2147483646 w 1340"/>
              <a:gd name="T35" fmla="*/ 2147483646 h 1515"/>
              <a:gd name="T36" fmla="*/ 2147483646 w 1340"/>
              <a:gd name="T37" fmla="*/ 2147483646 h 1515"/>
              <a:gd name="T38" fmla="*/ 2147483646 w 1340"/>
              <a:gd name="T39" fmla="*/ 2147483646 h 1515"/>
              <a:gd name="T40" fmla="*/ 2147483646 w 1340"/>
              <a:gd name="T41" fmla="*/ 2147483646 h 1515"/>
              <a:gd name="T42" fmla="*/ 2147483646 w 1340"/>
              <a:gd name="T43" fmla="*/ 2147483646 h 1515"/>
              <a:gd name="T44" fmla="*/ 2147483646 w 1340"/>
              <a:gd name="T45" fmla="*/ 2147483646 h 1515"/>
              <a:gd name="T46" fmla="*/ 2147483646 w 1340"/>
              <a:gd name="T47" fmla="*/ 2147483646 h 1515"/>
              <a:gd name="T48" fmla="*/ 2147483646 w 1340"/>
              <a:gd name="T49" fmla="*/ 2147483646 h 1515"/>
              <a:gd name="T50" fmla="*/ 2147483646 w 1340"/>
              <a:gd name="T51" fmla="*/ 2147483646 h 1515"/>
              <a:gd name="T52" fmla="*/ 2147483646 w 1340"/>
              <a:gd name="T53" fmla="*/ 2147483646 h 1515"/>
              <a:gd name="T54" fmla="*/ 2147483646 w 1340"/>
              <a:gd name="T55" fmla="*/ 2147483646 h 1515"/>
              <a:gd name="T56" fmla="*/ 2147483646 w 1340"/>
              <a:gd name="T57" fmla="*/ 2147483646 h 1515"/>
              <a:gd name="T58" fmla="*/ 2147483646 w 1340"/>
              <a:gd name="T59" fmla="*/ 2147483646 h 1515"/>
              <a:gd name="T60" fmla="*/ 2147483646 w 1340"/>
              <a:gd name="T61" fmla="*/ 2147483646 h 1515"/>
              <a:gd name="T62" fmla="*/ 2147483646 w 1340"/>
              <a:gd name="T63" fmla="*/ 2147483646 h 1515"/>
              <a:gd name="T64" fmla="*/ 2147483646 w 1340"/>
              <a:gd name="T65" fmla="*/ 2147483646 h 1515"/>
              <a:gd name="T66" fmla="*/ 2147483646 w 1340"/>
              <a:gd name="T67" fmla="*/ 2147483646 h 1515"/>
              <a:gd name="T68" fmla="*/ 2147483646 w 1340"/>
              <a:gd name="T69" fmla="*/ 2147483646 h 1515"/>
              <a:gd name="T70" fmla="*/ 2147483646 w 1340"/>
              <a:gd name="T71" fmla="*/ 2147483646 h 1515"/>
              <a:gd name="T72" fmla="*/ 2147483646 w 1340"/>
              <a:gd name="T73" fmla="*/ 2147483646 h 1515"/>
              <a:gd name="T74" fmla="*/ 2147483646 w 1340"/>
              <a:gd name="T75" fmla="*/ 2147483646 h 1515"/>
              <a:gd name="T76" fmla="*/ 2147483646 w 1340"/>
              <a:gd name="T77" fmla="*/ 2147483646 h 1515"/>
              <a:gd name="T78" fmla="*/ 2147483646 w 1340"/>
              <a:gd name="T79" fmla="*/ 2147483646 h 1515"/>
              <a:gd name="T80" fmla="*/ 2147483646 w 1340"/>
              <a:gd name="T81" fmla="*/ 2147483646 h 1515"/>
              <a:gd name="T82" fmla="*/ 2147483646 w 1340"/>
              <a:gd name="T83" fmla="*/ 2147483646 h 1515"/>
              <a:gd name="T84" fmla="*/ 2147483646 w 1340"/>
              <a:gd name="T85" fmla="*/ 2147483646 h 1515"/>
              <a:gd name="T86" fmla="*/ 2147483646 w 1340"/>
              <a:gd name="T87" fmla="*/ 2147483646 h 1515"/>
              <a:gd name="T88" fmla="*/ 2147483646 w 1340"/>
              <a:gd name="T89" fmla="*/ 2147483646 h 1515"/>
              <a:gd name="T90" fmla="*/ 2147483646 w 1340"/>
              <a:gd name="T91" fmla="*/ 2147483646 h 1515"/>
              <a:gd name="T92" fmla="*/ 2147483646 w 1340"/>
              <a:gd name="T93" fmla="*/ 2147483646 h 1515"/>
              <a:gd name="T94" fmla="*/ 2147483646 w 1340"/>
              <a:gd name="T95" fmla="*/ 2147483646 h 1515"/>
              <a:gd name="T96" fmla="*/ 2147483646 w 1340"/>
              <a:gd name="T97" fmla="*/ 2147483646 h 1515"/>
              <a:gd name="T98" fmla="*/ 2147483646 w 1340"/>
              <a:gd name="T99" fmla="*/ 2147483646 h 1515"/>
              <a:gd name="T100" fmla="*/ 2147483646 w 1340"/>
              <a:gd name="T101" fmla="*/ 2147483646 h 1515"/>
              <a:gd name="T102" fmla="*/ 2147483646 w 1340"/>
              <a:gd name="T103" fmla="*/ 2147483646 h 1515"/>
              <a:gd name="T104" fmla="*/ 2147483646 w 1340"/>
              <a:gd name="T105" fmla="*/ 2147483646 h 1515"/>
              <a:gd name="T106" fmla="*/ 2147483646 w 1340"/>
              <a:gd name="T107" fmla="*/ 2147483646 h 1515"/>
              <a:gd name="T108" fmla="*/ 2147483646 w 1340"/>
              <a:gd name="T109" fmla="*/ 2147483646 h 1515"/>
              <a:gd name="T110" fmla="*/ 2147483646 w 1340"/>
              <a:gd name="T111" fmla="*/ 2147483646 h 1515"/>
              <a:gd name="T112" fmla="*/ 2147483646 w 1340"/>
              <a:gd name="T113" fmla="*/ 2147483646 h 1515"/>
              <a:gd name="T114" fmla="*/ 2147483646 w 1340"/>
              <a:gd name="T115" fmla="*/ 2147483646 h 1515"/>
              <a:gd name="T116" fmla="*/ 2147483646 w 1340"/>
              <a:gd name="T117" fmla="*/ 2147483646 h 15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40" h="1515">
                <a:moveTo>
                  <a:pt x="1017" y="297"/>
                </a:moveTo>
                <a:lnTo>
                  <a:pt x="1010" y="302"/>
                </a:lnTo>
                <a:lnTo>
                  <a:pt x="995" y="327"/>
                </a:lnTo>
                <a:lnTo>
                  <a:pt x="1005" y="297"/>
                </a:lnTo>
                <a:lnTo>
                  <a:pt x="1001" y="290"/>
                </a:lnTo>
                <a:lnTo>
                  <a:pt x="997" y="292"/>
                </a:lnTo>
                <a:lnTo>
                  <a:pt x="999" y="274"/>
                </a:lnTo>
                <a:lnTo>
                  <a:pt x="987" y="264"/>
                </a:lnTo>
                <a:lnTo>
                  <a:pt x="974" y="264"/>
                </a:lnTo>
                <a:lnTo>
                  <a:pt x="971" y="259"/>
                </a:lnTo>
                <a:lnTo>
                  <a:pt x="958" y="253"/>
                </a:lnTo>
                <a:lnTo>
                  <a:pt x="943" y="245"/>
                </a:lnTo>
                <a:lnTo>
                  <a:pt x="930" y="240"/>
                </a:lnTo>
                <a:lnTo>
                  <a:pt x="918" y="237"/>
                </a:lnTo>
                <a:lnTo>
                  <a:pt x="901" y="227"/>
                </a:lnTo>
                <a:lnTo>
                  <a:pt x="899" y="232"/>
                </a:lnTo>
                <a:lnTo>
                  <a:pt x="878" y="237"/>
                </a:lnTo>
                <a:lnTo>
                  <a:pt x="865" y="260"/>
                </a:lnTo>
                <a:lnTo>
                  <a:pt x="864" y="265"/>
                </a:lnTo>
                <a:lnTo>
                  <a:pt x="851" y="271"/>
                </a:lnTo>
                <a:lnTo>
                  <a:pt x="827" y="305"/>
                </a:lnTo>
                <a:lnTo>
                  <a:pt x="833" y="291"/>
                </a:lnTo>
                <a:lnTo>
                  <a:pt x="831" y="276"/>
                </a:lnTo>
                <a:lnTo>
                  <a:pt x="820" y="284"/>
                </a:lnTo>
                <a:lnTo>
                  <a:pt x="808" y="278"/>
                </a:lnTo>
                <a:lnTo>
                  <a:pt x="796" y="278"/>
                </a:lnTo>
                <a:lnTo>
                  <a:pt x="784" y="241"/>
                </a:lnTo>
                <a:lnTo>
                  <a:pt x="761" y="253"/>
                </a:lnTo>
                <a:lnTo>
                  <a:pt x="737" y="266"/>
                </a:lnTo>
                <a:lnTo>
                  <a:pt x="726" y="263"/>
                </a:lnTo>
                <a:lnTo>
                  <a:pt x="751" y="247"/>
                </a:lnTo>
                <a:lnTo>
                  <a:pt x="764" y="221"/>
                </a:lnTo>
                <a:lnTo>
                  <a:pt x="794" y="180"/>
                </a:lnTo>
                <a:lnTo>
                  <a:pt x="816" y="155"/>
                </a:lnTo>
                <a:lnTo>
                  <a:pt x="808" y="135"/>
                </a:lnTo>
                <a:lnTo>
                  <a:pt x="790" y="119"/>
                </a:lnTo>
                <a:lnTo>
                  <a:pt x="783" y="86"/>
                </a:lnTo>
                <a:lnTo>
                  <a:pt x="776" y="53"/>
                </a:lnTo>
                <a:lnTo>
                  <a:pt x="775" y="56"/>
                </a:lnTo>
                <a:lnTo>
                  <a:pt x="762" y="37"/>
                </a:lnTo>
                <a:lnTo>
                  <a:pt x="763" y="46"/>
                </a:lnTo>
                <a:lnTo>
                  <a:pt x="760" y="46"/>
                </a:lnTo>
                <a:lnTo>
                  <a:pt x="757" y="47"/>
                </a:lnTo>
                <a:lnTo>
                  <a:pt x="735" y="82"/>
                </a:lnTo>
                <a:lnTo>
                  <a:pt x="712" y="119"/>
                </a:lnTo>
                <a:lnTo>
                  <a:pt x="679" y="117"/>
                </a:lnTo>
                <a:lnTo>
                  <a:pt x="657" y="112"/>
                </a:lnTo>
                <a:lnTo>
                  <a:pt x="636" y="105"/>
                </a:lnTo>
                <a:lnTo>
                  <a:pt x="606" y="112"/>
                </a:lnTo>
                <a:lnTo>
                  <a:pt x="608" y="132"/>
                </a:lnTo>
                <a:lnTo>
                  <a:pt x="593" y="128"/>
                </a:lnTo>
                <a:lnTo>
                  <a:pt x="557" y="135"/>
                </a:lnTo>
                <a:lnTo>
                  <a:pt x="524" y="151"/>
                </a:lnTo>
                <a:lnTo>
                  <a:pt x="502" y="151"/>
                </a:lnTo>
                <a:lnTo>
                  <a:pt x="480" y="123"/>
                </a:lnTo>
                <a:lnTo>
                  <a:pt x="475" y="77"/>
                </a:lnTo>
                <a:lnTo>
                  <a:pt x="485" y="42"/>
                </a:lnTo>
                <a:lnTo>
                  <a:pt x="470" y="22"/>
                </a:lnTo>
                <a:lnTo>
                  <a:pt x="467" y="0"/>
                </a:lnTo>
                <a:lnTo>
                  <a:pt x="448" y="1"/>
                </a:lnTo>
                <a:lnTo>
                  <a:pt x="450" y="2"/>
                </a:lnTo>
                <a:lnTo>
                  <a:pt x="441" y="22"/>
                </a:lnTo>
                <a:lnTo>
                  <a:pt x="412" y="35"/>
                </a:lnTo>
                <a:lnTo>
                  <a:pt x="384" y="47"/>
                </a:lnTo>
                <a:lnTo>
                  <a:pt x="378" y="60"/>
                </a:lnTo>
                <a:lnTo>
                  <a:pt x="347" y="49"/>
                </a:lnTo>
                <a:lnTo>
                  <a:pt x="313" y="39"/>
                </a:lnTo>
                <a:lnTo>
                  <a:pt x="324" y="59"/>
                </a:lnTo>
                <a:lnTo>
                  <a:pt x="334" y="101"/>
                </a:lnTo>
                <a:lnTo>
                  <a:pt x="356" y="110"/>
                </a:lnTo>
                <a:lnTo>
                  <a:pt x="350" y="120"/>
                </a:lnTo>
                <a:lnTo>
                  <a:pt x="320" y="148"/>
                </a:lnTo>
                <a:lnTo>
                  <a:pt x="284" y="174"/>
                </a:lnTo>
                <a:lnTo>
                  <a:pt x="281" y="171"/>
                </a:lnTo>
                <a:lnTo>
                  <a:pt x="262" y="173"/>
                </a:lnTo>
                <a:lnTo>
                  <a:pt x="235" y="156"/>
                </a:lnTo>
                <a:lnTo>
                  <a:pt x="228" y="154"/>
                </a:lnTo>
                <a:lnTo>
                  <a:pt x="215" y="122"/>
                </a:lnTo>
                <a:lnTo>
                  <a:pt x="197" y="135"/>
                </a:lnTo>
                <a:lnTo>
                  <a:pt x="187" y="131"/>
                </a:lnTo>
                <a:lnTo>
                  <a:pt x="191" y="137"/>
                </a:lnTo>
                <a:lnTo>
                  <a:pt x="162" y="137"/>
                </a:lnTo>
                <a:lnTo>
                  <a:pt x="133" y="137"/>
                </a:lnTo>
                <a:lnTo>
                  <a:pt x="137" y="162"/>
                </a:lnTo>
                <a:lnTo>
                  <a:pt x="155" y="170"/>
                </a:lnTo>
                <a:lnTo>
                  <a:pt x="149" y="178"/>
                </a:lnTo>
                <a:lnTo>
                  <a:pt x="126" y="181"/>
                </a:lnTo>
                <a:lnTo>
                  <a:pt x="133" y="218"/>
                </a:lnTo>
                <a:lnTo>
                  <a:pt x="147" y="258"/>
                </a:lnTo>
                <a:lnTo>
                  <a:pt x="139" y="312"/>
                </a:lnTo>
                <a:lnTo>
                  <a:pt x="132" y="367"/>
                </a:lnTo>
                <a:lnTo>
                  <a:pt x="119" y="366"/>
                </a:lnTo>
                <a:lnTo>
                  <a:pt x="90" y="374"/>
                </a:lnTo>
                <a:lnTo>
                  <a:pt x="63" y="387"/>
                </a:lnTo>
                <a:lnTo>
                  <a:pt x="36" y="400"/>
                </a:lnTo>
                <a:lnTo>
                  <a:pt x="26" y="430"/>
                </a:lnTo>
                <a:lnTo>
                  <a:pt x="18" y="459"/>
                </a:lnTo>
                <a:lnTo>
                  <a:pt x="0" y="490"/>
                </a:lnTo>
                <a:lnTo>
                  <a:pt x="15" y="520"/>
                </a:lnTo>
                <a:lnTo>
                  <a:pt x="31" y="549"/>
                </a:lnTo>
                <a:lnTo>
                  <a:pt x="30" y="566"/>
                </a:lnTo>
                <a:lnTo>
                  <a:pt x="43" y="570"/>
                </a:lnTo>
                <a:lnTo>
                  <a:pt x="63" y="586"/>
                </a:lnTo>
                <a:lnTo>
                  <a:pt x="91" y="592"/>
                </a:lnTo>
                <a:lnTo>
                  <a:pt x="114" y="573"/>
                </a:lnTo>
                <a:lnTo>
                  <a:pt x="116" y="603"/>
                </a:lnTo>
                <a:lnTo>
                  <a:pt x="119" y="631"/>
                </a:lnTo>
                <a:lnTo>
                  <a:pt x="155" y="629"/>
                </a:lnTo>
                <a:lnTo>
                  <a:pt x="199" y="630"/>
                </a:lnTo>
                <a:lnTo>
                  <a:pt x="215" y="618"/>
                </a:lnTo>
                <a:lnTo>
                  <a:pt x="243" y="602"/>
                </a:lnTo>
                <a:lnTo>
                  <a:pt x="271" y="584"/>
                </a:lnTo>
                <a:lnTo>
                  <a:pt x="297" y="586"/>
                </a:lnTo>
                <a:lnTo>
                  <a:pt x="301" y="618"/>
                </a:lnTo>
                <a:lnTo>
                  <a:pt x="305" y="651"/>
                </a:lnTo>
                <a:lnTo>
                  <a:pt x="331" y="680"/>
                </a:lnTo>
                <a:lnTo>
                  <a:pt x="356" y="688"/>
                </a:lnTo>
                <a:lnTo>
                  <a:pt x="386" y="702"/>
                </a:lnTo>
                <a:lnTo>
                  <a:pt x="424" y="728"/>
                </a:lnTo>
                <a:lnTo>
                  <a:pt x="462" y="735"/>
                </a:lnTo>
                <a:lnTo>
                  <a:pt x="473" y="751"/>
                </a:lnTo>
                <a:lnTo>
                  <a:pt x="478" y="790"/>
                </a:lnTo>
                <a:lnTo>
                  <a:pt x="472" y="790"/>
                </a:lnTo>
                <a:lnTo>
                  <a:pt x="485" y="805"/>
                </a:lnTo>
                <a:lnTo>
                  <a:pt x="489" y="836"/>
                </a:lnTo>
                <a:lnTo>
                  <a:pt x="520" y="839"/>
                </a:lnTo>
                <a:lnTo>
                  <a:pt x="551" y="842"/>
                </a:lnTo>
                <a:lnTo>
                  <a:pt x="556" y="875"/>
                </a:lnTo>
                <a:lnTo>
                  <a:pt x="577" y="897"/>
                </a:lnTo>
                <a:lnTo>
                  <a:pt x="584" y="912"/>
                </a:lnTo>
                <a:lnTo>
                  <a:pt x="576" y="942"/>
                </a:lnTo>
                <a:lnTo>
                  <a:pt x="569" y="970"/>
                </a:lnTo>
                <a:lnTo>
                  <a:pt x="575" y="983"/>
                </a:lnTo>
                <a:lnTo>
                  <a:pt x="569" y="987"/>
                </a:lnTo>
                <a:lnTo>
                  <a:pt x="576" y="1005"/>
                </a:lnTo>
                <a:lnTo>
                  <a:pt x="582" y="1059"/>
                </a:lnTo>
                <a:lnTo>
                  <a:pt x="629" y="1066"/>
                </a:lnTo>
                <a:lnTo>
                  <a:pt x="654" y="1070"/>
                </a:lnTo>
                <a:lnTo>
                  <a:pt x="665" y="1102"/>
                </a:lnTo>
                <a:lnTo>
                  <a:pt x="674" y="1134"/>
                </a:lnTo>
                <a:lnTo>
                  <a:pt x="693" y="1132"/>
                </a:lnTo>
                <a:lnTo>
                  <a:pt x="711" y="1136"/>
                </a:lnTo>
                <a:lnTo>
                  <a:pt x="710" y="1167"/>
                </a:lnTo>
                <a:lnTo>
                  <a:pt x="709" y="1198"/>
                </a:lnTo>
                <a:lnTo>
                  <a:pt x="730" y="1199"/>
                </a:lnTo>
                <a:lnTo>
                  <a:pt x="745" y="1249"/>
                </a:lnTo>
                <a:lnTo>
                  <a:pt x="724" y="1268"/>
                </a:lnTo>
                <a:lnTo>
                  <a:pt x="703" y="1285"/>
                </a:lnTo>
                <a:lnTo>
                  <a:pt x="685" y="1309"/>
                </a:lnTo>
                <a:lnTo>
                  <a:pt x="667" y="1332"/>
                </a:lnTo>
                <a:lnTo>
                  <a:pt x="649" y="1354"/>
                </a:lnTo>
                <a:lnTo>
                  <a:pt x="632" y="1377"/>
                </a:lnTo>
                <a:lnTo>
                  <a:pt x="632" y="1379"/>
                </a:lnTo>
                <a:lnTo>
                  <a:pt x="649" y="1374"/>
                </a:lnTo>
                <a:lnTo>
                  <a:pt x="691" y="1406"/>
                </a:lnTo>
                <a:lnTo>
                  <a:pt x="700" y="1406"/>
                </a:lnTo>
                <a:lnTo>
                  <a:pt x="721" y="1419"/>
                </a:lnTo>
                <a:lnTo>
                  <a:pt x="756" y="1444"/>
                </a:lnTo>
                <a:lnTo>
                  <a:pt x="790" y="1470"/>
                </a:lnTo>
                <a:lnTo>
                  <a:pt x="787" y="1489"/>
                </a:lnTo>
                <a:lnTo>
                  <a:pt x="795" y="1515"/>
                </a:lnTo>
                <a:lnTo>
                  <a:pt x="807" y="1490"/>
                </a:lnTo>
                <a:lnTo>
                  <a:pt x="819" y="1467"/>
                </a:lnTo>
                <a:lnTo>
                  <a:pt x="821" y="1443"/>
                </a:lnTo>
                <a:lnTo>
                  <a:pt x="831" y="1419"/>
                </a:lnTo>
                <a:lnTo>
                  <a:pt x="845" y="1400"/>
                </a:lnTo>
                <a:lnTo>
                  <a:pt x="841" y="1379"/>
                </a:lnTo>
                <a:lnTo>
                  <a:pt x="843" y="1378"/>
                </a:lnTo>
                <a:lnTo>
                  <a:pt x="858" y="1381"/>
                </a:lnTo>
                <a:lnTo>
                  <a:pt x="866" y="1384"/>
                </a:lnTo>
                <a:lnTo>
                  <a:pt x="851" y="1411"/>
                </a:lnTo>
                <a:lnTo>
                  <a:pt x="837" y="1439"/>
                </a:lnTo>
                <a:lnTo>
                  <a:pt x="827" y="1447"/>
                </a:lnTo>
                <a:lnTo>
                  <a:pt x="830" y="1450"/>
                </a:lnTo>
                <a:lnTo>
                  <a:pt x="852" y="1419"/>
                </a:lnTo>
                <a:lnTo>
                  <a:pt x="875" y="1387"/>
                </a:lnTo>
                <a:lnTo>
                  <a:pt x="888" y="1355"/>
                </a:lnTo>
                <a:lnTo>
                  <a:pt x="905" y="1323"/>
                </a:lnTo>
                <a:lnTo>
                  <a:pt x="917" y="1311"/>
                </a:lnTo>
                <a:lnTo>
                  <a:pt x="917" y="1304"/>
                </a:lnTo>
                <a:lnTo>
                  <a:pt x="918" y="1275"/>
                </a:lnTo>
                <a:lnTo>
                  <a:pt x="916" y="1243"/>
                </a:lnTo>
                <a:lnTo>
                  <a:pt x="914" y="1221"/>
                </a:lnTo>
                <a:lnTo>
                  <a:pt x="911" y="1211"/>
                </a:lnTo>
                <a:lnTo>
                  <a:pt x="917" y="1196"/>
                </a:lnTo>
                <a:lnTo>
                  <a:pt x="908" y="1193"/>
                </a:lnTo>
                <a:lnTo>
                  <a:pt x="921" y="1189"/>
                </a:lnTo>
                <a:lnTo>
                  <a:pt x="950" y="1161"/>
                </a:lnTo>
                <a:lnTo>
                  <a:pt x="979" y="1136"/>
                </a:lnTo>
                <a:lnTo>
                  <a:pt x="1008" y="1124"/>
                </a:lnTo>
                <a:lnTo>
                  <a:pt x="1033" y="1106"/>
                </a:lnTo>
                <a:lnTo>
                  <a:pt x="1045" y="1097"/>
                </a:lnTo>
                <a:lnTo>
                  <a:pt x="1059" y="1099"/>
                </a:lnTo>
                <a:lnTo>
                  <a:pt x="1068" y="1096"/>
                </a:lnTo>
                <a:lnTo>
                  <a:pt x="1080" y="1091"/>
                </a:lnTo>
                <a:lnTo>
                  <a:pt x="1085" y="1092"/>
                </a:lnTo>
                <a:lnTo>
                  <a:pt x="1123" y="1090"/>
                </a:lnTo>
                <a:lnTo>
                  <a:pt x="1133" y="1069"/>
                </a:lnTo>
                <a:lnTo>
                  <a:pt x="1153" y="1057"/>
                </a:lnTo>
                <a:lnTo>
                  <a:pt x="1158" y="1014"/>
                </a:lnTo>
                <a:lnTo>
                  <a:pt x="1173" y="983"/>
                </a:lnTo>
                <a:lnTo>
                  <a:pt x="1190" y="954"/>
                </a:lnTo>
                <a:lnTo>
                  <a:pt x="1196" y="901"/>
                </a:lnTo>
                <a:lnTo>
                  <a:pt x="1203" y="881"/>
                </a:lnTo>
                <a:lnTo>
                  <a:pt x="1209" y="841"/>
                </a:lnTo>
                <a:lnTo>
                  <a:pt x="1213" y="820"/>
                </a:lnTo>
                <a:lnTo>
                  <a:pt x="1206" y="796"/>
                </a:lnTo>
                <a:lnTo>
                  <a:pt x="1205" y="750"/>
                </a:lnTo>
                <a:lnTo>
                  <a:pt x="1200" y="738"/>
                </a:lnTo>
                <a:lnTo>
                  <a:pt x="1205" y="701"/>
                </a:lnTo>
                <a:lnTo>
                  <a:pt x="1215" y="700"/>
                </a:lnTo>
                <a:lnTo>
                  <a:pt x="1219" y="709"/>
                </a:lnTo>
                <a:lnTo>
                  <a:pt x="1242" y="676"/>
                </a:lnTo>
                <a:lnTo>
                  <a:pt x="1254" y="649"/>
                </a:lnTo>
                <a:lnTo>
                  <a:pt x="1255" y="644"/>
                </a:lnTo>
                <a:lnTo>
                  <a:pt x="1262" y="636"/>
                </a:lnTo>
                <a:lnTo>
                  <a:pt x="1282" y="607"/>
                </a:lnTo>
                <a:lnTo>
                  <a:pt x="1299" y="585"/>
                </a:lnTo>
                <a:lnTo>
                  <a:pt x="1311" y="579"/>
                </a:lnTo>
                <a:lnTo>
                  <a:pt x="1333" y="535"/>
                </a:lnTo>
                <a:lnTo>
                  <a:pt x="1334" y="523"/>
                </a:lnTo>
                <a:lnTo>
                  <a:pt x="1340" y="515"/>
                </a:lnTo>
                <a:lnTo>
                  <a:pt x="1339" y="482"/>
                </a:lnTo>
                <a:lnTo>
                  <a:pt x="1326" y="430"/>
                </a:lnTo>
                <a:lnTo>
                  <a:pt x="1315" y="404"/>
                </a:lnTo>
                <a:lnTo>
                  <a:pt x="1281" y="398"/>
                </a:lnTo>
                <a:lnTo>
                  <a:pt x="1249" y="389"/>
                </a:lnTo>
                <a:lnTo>
                  <a:pt x="1211" y="346"/>
                </a:lnTo>
                <a:lnTo>
                  <a:pt x="1180" y="327"/>
                </a:lnTo>
                <a:lnTo>
                  <a:pt x="1133" y="314"/>
                </a:lnTo>
                <a:lnTo>
                  <a:pt x="1100" y="315"/>
                </a:lnTo>
                <a:lnTo>
                  <a:pt x="1070" y="308"/>
                </a:lnTo>
                <a:lnTo>
                  <a:pt x="1039" y="301"/>
                </a:lnTo>
                <a:lnTo>
                  <a:pt x="1013" y="309"/>
                </a:lnTo>
                <a:lnTo>
                  <a:pt x="1021" y="303"/>
                </a:lnTo>
                <a:lnTo>
                  <a:pt x="1017" y="297"/>
                </a:lnTo>
                <a:close/>
              </a:path>
            </a:pathLst>
          </a:custGeom>
          <a:noFill/>
          <a:ln w="3175" cmpd="sng">
            <a:solidFill>
              <a:schemeClr val="bg2"/>
            </a:solidFill>
            <a:prstDash val="solid"/>
            <a:round/>
            <a:headEnd/>
            <a:tailEnd/>
          </a:ln>
        </p:spPr>
        <p:txBody>
          <a:bodyPr/>
          <a:lstStyle/>
          <a:p>
            <a:endParaRPr lang="en-US"/>
          </a:p>
        </p:txBody>
      </p:sp>
      <p:sp>
        <p:nvSpPr>
          <p:cNvPr id="33949" name="Freeform 157"/>
          <p:cNvSpPr>
            <a:spLocks/>
          </p:cNvSpPr>
          <p:nvPr/>
        </p:nvSpPr>
        <p:spPr bwMode="auto">
          <a:xfrm>
            <a:off x="2797175" y="3773488"/>
            <a:ext cx="65088" cy="53975"/>
          </a:xfrm>
          <a:custGeom>
            <a:avLst/>
            <a:gdLst>
              <a:gd name="T0" fmla="*/ 2147483646 w 82"/>
              <a:gd name="T1" fmla="*/ 2147483646 h 67"/>
              <a:gd name="T2" fmla="*/ 2147483646 w 82"/>
              <a:gd name="T3" fmla="*/ 2147483646 h 67"/>
              <a:gd name="T4" fmla="*/ 2147483646 w 82"/>
              <a:gd name="T5" fmla="*/ 2147483646 h 67"/>
              <a:gd name="T6" fmla="*/ 2147483646 w 82"/>
              <a:gd name="T7" fmla="*/ 2147483646 h 67"/>
              <a:gd name="T8" fmla="*/ 0 w 82"/>
              <a:gd name="T9" fmla="*/ 2147483646 h 67"/>
              <a:gd name="T10" fmla="*/ 2147483646 w 82"/>
              <a:gd name="T11" fmla="*/ 2147483646 h 67"/>
              <a:gd name="T12" fmla="*/ 1000517655 w 82"/>
              <a:gd name="T13" fmla="*/ 2147483646 h 67"/>
              <a:gd name="T14" fmla="*/ 2147483646 w 82"/>
              <a:gd name="T15" fmla="*/ 0 h 67"/>
              <a:gd name="T16" fmla="*/ 2147483646 w 82"/>
              <a:gd name="T17" fmla="*/ 2147483646 h 67"/>
              <a:gd name="T18" fmla="*/ 2147483646 w 82"/>
              <a:gd name="T19" fmla="*/ 2147483646 h 67"/>
              <a:gd name="T20" fmla="*/ 2147483646 w 82"/>
              <a:gd name="T21" fmla="*/ 2147483646 h 67"/>
              <a:gd name="T22" fmla="*/ 2147483646 w 82"/>
              <a:gd name="T23" fmla="*/ 2147483646 h 67"/>
              <a:gd name="T24" fmla="*/ 2147483646 w 82"/>
              <a:gd name="T25" fmla="*/ 2147483646 h 67"/>
              <a:gd name="T26" fmla="*/ 2147483646 w 82"/>
              <a:gd name="T27" fmla="*/ 2147483646 h 67"/>
              <a:gd name="T28" fmla="*/ 2147483646 w 82"/>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67">
                <a:moveTo>
                  <a:pt x="42" y="62"/>
                </a:moveTo>
                <a:lnTo>
                  <a:pt x="36" y="65"/>
                </a:lnTo>
                <a:lnTo>
                  <a:pt x="18" y="57"/>
                </a:lnTo>
                <a:lnTo>
                  <a:pt x="11" y="67"/>
                </a:lnTo>
                <a:lnTo>
                  <a:pt x="0" y="39"/>
                </a:lnTo>
                <a:lnTo>
                  <a:pt x="5" y="38"/>
                </a:lnTo>
                <a:lnTo>
                  <a:pt x="2" y="21"/>
                </a:lnTo>
                <a:lnTo>
                  <a:pt x="13" y="0"/>
                </a:lnTo>
                <a:lnTo>
                  <a:pt x="47" y="6"/>
                </a:lnTo>
                <a:lnTo>
                  <a:pt x="82" y="11"/>
                </a:lnTo>
                <a:lnTo>
                  <a:pt x="65" y="43"/>
                </a:lnTo>
                <a:lnTo>
                  <a:pt x="63" y="47"/>
                </a:lnTo>
                <a:lnTo>
                  <a:pt x="58" y="56"/>
                </a:lnTo>
                <a:lnTo>
                  <a:pt x="53" y="56"/>
                </a:lnTo>
                <a:lnTo>
                  <a:pt x="42" y="62"/>
                </a:lnTo>
                <a:close/>
              </a:path>
            </a:pathLst>
          </a:custGeom>
          <a:noFill/>
          <a:ln w="3175" cmpd="sng">
            <a:solidFill>
              <a:schemeClr val="bg2"/>
            </a:solidFill>
            <a:prstDash val="solid"/>
            <a:round/>
            <a:headEnd/>
            <a:tailEnd/>
          </a:ln>
        </p:spPr>
        <p:txBody>
          <a:bodyPr/>
          <a:lstStyle/>
          <a:p>
            <a:endParaRPr lang="en-US"/>
          </a:p>
        </p:txBody>
      </p:sp>
      <p:sp>
        <p:nvSpPr>
          <p:cNvPr id="33950" name="Freeform 158"/>
          <p:cNvSpPr>
            <a:spLocks/>
          </p:cNvSpPr>
          <p:nvPr/>
        </p:nvSpPr>
        <p:spPr bwMode="auto">
          <a:xfrm>
            <a:off x="4889500" y="4654550"/>
            <a:ext cx="60325" cy="61913"/>
          </a:xfrm>
          <a:custGeom>
            <a:avLst/>
            <a:gdLst>
              <a:gd name="T0" fmla="*/ 2147483646 w 76"/>
              <a:gd name="T1" fmla="*/ 2147483646 h 77"/>
              <a:gd name="T2" fmla="*/ 0 w 76"/>
              <a:gd name="T3" fmla="*/ 2147483646 h 77"/>
              <a:gd name="T4" fmla="*/ 2147483646 w 76"/>
              <a:gd name="T5" fmla="*/ 2147483646 h 77"/>
              <a:gd name="T6" fmla="*/ 2147483646 w 76"/>
              <a:gd name="T7" fmla="*/ 2147483646 h 77"/>
              <a:gd name="T8" fmla="*/ 2147483646 w 76"/>
              <a:gd name="T9" fmla="*/ 2147483646 h 77"/>
              <a:gd name="T10" fmla="*/ 2147483646 w 76"/>
              <a:gd name="T11" fmla="*/ 2147483646 h 77"/>
              <a:gd name="T12" fmla="*/ 2147483646 w 76"/>
              <a:gd name="T13" fmla="*/ 0 h 77"/>
              <a:gd name="T14" fmla="*/ 2147483646 w 76"/>
              <a:gd name="T15" fmla="*/ 2147483646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7">
                <a:moveTo>
                  <a:pt x="34" y="10"/>
                </a:moveTo>
                <a:lnTo>
                  <a:pt x="0" y="43"/>
                </a:lnTo>
                <a:lnTo>
                  <a:pt x="24" y="77"/>
                </a:lnTo>
                <a:lnTo>
                  <a:pt x="37" y="67"/>
                </a:lnTo>
                <a:lnTo>
                  <a:pt x="69" y="42"/>
                </a:lnTo>
                <a:lnTo>
                  <a:pt x="76" y="18"/>
                </a:lnTo>
                <a:lnTo>
                  <a:pt x="47" y="0"/>
                </a:lnTo>
                <a:lnTo>
                  <a:pt x="34" y="10"/>
                </a:lnTo>
                <a:close/>
              </a:path>
            </a:pathLst>
          </a:custGeom>
          <a:noFill/>
          <a:ln w="3175" cmpd="sng">
            <a:solidFill>
              <a:schemeClr val="bg2"/>
            </a:solidFill>
            <a:prstDash val="solid"/>
            <a:round/>
            <a:headEnd/>
            <a:tailEnd/>
          </a:ln>
        </p:spPr>
        <p:txBody>
          <a:bodyPr/>
          <a:lstStyle/>
          <a:p>
            <a:endParaRPr lang="en-US"/>
          </a:p>
        </p:txBody>
      </p:sp>
      <p:sp>
        <p:nvSpPr>
          <p:cNvPr id="33951" name="Freeform 159"/>
          <p:cNvSpPr>
            <a:spLocks/>
          </p:cNvSpPr>
          <p:nvPr/>
        </p:nvSpPr>
        <p:spPr bwMode="auto">
          <a:xfrm>
            <a:off x="4494213" y="4295775"/>
            <a:ext cx="363537" cy="366713"/>
          </a:xfrm>
          <a:custGeom>
            <a:avLst/>
            <a:gdLst>
              <a:gd name="T0" fmla="*/ 2147483646 w 457"/>
              <a:gd name="T1" fmla="*/ 2147483646 h 463"/>
              <a:gd name="T2" fmla="*/ 2147483646 w 457"/>
              <a:gd name="T3" fmla="*/ 2147483646 h 463"/>
              <a:gd name="T4" fmla="*/ 2147483646 w 457"/>
              <a:gd name="T5" fmla="*/ 2147483646 h 463"/>
              <a:gd name="T6" fmla="*/ 2147483646 w 457"/>
              <a:gd name="T7" fmla="*/ 2147483646 h 463"/>
              <a:gd name="T8" fmla="*/ 2147483646 w 457"/>
              <a:gd name="T9" fmla="*/ 2147483646 h 463"/>
              <a:gd name="T10" fmla="*/ 2147483646 w 457"/>
              <a:gd name="T11" fmla="*/ 2147483646 h 463"/>
              <a:gd name="T12" fmla="*/ 2147483646 w 457"/>
              <a:gd name="T13" fmla="*/ 2147483646 h 463"/>
              <a:gd name="T14" fmla="*/ 2147483646 w 457"/>
              <a:gd name="T15" fmla="*/ 2147483646 h 463"/>
              <a:gd name="T16" fmla="*/ 2147483646 w 457"/>
              <a:gd name="T17" fmla="*/ 2147483646 h 463"/>
              <a:gd name="T18" fmla="*/ 2147483646 w 457"/>
              <a:gd name="T19" fmla="*/ 2147483646 h 463"/>
              <a:gd name="T20" fmla="*/ 2147483646 w 457"/>
              <a:gd name="T21" fmla="*/ 2147483646 h 463"/>
              <a:gd name="T22" fmla="*/ 2147483646 w 457"/>
              <a:gd name="T23" fmla="*/ 2147483646 h 463"/>
              <a:gd name="T24" fmla="*/ 2147483646 w 457"/>
              <a:gd name="T25" fmla="*/ 2147483646 h 463"/>
              <a:gd name="T26" fmla="*/ 2147483646 w 457"/>
              <a:gd name="T27" fmla="*/ 2147483646 h 463"/>
              <a:gd name="T28" fmla="*/ 2147483646 w 457"/>
              <a:gd name="T29" fmla="*/ 2147483646 h 463"/>
              <a:gd name="T30" fmla="*/ 2147483646 w 457"/>
              <a:gd name="T31" fmla="*/ 2147483646 h 463"/>
              <a:gd name="T32" fmla="*/ 2147483646 w 457"/>
              <a:gd name="T33" fmla="*/ 2147483646 h 463"/>
              <a:gd name="T34" fmla="*/ 2147483646 w 457"/>
              <a:gd name="T35" fmla="*/ 2147483646 h 463"/>
              <a:gd name="T36" fmla="*/ 2147483646 w 457"/>
              <a:gd name="T37" fmla="*/ 2147483646 h 463"/>
              <a:gd name="T38" fmla="*/ 2147483646 w 457"/>
              <a:gd name="T39" fmla="*/ 2147483646 h 463"/>
              <a:gd name="T40" fmla="*/ 2147483646 w 457"/>
              <a:gd name="T41" fmla="*/ 2147483646 h 463"/>
              <a:gd name="T42" fmla="*/ 2147483646 w 457"/>
              <a:gd name="T43" fmla="*/ 2147483646 h 463"/>
              <a:gd name="T44" fmla="*/ 2147483646 w 457"/>
              <a:gd name="T45" fmla="*/ 2147483646 h 463"/>
              <a:gd name="T46" fmla="*/ 2147483646 w 457"/>
              <a:gd name="T47" fmla="*/ 2147483646 h 463"/>
              <a:gd name="T48" fmla="*/ 2147483646 w 457"/>
              <a:gd name="T49" fmla="*/ 0 h 463"/>
              <a:gd name="T50" fmla="*/ 503073956 w 457"/>
              <a:gd name="T51" fmla="*/ 2147483646 h 463"/>
              <a:gd name="T52" fmla="*/ 0 w 457"/>
              <a:gd name="T53" fmla="*/ 2147483646 h 463"/>
              <a:gd name="T54" fmla="*/ 2147483646 w 457"/>
              <a:gd name="T55" fmla="*/ 2147483646 h 463"/>
              <a:gd name="T56" fmla="*/ 2147483646 w 457"/>
              <a:gd name="T57" fmla="*/ 2147483646 h 463"/>
              <a:gd name="T58" fmla="*/ 2147483646 w 457"/>
              <a:gd name="T59" fmla="*/ 2147483646 h 463"/>
              <a:gd name="T60" fmla="*/ 2147483646 w 457"/>
              <a:gd name="T61" fmla="*/ 2147483646 h 463"/>
              <a:gd name="T62" fmla="*/ 2147483646 w 457"/>
              <a:gd name="T63" fmla="*/ 2147483646 h 463"/>
              <a:gd name="T64" fmla="*/ 2147483646 w 457"/>
              <a:gd name="T65" fmla="*/ 2147483646 h 463"/>
              <a:gd name="T66" fmla="*/ 2147483646 w 457"/>
              <a:gd name="T67" fmla="*/ 2147483646 h 463"/>
              <a:gd name="T68" fmla="*/ 2147483646 w 457"/>
              <a:gd name="T69" fmla="*/ 2147483646 h 463"/>
              <a:gd name="T70" fmla="*/ 2147483646 w 457"/>
              <a:gd name="T71" fmla="*/ 2147483646 h 463"/>
              <a:gd name="T72" fmla="*/ 2147483646 w 457"/>
              <a:gd name="T73" fmla="*/ 2147483646 h 463"/>
              <a:gd name="T74" fmla="*/ 2147483646 w 457"/>
              <a:gd name="T75" fmla="*/ 2147483646 h 463"/>
              <a:gd name="T76" fmla="*/ 2147483646 w 457"/>
              <a:gd name="T77" fmla="*/ 2147483646 h 463"/>
              <a:gd name="T78" fmla="*/ 2147483646 w 457"/>
              <a:gd name="T79" fmla="*/ 2147483646 h 463"/>
              <a:gd name="T80" fmla="*/ 2147483646 w 457"/>
              <a:gd name="T81" fmla="*/ 2147483646 h 463"/>
              <a:gd name="T82" fmla="*/ 2147483646 w 457"/>
              <a:gd name="T83" fmla="*/ 2147483646 h 463"/>
              <a:gd name="T84" fmla="*/ 2147483646 w 457"/>
              <a:gd name="T85" fmla="*/ 2147483646 h 463"/>
              <a:gd name="T86" fmla="*/ 2147483646 w 457"/>
              <a:gd name="T87" fmla="*/ 2147483646 h 463"/>
              <a:gd name="T88" fmla="*/ 2147483646 w 457"/>
              <a:gd name="T89" fmla="*/ 2147483646 h 463"/>
              <a:gd name="T90" fmla="*/ 2147483646 w 457"/>
              <a:gd name="T91" fmla="*/ 2147483646 h 463"/>
              <a:gd name="T92" fmla="*/ 2147483646 w 457"/>
              <a:gd name="T93" fmla="*/ 2147483646 h 4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7" h="463">
                <a:moveTo>
                  <a:pt x="271" y="303"/>
                </a:moveTo>
                <a:lnTo>
                  <a:pt x="273" y="249"/>
                </a:lnTo>
                <a:lnTo>
                  <a:pt x="275" y="196"/>
                </a:lnTo>
                <a:lnTo>
                  <a:pt x="308" y="196"/>
                </a:lnTo>
                <a:lnTo>
                  <a:pt x="309" y="159"/>
                </a:lnTo>
                <a:lnTo>
                  <a:pt x="310" y="124"/>
                </a:lnTo>
                <a:lnTo>
                  <a:pt x="312" y="88"/>
                </a:lnTo>
                <a:lnTo>
                  <a:pt x="313" y="53"/>
                </a:lnTo>
                <a:lnTo>
                  <a:pt x="352" y="48"/>
                </a:lnTo>
                <a:lnTo>
                  <a:pt x="392" y="43"/>
                </a:lnTo>
                <a:lnTo>
                  <a:pt x="404" y="57"/>
                </a:lnTo>
                <a:lnTo>
                  <a:pt x="431" y="42"/>
                </a:lnTo>
                <a:lnTo>
                  <a:pt x="457" y="32"/>
                </a:lnTo>
                <a:lnTo>
                  <a:pt x="421" y="21"/>
                </a:lnTo>
                <a:lnTo>
                  <a:pt x="398" y="25"/>
                </a:lnTo>
                <a:lnTo>
                  <a:pt x="346" y="32"/>
                </a:lnTo>
                <a:lnTo>
                  <a:pt x="295" y="38"/>
                </a:lnTo>
                <a:lnTo>
                  <a:pt x="263" y="31"/>
                </a:lnTo>
                <a:lnTo>
                  <a:pt x="231" y="24"/>
                </a:lnTo>
                <a:lnTo>
                  <a:pt x="226" y="16"/>
                </a:lnTo>
                <a:lnTo>
                  <a:pt x="186" y="15"/>
                </a:lnTo>
                <a:lnTo>
                  <a:pt x="147" y="14"/>
                </a:lnTo>
                <a:lnTo>
                  <a:pt x="108" y="12"/>
                </a:lnTo>
                <a:lnTo>
                  <a:pt x="69" y="11"/>
                </a:lnTo>
                <a:lnTo>
                  <a:pt x="43" y="0"/>
                </a:lnTo>
                <a:lnTo>
                  <a:pt x="1" y="11"/>
                </a:lnTo>
                <a:lnTo>
                  <a:pt x="0" y="32"/>
                </a:lnTo>
                <a:lnTo>
                  <a:pt x="22" y="80"/>
                </a:lnTo>
                <a:lnTo>
                  <a:pt x="45" y="127"/>
                </a:lnTo>
                <a:lnTo>
                  <a:pt x="68" y="175"/>
                </a:lnTo>
                <a:lnTo>
                  <a:pt x="90" y="222"/>
                </a:lnTo>
                <a:lnTo>
                  <a:pt x="95" y="241"/>
                </a:lnTo>
                <a:lnTo>
                  <a:pt x="88" y="240"/>
                </a:lnTo>
                <a:lnTo>
                  <a:pt x="94" y="279"/>
                </a:lnTo>
                <a:lnTo>
                  <a:pt x="100" y="319"/>
                </a:lnTo>
                <a:lnTo>
                  <a:pt x="104" y="358"/>
                </a:lnTo>
                <a:lnTo>
                  <a:pt x="110" y="399"/>
                </a:lnTo>
                <a:lnTo>
                  <a:pt x="129" y="425"/>
                </a:lnTo>
                <a:lnTo>
                  <a:pt x="148" y="452"/>
                </a:lnTo>
                <a:lnTo>
                  <a:pt x="167" y="429"/>
                </a:lnTo>
                <a:lnTo>
                  <a:pt x="179" y="456"/>
                </a:lnTo>
                <a:lnTo>
                  <a:pt x="230" y="463"/>
                </a:lnTo>
                <a:lnTo>
                  <a:pt x="258" y="448"/>
                </a:lnTo>
                <a:lnTo>
                  <a:pt x="262" y="412"/>
                </a:lnTo>
                <a:lnTo>
                  <a:pt x="264" y="376"/>
                </a:lnTo>
                <a:lnTo>
                  <a:pt x="268" y="339"/>
                </a:lnTo>
                <a:lnTo>
                  <a:pt x="271" y="303"/>
                </a:lnTo>
                <a:close/>
              </a:path>
            </a:pathLst>
          </a:custGeom>
          <a:noFill/>
          <a:ln w="3175" cmpd="sng">
            <a:solidFill>
              <a:schemeClr val="bg2"/>
            </a:solidFill>
            <a:prstDash val="solid"/>
            <a:round/>
            <a:headEnd/>
            <a:tailEnd/>
          </a:ln>
        </p:spPr>
        <p:txBody>
          <a:bodyPr/>
          <a:lstStyle/>
          <a:p>
            <a:endParaRPr lang="en-US"/>
          </a:p>
        </p:txBody>
      </p:sp>
      <p:sp>
        <p:nvSpPr>
          <p:cNvPr id="33952" name="Freeform 160"/>
          <p:cNvSpPr>
            <a:spLocks/>
          </p:cNvSpPr>
          <p:nvPr/>
        </p:nvSpPr>
        <p:spPr bwMode="auto">
          <a:xfrm>
            <a:off x="4968875" y="3803650"/>
            <a:ext cx="50800" cy="50800"/>
          </a:xfrm>
          <a:custGeom>
            <a:avLst/>
            <a:gdLst>
              <a:gd name="T0" fmla="*/ 2147483646 w 65"/>
              <a:gd name="T1" fmla="*/ 2147483646 h 64"/>
              <a:gd name="T2" fmla="*/ 2147483646 w 65"/>
              <a:gd name="T3" fmla="*/ 2147483646 h 64"/>
              <a:gd name="T4" fmla="*/ 0 w 65"/>
              <a:gd name="T5" fmla="*/ 2147483646 h 64"/>
              <a:gd name="T6" fmla="*/ 477647391 w 65"/>
              <a:gd name="T7" fmla="*/ 2147483646 h 64"/>
              <a:gd name="T8" fmla="*/ 1909368018 w 65"/>
              <a:gd name="T9" fmla="*/ 2147483646 h 64"/>
              <a:gd name="T10" fmla="*/ 2147483646 w 65"/>
              <a:gd name="T11" fmla="*/ 2147483646 h 64"/>
              <a:gd name="T12" fmla="*/ 2147483646 w 65"/>
              <a:gd name="T13" fmla="*/ 2147483646 h 64"/>
              <a:gd name="T14" fmla="*/ 2147483646 w 65"/>
              <a:gd name="T15" fmla="*/ 2147483646 h 64"/>
              <a:gd name="T16" fmla="*/ 2147483646 w 65"/>
              <a:gd name="T17" fmla="*/ 2147483646 h 64"/>
              <a:gd name="T18" fmla="*/ 2147483646 w 65"/>
              <a:gd name="T19" fmla="*/ 0 h 64"/>
              <a:gd name="T20" fmla="*/ 2147483646 w 65"/>
              <a:gd name="T21" fmla="*/ 2147483646 h 64"/>
              <a:gd name="T22" fmla="*/ 2147483646 w 65"/>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64">
                <a:moveTo>
                  <a:pt x="23" y="12"/>
                </a:moveTo>
                <a:lnTo>
                  <a:pt x="7" y="40"/>
                </a:lnTo>
                <a:lnTo>
                  <a:pt x="0" y="63"/>
                </a:lnTo>
                <a:lnTo>
                  <a:pt x="1" y="64"/>
                </a:lnTo>
                <a:lnTo>
                  <a:pt x="4" y="64"/>
                </a:lnTo>
                <a:lnTo>
                  <a:pt x="33" y="61"/>
                </a:lnTo>
                <a:lnTo>
                  <a:pt x="37" y="50"/>
                </a:lnTo>
                <a:lnTo>
                  <a:pt x="56" y="52"/>
                </a:lnTo>
                <a:lnTo>
                  <a:pt x="65" y="47"/>
                </a:lnTo>
                <a:lnTo>
                  <a:pt x="53" y="0"/>
                </a:lnTo>
                <a:lnTo>
                  <a:pt x="32" y="12"/>
                </a:lnTo>
                <a:lnTo>
                  <a:pt x="23" y="12"/>
                </a:lnTo>
                <a:close/>
              </a:path>
            </a:pathLst>
          </a:custGeom>
          <a:noFill/>
          <a:ln w="3175" cmpd="sng">
            <a:solidFill>
              <a:schemeClr val="bg2"/>
            </a:solidFill>
            <a:prstDash val="solid"/>
            <a:round/>
            <a:headEnd/>
            <a:tailEnd/>
          </a:ln>
        </p:spPr>
        <p:txBody>
          <a:bodyPr/>
          <a:lstStyle/>
          <a:p>
            <a:endParaRPr lang="en-US"/>
          </a:p>
        </p:txBody>
      </p:sp>
      <p:sp>
        <p:nvSpPr>
          <p:cNvPr id="33953" name="Freeform 161"/>
          <p:cNvSpPr>
            <a:spLocks/>
          </p:cNvSpPr>
          <p:nvPr/>
        </p:nvSpPr>
        <p:spPr bwMode="auto">
          <a:xfrm>
            <a:off x="4356100" y="3759200"/>
            <a:ext cx="7938" cy="11113"/>
          </a:xfrm>
          <a:custGeom>
            <a:avLst/>
            <a:gdLst>
              <a:gd name="T0" fmla="*/ 2147483646 w 10"/>
              <a:gd name="T1" fmla="*/ 2000554322 h 14"/>
              <a:gd name="T2" fmla="*/ 1500312164 w 10"/>
              <a:gd name="T3" fmla="*/ 2147483646 h 14"/>
              <a:gd name="T4" fmla="*/ 0 w 10"/>
              <a:gd name="T5" fmla="*/ 2147483646 h 14"/>
              <a:gd name="T6" fmla="*/ 2147483646 w 10"/>
              <a:gd name="T7" fmla="*/ 0 h 14"/>
              <a:gd name="T8" fmla="*/ 2147483646 w 10"/>
              <a:gd name="T9" fmla="*/ 500296147 h 14"/>
              <a:gd name="T10" fmla="*/ 2147483646 w 10"/>
              <a:gd name="T11" fmla="*/ 1000592294 h 14"/>
              <a:gd name="T12" fmla="*/ 2147483646 w 10"/>
              <a:gd name="T13" fmla="*/ 2000554322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4">
                <a:moveTo>
                  <a:pt x="10" y="4"/>
                </a:moveTo>
                <a:lnTo>
                  <a:pt x="3" y="14"/>
                </a:lnTo>
                <a:lnTo>
                  <a:pt x="0" y="7"/>
                </a:lnTo>
                <a:lnTo>
                  <a:pt x="6" y="0"/>
                </a:lnTo>
                <a:lnTo>
                  <a:pt x="8" y="1"/>
                </a:lnTo>
                <a:lnTo>
                  <a:pt x="9" y="2"/>
                </a:lnTo>
                <a:lnTo>
                  <a:pt x="10" y="4"/>
                </a:lnTo>
                <a:close/>
              </a:path>
            </a:pathLst>
          </a:custGeom>
          <a:noFill/>
          <a:ln w="3175" cmpd="sng">
            <a:solidFill>
              <a:schemeClr val="bg2"/>
            </a:solidFill>
            <a:prstDash val="solid"/>
            <a:round/>
            <a:headEnd/>
            <a:tailEnd/>
          </a:ln>
        </p:spPr>
        <p:txBody>
          <a:bodyPr/>
          <a:lstStyle/>
          <a:p>
            <a:endParaRPr lang="en-US"/>
          </a:p>
        </p:txBody>
      </p:sp>
      <p:sp>
        <p:nvSpPr>
          <p:cNvPr id="33954" name="Freeform 162"/>
          <p:cNvSpPr>
            <a:spLocks/>
          </p:cNvSpPr>
          <p:nvPr/>
        </p:nvSpPr>
        <p:spPr bwMode="auto">
          <a:xfrm>
            <a:off x="4379913" y="3719513"/>
            <a:ext cx="3175" cy="3175"/>
          </a:xfrm>
          <a:custGeom>
            <a:avLst/>
            <a:gdLst>
              <a:gd name="T0" fmla="*/ 0 w 4"/>
              <a:gd name="T1" fmla="*/ 1280239375 h 5"/>
              <a:gd name="T2" fmla="*/ 0 w 4"/>
              <a:gd name="T3" fmla="*/ 256047875 h 5"/>
              <a:gd name="T4" fmla="*/ 2000373825 w 4"/>
              <a:gd name="T5" fmla="*/ 0 h 5"/>
              <a:gd name="T6" fmla="*/ 0 w 4"/>
              <a:gd name="T7" fmla="*/ 12802393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5"/>
                </a:moveTo>
                <a:lnTo>
                  <a:pt x="0" y="1"/>
                </a:lnTo>
                <a:lnTo>
                  <a:pt x="4" y="0"/>
                </a:lnTo>
                <a:lnTo>
                  <a:pt x="0" y="5"/>
                </a:lnTo>
                <a:close/>
              </a:path>
            </a:pathLst>
          </a:custGeom>
          <a:noFill/>
          <a:ln w="3175" cmpd="sng">
            <a:solidFill>
              <a:schemeClr val="bg2"/>
            </a:solidFill>
            <a:prstDash val="solid"/>
            <a:round/>
            <a:headEnd/>
            <a:tailEnd/>
          </a:ln>
        </p:spPr>
        <p:txBody>
          <a:bodyPr/>
          <a:lstStyle/>
          <a:p>
            <a:endParaRPr lang="en-US"/>
          </a:p>
        </p:txBody>
      </p:sp>
      <p:sp>
        <p:nvSpPr>
          <p:cNvPr id="33955" name="Freeform 163"/>
          <p:cNvSpPr>
            <a:spLocks/>
          </p:cNvSpPr>
          <p:nvPr/>
        </p:nvSpPr>
        <p:spPr bwMode="auto">
          <a:xfrm>
            <a:off x="4995863" y="4565650"/>
            <a:ext cx="31750" cy="47625"/>
          </a:xfrm>
          <a:custGeom>
            <a:avLst/>
            <a:gdLst>
              <a:gd name="T0" fmla="*/ 2147483646 w 39"/>
              <a:gd name="T1" fmla="*/ 0 h 60"/>
              <a:gd name="T2" fmla="*/ 1078978160 w 39"/>
              <a:gd name="T3" fmla="*/ 2147483646 h 60"/>
              <a:gd name="T4" fmla="*/ 0 w 39"/>
              <a:gd name="T5" fmla="*/ 2147483646 h 60"/>
              <a:gd name="T6" fmla="*/ 2147483646 w 39"/>
              <a:gd name="T7" fmla="*/ 2147483646 h 60"/>
              <a:gd name="T8" fmla="*/ 2147483646 w 39"/>
              <a:gd name="T9" fmla="*/ 2147483646 h 60"/>
              <a:gd name="T10" fmla="*/ 2147483646 w 39"/>
              <a:gd name="T11" fmla="*/ 2147483646 h 60"/>
              <a:gd name="T12" fmla="*/ 2147483646 w 39"/>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60">
                <a:moveTo>
                  <a:pt x="19" y="0"/>
                </a:moveTo>
                <a:lnTo>
                  <a:pt x="2" y="19"/>
                </a:lnTo>
                <a:lnTo>
                  <a:pt x="0" y="47"/>
                </a:lnTo>
                <a:lnTo>
                  <a:pt x="33" y="60"/>
                </a:lnTo>
                <a:lnTo>
                  <a:pt x="39" y="42"/>
                </a:lnTo>
                <a:lnTo>
                  <a:pt x="36" y="8"/>
                </a:lnTo>
                <a:lnTo>
                  <a:pt x="19" y="0"/>
                </a:lnTo>
                <a:close/>
              </a:path>
            </a:pathLst>
          </a:custGeom>
          <a:noFill/>
          <a:ln w="3175" cmpd="sng">
            <a:solidFill>
              <a:schemeClr val="bg2"/>
            </a:solidFill>
            <a:prstDash val="solid"/>
            <a:round/>
            <a:headEnd/>
            <a:tailEnd/>
          </a:ln>
        </p:spPr>
        <p:txBody>
          <a:bodyPr/>
          <a:lstStyle/>
          <a:p>
            <a:endParaRPr lang="en-US"/>
          </a:p>
        </p:txBody>
      </p:sp>
      <p:sp>
        <p:nvSpPr>
          <p:cNvPr id="33956" name="Freeform 164"/>
          <p:cNvSpPr>
            <a:spLocks/>
          </p:cNvSpPr>
          <p:nvPr/>
        </p:nvSpPr>
        <p:spPr bwMode="auto">
          <a:xfrm>
            <a:off x="4857750" y="4254500"/>
            <a:ext cx="207963" cy="207963"/>
          </a:xfrm>
          <a:custGeom>
            <a:avLst/>
            <a:gdLst>
              <a:gd name="T0" fmla="*/ 2147483646 w 261"/>
              <a:gd name="T1" fmla="*/ 2147483646 h 263"/>
              <a:gd name="T2" fmla="*/ 2147483646 w 261"/>
              <a:gd name="T3" fmla="*/ 2147483646 h 263"/>
              <a:gd name="T4" fmla="*/ 2147483646 w 261"/>
              <a:gd name="T5" fmla="*/ 2147483646 h 263"/>
              <a:gd name="T6" fmla="*/ 2147483646 w 261"/>
              <a:gd name="T7" fmla="*/ 2147483646 h 263"/>
              <a:gd name="T8" fmla="*/ 2147483646 w 261"/>
              <a:gd name="T9" fmla="*/ 2147483646 h 263"/>
              <a:gd name="T10" fmla="*/ 2147483646 w 261"/>
              <a:gd name="T11" fmla="*/ 2147483646 h 263"/>
              <a:gd name="T12" fmla="*/ 2147483646 w 261"/>
              <a:gd name="T13" fmla="*/ 2147483646 h 263"/>
              <a:gd name="T14" fmla="*/ 2147483646 w 261"/>
              <a:gd name="T15" fmla="*/ 2147483646 h 263"/>
              <a:gd name="T16" fmla="*/ 0 w 261"/>
              <a:gd name="T17" fmla="*/ 2147483646 h 263"/>
              <a:gd name="T18" fmla="*/ 2147483646 w 261"/>
              <a:gd name="T19" fmla="*/ 2147483646 h 263"/>
              <a:gd name="T20" fmla="*/ 2147483646 w 261"/>
              <a:gd name="T21" fmla="*/ 2147483646 h 263"/>
              <a:gd name="T22" fmla="*/ 2147483646 w 261"/>
              <a:gd name="T23" fmla="*/ 2147483646 h 263"/>
              <a:gd name="T24" fmla="*/ 2147483646 w 261"/>
              <a:gd name="T25" fmla="*/ 2147483646 h 263"/>
              <a:gd name="T26" fmla="*/ 2147483646 w 261"/>
              <a:gd name="T27" fmla="*/ 2147483646 h 263"/>
              <a:gd name="T28" fmla="*/ 2147483646 w 261"/>
              <a:gd name="T29" fmla="*/ 0 h 263"/>
              <a:gd name="T30" fmla="*/ 2147483646 w 261"/>
              <a:gd name="T31" fmla="*/ 2147483646 h 263"/>
              <a:gd name="T32" fmla="*/ 2147483646 w 261"/>
              <a:gd name="T33" fmla="*/ 2147483646 h 263"/>
              <a:gd name="T34" fmla="*/ 2147483646 w 261"/>
              <a:gd name="T35" fmla="*/ 2147483646 h 263"/>
              <a:gd name="T36" fmla="*/ 2147483646 w 261"/>
              <a:gd name="T37" fmla="*/ 2147483646 h 263"/>
              <a:gd name="T38" fmla="*/ 2147483646 w 261"/>
              <a:gd name="T39" fmla="*/ 2147483646 h 263"/>
              <a:gd name="T40" fmla="*/ 2147483646 w 261"/>
              <a:gd name="T41" fmla="*/ 2147483646 h 263"/>
              <a:gd name="T42" fmla="*/ 2147483646 w 261"/>
              <a:gd name="T43" fmla="*/ 2147483646 h 263"/>
              <a:gd name="T44" fmla="*/ 2147483646 w 261"/>
              <a:gd name="T45" fmla="*/ 2147483646 h 263"/>
              <a:gd name="T46" fmla="*/ 2147483646 w 261"/>
              <a:gd name="T47" fmla="*/ 2147483646 h 263"/>
              <a:gd name="T48" fmla="*/ 2147483646 w 261"/>
              <a:gd name="T49" fmla="*/ 2147483646 h 263"/>
              <a:gd name="T50" fmla="*/ 2147483646 w 261"/>
              <a:gd name="T51" fmla="*/ 2147483646 h 263"/>
              <a:gd name="T52" fmla="*/ 2147483646 w 261"/>
              <a:gd name="T53" fmla="*/ 2147483646 h 263"/>
              <a:gd name="T54" fmla="*/ 2147483646 w 261"/>
              <a:gd name="T55" fmla="*/ 2147483646 h 263"/>
              <a:gd name="T56" fmla="*/ 2147483646 w 261"/>
              <a:gd name="T57" fmla="*/ 2147483646 h 2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1" h="263">
                <a:moveTo>
                  <a:pt x="130" y="252"/>
                </a:moveTo>
                <a:lnTo>
                  <a:pt x="121" y="244"/>
                </a:lnTo>
                <a:lnTo>
                  <a:pt x="92" y="231"/>
                </a:lnTo>
                <a:lnTo>
                  <a:pt x="80" y="199"/>
                </a:lnTo>
                <a:lnTo>
                  <a:pt x="71" y="188"/>
                </a:lnTo>
                <a:lnTo>
                  <a:pt x="66" y="179"/>
                </a:lnTo>
                <a:lnTo>
                  <a:pt x="41" y="160"/>
                </a:lnTo>
                <a:lnTo>
                  <a:pt x="21" y="122"/>
                </a:lnTo>
                <a:lnTo>
                  <a:pt x="0" y="84"/>
                </a:lnTo>
                <a:lnTo>
                  <a:pt x="49" y="95"/>
                </a:lnTo>
                <a:lnTo>
                  <a:pt x="81" y="67"/>
                </a:lnTo>
                <a:lnTo>
                  <a:pt x="118" y="36"/>
                </a:lnTo>
                <a:lnTo>
                  <a:pt x="128" y="13"/>
                </a:lnTo>
                <a:lnTo>
                  <a:pt x="153" y="6"/>
                </a:lnTo>
                <a:lnTo>
                  <a:pt x="178" y="0"/>
                </a:lnTo>
                <a:lnTo>
                  <a:pt x="178" y="15"/>
                </a:lnTo>
                <a:lnTo>
                  <a:pt x="196" y="15"/>
                </a:lnTo>
                <a:lnTo>
                  <a:pt x="228" y="29"/>
                </a:lnTo>
                <a:lnTo>
                  <a:pt x="261" y="42"/>
                </a:lnTo>
                <a:lnTo>
                  <a:pt x="261" y="89"/>
                </a:lnTo>
                <a:lnTo>
                  <a:pt x="255" y="122"/>
                </a:lnTo>
                <a:lnTo>
                  <a:pt x="259" y="158"/>
                </a:lnTo>
                <a:lnTo>
                  <a:pt x="246" y="191"/>
                </a:lnTo>
                <a:lnTo>
                  <a:pt x="239" y="222"/>
                </a:lnTo>
                <a:lnTo>
                  <a:pt x="217" y="243"/>
                </a:lnTo>
                <a:lnTo>
                  <a:pt x="197" y="263"/>
                </a:lnTo>
                <a:lnTo>
                  <a:pt x="164" y="259"/>
                </a:lnTo>
                <a:lnTo>
                  <a:pt x="132" y="255"/>
                </a:lnTo>
                <a:lnTo>
                  <a:pt x="130" y="252"/>
                </a:lnTo>
                <a:close/>
              </a:path>
            </a:pathLst>
          </a:custGeom>
          <a:noFill/>
          <a:ln w="3175" cmpd="sng">
            <a:solidFill>
              <a:schemeClr val="bg2"/>
            </a:solidFill>
            <a:prstDash val="solid"/>
            <a:round/>
            <a:headEnd/>
            <a:tailEnd/>
          </a:ln>
        </p:spPr>
        <p:txBody>
          <a:bodyPr/>
          <a:lstStyle/>
          <a:p>
            <a:endParaRPr lang="en-US"/>
          </a:p>
        </p:txBody>
      </p:sp>
      <p:sp>
        <p:nvSpPr>
          <p:cNvPr id="33957" name="Freeform 165"/>
          <p:cNvSpPr>
            <a:spLocks/>
          </p:cNvSpPr>
          <p:nvPr/>
        </p:nvSpPr>
        <p:spPr bwMode="auto">
          <a:xfrm>
            <a:off x="2670175" y="4700588"/>
            <a:ext cx="133350" cy="149225"/>
          </a:xfrm>
          <a:custGeom>
            <a:avLst/>
            <a:gdLst>
              <a:gd name="T0" fmla="*/ 2147483646 w 167"/>
              <a:gd name="T1" fmla="*/ 2147483646 h 189"/>
              <a:gd name="T2" fmla="*/ 2147483646 w 167"/>
              <a:gd name="T3" fmla="*/ 2147483646 h 189"/>
              <a:gd name="T4" fmla="*/ 2147483646 w 167"/>
              <a:gd name="T5" fmla="*/ 2147483646 h 189"/>
              <a:gd name="T6" fmla="*/ 2147483646 w 167"/>
              <a:gd name="T7" fmla="*/ 2147483646 h 189"/>
              <a:gd name="T8" fmla="*/ 2147483646 w 167"/>
              <a:gd name="T9" fmla="*/ 2147483646 h 189"/>
              <a:gd name="T10" fmla="*/ 2147483646 w 167"/>
              <a:gd name="T11" fmla="*/ 0 h 189"/>
              <a:gd name="T12" fmla="*/ 2036517207 w 167"/>
              <a:gd name="T13" fmla="*/ 2147483646 h 189"/>
              <a:gd name="T14" fmla="*/ 2147483646 w 167"/>
              <a:gd name="T15" fmla="*/ 2147483646 h 189"/>
              <a:gd name="T16" fmla="*/ 1018258204 w 167"/>
              <a:gd name="T17" fmla="*/ 2147483646 h 189"/>
              <a:gd name="T18" fmla="*/ 0 w 167"/>
              <a:gd name="T19" fmla="*/ 2147483646 h 189"/>
              <a:gd name="T20" fmla="*/ 2036517207 w 167"/>
              <a:gd name="T21" fmla="*/ 2147483646 h 189"/>
              <a:gd name="T22" fmla="*/ 0 w 167"/>
              <a:gd name="T23" fmla="*/ 2147483646 h 189"/>
              <a:gd name="T24" fmla="*/ 2036517207 w 167"/>
              <a:gd name="T25" fmla="*/ 2147483646 h 189"/>
              <a:gd name="T26" fmla="*/ 2147483646 w 167"/>
              <a:gd name="T27" fmla="*/ 2147483646 h 189"/>
              <a:gd name="T28" fmla="*/ 2147483646 w 167"/>
              <a:gd name="T29" fmla="*/ 2147483646 h 189"/>
              <a:gd name="T30" fmla="*/ 2147483646 w 167"/>
              <a:gd name="T31" fmla="*/ 2147483646 h 189"/>
              <a:gd name="T32" fmla="*/ 2147483646 w 167"/>
              <a:gd name="T33" fmla="*/ 2147483646 h 189"/>
              <a:gd name="T34" fmla="*/ 2147483646 w 167"/>
              <a:gd name="T35" fmla="*/ 2147483646 h 189"/>
              <a:gd name="T36" fmla="*/ 2147483646 w 167"/>
              <a:gd name="T37" fmla="*/ 2147483646 h 189"/>
              <a:gd name="T38" fmla="*/ 2147483646 w 167"/>
              <a:gd name="T39" fmla="*/ 2147483646 h 189"/>
              <a:gd name="T40" fmla="*/ 2147483646 w 167"/>
              <a:gd name="T41" fmla="*/ 2147483646 h 189"/>
              <a:gd name="T42" fmla="*/ 2147483646 w 167"/>
              <a:gd name="T43" fmla="*/ 2147483646 h 189"/>
              <a:gd name="T44" fmla="*/ 2147483646 w 167"/>
              <a:gd name="T45" fmla="*/ 2147483646 h 189"/>
              <a:gd name="T46" fmla="*/ 2147483646 w 167"/>
              <a:gd name="T47" fmla="*/ 2147483646 h 189"/>
              <a:gd name="T48" fmla="*/ 2147483646 w 167"/>
              <a:gd name="T49" fmla="*/ 2147483646 h 189"/>
              <a:gd name="T50" fmla="*/ 2147483646 w 167"/>
              <a:gd name="T51" fmla="*/ 2147483646 h 189"/>
              <a:gd name="T52" fmla="*/ 2147483646 w 167"/>
              <a:gd name="T53" fmla="*/ 2147483646 h 1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7" h="189">
                <a:moveTo>
                  <a:pt x="162" y="96"/>
                </a:moveTo>
                <a:lnTo>
                  <a:pt x="128" y="70"/>
                </a:lnTo>
                <a:lnTo>
                  <a:pt x="93" y="45"/>
                </a:lnTo>
                <a:lnTo>
                  <a:pt x="72" y="32"/>
                </a:lnTo>
                <a:lnTo>
                  <a:pt x="63" y="32"/>
                </a:lnTo>
                <a:lnTo>
                  <a:pt x="21" y="0"/>
                </a:lnTo>
                <a:lnTo>
                  <a:pt x="4" y="5"/>
                </a:lnTo>
                <a:lnTo>
                  <a:pt x="5" y="6"/>
                </a:lnTo>
                <a:lnTo>
                  <a:pt x="2" y="49"/>
                </a:lnTo>
                <a:lnTo>
                  <a:pt x="0" y="90"/>
                </a:lnTo>
                <a:lnTo>
                  <a:pt x="4" y="96"/>
                </a:lnTo>
                <a:lnTo>
                  <a:pt x="0" y="127"/>
                </a:lnTo>
                <a:lnTo>
                  <a:pt x="4" y="144"/>
                </a:lnTo>
                <a:lnTo>
                  <a:pt x="7" y="153"/>
                </a:lnTo>
                <a:lnTo>
                  <a:pt x="17" y="160"/>
                </a:lnTo>
                <a:lnTo>
                  <a:pt x="20" y="166"/>
                </a:lnTo>
                <a:lnTo>
                  <a:pt x="30" y="166"/>
                </a:lnTo>
                <a:lnTo>
                  <a:pt x="58" y="177"/>
                </a:lnTo>
                <a:lnTo>
                  <a:pt x="76" y="179"/>
                </a:lnTo>
                <a:lnTo>
                  <a:pt x="82" y="184"/>
                </a:lnTo>
                <a:lnTo>
                  <a:pt x="87" y="188"/>
                </a:lnTo>
                <a:lnTo>
                  <a:pt x="98" y="189"/>
                </a:lnTo>
                <a:lnTo>
                  <a:pt x="117" y="189"/>
                </a:lnTo>
                <a:lnTo>
                  <a:pt x="142" y="179"/>
                </a:lnTo>
                <a:lnTo>
                  <a:pt x="167" y="141"/>
                </a:lnTo>
                <a:lnTo>
                  <a:pt x="159" y="115"/>
                </a:lnTo>
                <a:lnTo>
                  <a:pt x="162" y="96"/>
                </a:lnTo>
                <a:close/>
              </a:path>
            </a:pathLst>
          </a:custGeom>
          <a:noFill/>
          <a:ln w="3175" cmpd="sng">
            <a:solidFill>
              <a:schemeClr val="bg2"/>
            </a:solidFill>
            <a:prstDash val="solid"/>
            <a:round/>
            <a:headEnd/>
            <a:tailEnd/>
          </a:ln>
        </p:spPr>
        <p:txBody>
          <a:bodyPr/>
          <a:lstStyle/>
          <a:p>
            <a:endParaRPr lang="en-US"/>
          </a:p>
        </p:txBody>
      </p:sp>
      <p:sp>
        <p:nvSpPr>
          <p:cNvPr id="33958" name="Freeform 166"/>
          <p:cNvSpPr>
            <a:spLocks/>
          </p:cNvSpPr>
          <p:nvPr/>
        </p:nvSpPr>
        <p:spPr bwMode="auto">
          <a:xfrm>
            <a:off x="2346325" y="4443413"/>
            <a:ext cx="417513" cy="935037"/>
          </a:xfrm>
          <a:custGeom>
            <a:avLst/>
            <a:gdLst>
              <a:gd name="T0" fmla="*/ 2147483646 w 526"/>
              <a:gd name="T1" fmla="*/ 2147483646 h 1178"/>
              <a:gd name="T2" fmla="*/ 2147483646 w 526"/>
              <a:gd name="T3" fmla="*/ 2147483646 h 1178"/>
              <a:gd name="T4" fmla="*/ 2147483646 w 526"/>
              <a:gd name="T5" fmla="*/ 2147483646 h 1178"/>
              <a:gd name="T6" fmla="*/ 2147483646 w 526"/>
              <a:gd name="T7" fmla="*/ 2147483646 h 1178"/>
              <a:gd name="T8" fmla="*/ 2147483646 w 526"/>
              <a:gd name="T9" fmla="*/ 2147483646 h 1178"/>
              <a:gd name="T10" fmla="*/ 2147483646 w 526"/>
              <a:gd name="T11" fmla="*/ 2147483646 h 1178"/>
              <a:gd name="T12" fmla="*/ 2147483646 w 526"/>
              <a:gd name="T13" fmla="*/ 2147483646 h 1178"/>
              <a:gd name="T14" fmla="*/ 2147483646 w 526"/>
              <a:gd name="T15" fmla="*/ 2147483646 h 1178"/>
              <a:gd name="T16" fmla="*/ 2147483646 w 526"/>
              <a:gd name="T17" fmla="*/ 2147483646 h 1178"/>
              <a:gd name="T18" fmla="*/ 2147483646 w 526"/>
              <a:gd name="T19" fmla="*/ 2147483646 h 1178"/>
              <a:gd name="T20" fmla="*/ 2147483646 w 526"/>
              <a:gd name="T21" fmla="*/ 2147483646 h 1178"/>
              <a:gd name="T22" fmla="*/ 2147483646 w 526"/>
              <a:gd name="T23" fmla="*/ 2147483646 h 1178"/>
              <a:gd name="T24" fmla="*/ 2147483646 w 526"/>
              <a:gd name="T25" fmla="*/ 2147483646 h 1178"/>
              <a:gd name="T26" fmla="*/ 2147483646 w 526"/>
              <a:gd name="T27" fmla="*/ 2147483646 h 1178"/>
              <a:gd name="T28" fmla="*/ 2147483646 w 526"/>
              <a:gd name="T29" fmla="*/ 2147483646 h 1178"/>
              <a:gd name="T30" fmla="*/ 2147483646 w 526"/>
              <a:gd name="T31" fmla="*/ 2147483646 h 1178"/>
              <a:gd name="T32" fmla="*/ 2147483646 w 526"/>
              <a:gd name="T33" fmla="*/ 2147483646 h 1178"/>
              <a:gd name="T34" fmla="*/ 2147483646 w 526"/>
              <a:gd name="T35" fmla="*/ 2147483646 h 1178"/>
              <a:gd name="T36" fmla="*/ 2147483646 w 526"/>
              <a:gd name="T37" fmla="*/ 2147483646 h 1178"/>
              <a:gd name="T38" fmla="*/ 2147483646 w 526"/>
              <a:gd name="T39" fmla="*/ 2147483646 h 1178"/>
              <a:gd name="T40" fmla="*/ 2147483646 w 526"/>
              <a:gd name="T41" fmla="*/ 2147483646 h 1178"/>
              <a:gd name="T42" fmla="*/ 2147483646 w 526"/>
              <a:gd name="T43" fmla="*/ 2147483646 h 1178"/>
              <a:gd name="T44" fmla="*/ 2147483646 w 526"/>
              <a:gd name="T45" fmla="*/ 2147483646 h 1178"/>
              <a:gd name="T46" fmla="*/ 2147483646 w 526"/>
              <a:gd name="T47" fmla="*/ 2147483646 h 1178"/>
              <a:gd name="T48" fmla="*/ 2147483646 w 526"/>
              <a:gd name="T49" fmla="*/ 2147483646 h 1178"/>
              <a:gd name="T50" fmla="*/ 2147483646 w 526"/>
              <a:gd name="T51" fmla="*/ 2147483646 h 1178"/>
              <a:gd name="T52" fmla="*/ 2147483646 w 526"/>
              <a:gd name="T53" fmla="*/ 2147483646 h 1178"/>
              <a:gd name="T54" fmla="*/ 2147483646 w 526"/>
              <a:gd name="T55" fmla="*/ 2147483646 h 1178"/>
              <a:gd name="T56" fmla="*/ 2147483646 w 526"/>
              <a:gd name="T57" fmla="*/ 2147483646 h 1178"/>
              <a:gd name="T58" fmla="*/ 2147483646 w 526"/>
              <a:gd name="T59" fmla="*/ 2147483646 h 1178"/>
              <a:gd name="T60" fmla="*/ 2147483646 w 526"/>
              <a:gd name="T61" fmla="*/ 2147483646 h 1178"/>
              <a:gd name="T62" fmla="*/ 2147483646 w 526"/>
              <a:gd name="T63" fmla="*/ 2147483646 h 1178"/>
              <a:gd name="T64" fmla="*/ 2147483646 w 526"/>
              <a:gd name="T65" fmla="*/ 2147483646 h 1178"/>
              <a:gd name="T66" fmla="*/ 2147483646 w 526"/>
              <a:gd name="T67" fmla="*/ 2147483646 h 1178"/>
              <a:gd name="T68" fmla="*/ 2147483646 w 526"/>
              <a:gd name="T69" fmla="*/ 2147483646 h 1178"/>
              <a:gd name="T70" fmla="*/ 2147483646 w 526"/>
              <a:gd name="T71" fmla="*/ 2147483646 h 1178"/>
              <a:gd name="T72" fmla="*/ 2147483646 w 526"/>
              <a:gd name="T73" fmla="*/ 2147483646 h 1178"/>
              <a:gd name="T74" fmla="*/ 2147483646 w 526"/>
              <a:gd name="T75" fmla="*/ 2147483646 h 1178"/>
              <a:gd name="T76" fmla="*/ 2147483646 w 526"/>
              <a:gd name="T77" fmla="*/ 2147483646 h 1178"/>
              <a:gd name="T78" fmla="*/ 2147483646 w 526"/>
              <a:gd name="T79" fmla="*/ 2147483646 h 1178"/>
              <a:gd name="T80" fmla="*/ 2147483646 w 526"/>
              <a:gd name="T81" fmla="*/ 2147483646 h 1178"/>
              <a:gd name="T82" fmla="*/ 500252012 w 526"/>
              <a:gd name="T83" fmla="*/ 2147483646 h 1178"/>
              <a:gd name="T84" fmla="*/ 2147483646 w 526"/>
              <a:gd name="T85" fmla="*/ 2147483646 h 1178"/>
              <a:gd name="T86" fmla="*/ 2147483646 w 526"/>
              <a:gd name="T87" fmla="*/ 2147483646 h 1178"/>
              <a:gd name="T88" fmla="*/ 2147483646 w 526"/>
              <a:gd name="T89" fmla="*/ 2147483646 h 1178"/>
              <a:gd name="T90" fmla="*/ 2147483646 w 526"/>
              <a:gd name="T91" fmla="*/ 2147483646 h 1178"/>
              <a:gd name="T92" fmla="*/ 2147483646 w 526"/>
              <a:gd name="T93" fmla="*/ 2147483646 h 1178"/>
              <a:gd name="T94" fmla="*/ 2147483646 w 526"/>
              <a:gd name="T95" fmla="*/ 2147483646 h 1178"/>
              <a:gd name="T96" fmla="*/ 2147483646 w 526"/>
              <a:gd name="T97" fmla="*/ 2147483646 h 1178"/>
              <a:gd name="T98" fmla="*/ 2147483646 w 526"/>
              <a:gd name="T99" fmla="*/ 2147483646 h 1178"/>
              <a:gd name="T100" fmla="*/ 2147483646 w 526"/>
              <a:gd name="T101" fmla="*/ 2147483646 h 1178"/>
              <a:gd name="T102" fmla="*/ 2147483646 w 526"/>
              <a:gd name="T103" fmla="*/ 2147483646 h 1178"/>
              <a:gd name="T104" fmla="*/ 2147483646 w 526"/>
              <a:gd name="T105" fmla="*/ 2147483646 h 1178"/>
              <a:gd name="T106" fmla="*/ 2147483646 w 526"/>
              <a:gd name="T107" fmla="*/ 2147483646 h 1178"/>
              <a:gd name="T108" fmla="*/ 2147483646 w 526"/>
              <a:gd name="T109" fmla="*/ 2147483646 h 1178"/>
              <a:gd name="T110" fmla="*/ 2147483646 w 526"/>
              <a:gd name="T111" fmla="*/ 2147483646 h 1178"/>
              <a:gd name="T112" fmla="*/ 2147483646 w 526"/>
              <a:gd name="T113" fmla="*/ 2147483646 h 1178"/>
              <a:gd name="T114" fmla="*/ 2147483646 w 526"/>
              <a:gd name="T115" fmla="*/ 2147483646 h 1178"/>
              <a:gd name="T116" fmla="*/ 2147483646 w 526"/>
              <a:gd name="T117" fmla="*/ 2147483646 h 1178"/>
              <a:gd name="T118" fmla="*/ 2147483646 w 526"/>
              <a:gd name="T119" fmla="*/ 2147483646 h 1178"/>
              <a:gd name="T120" fmla="*/ 2147483646 w 526"/>
              <a:gd name="T121" fmla="*/ 2147483646 h 1178"/>
              <a:gd name="T122" fmla="*/ 2147483646 w 526"/>
              <a:gd name="T123" fmla="*/ 2147483646 h 1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6" h="1178">
                <a:moveTo>
                  <a:pt x="414" y="330"/>
                </a:moveTo>
                <a:lnTo>
                  <a:pt x="411" y="373"/>
                </a:lnTo>
                <a:lnTo>
                  <a:pt x="409" y="414"/>
                </a:lnTo>
                <a:lnTo>
                  <a:pt x="411" y="426"/>
                </a:lnTo>
                <a:lnTo>
                  <a:pt x="409" y="450"/>
                </a:lnTo>
                <a:lnTo>
                  <a:pt x="406" y="456"/>
                </a:lnTo>
                <a:lnTo>
                  <a:pt x="421" y="501"/>
                </a:lnTo>
                <a:lnTo>
                  <a:pt x="466" y="532"/>
                </a:lnTo>
                <a:lnTo>
                  <a:pt x="468" y="560"/>
                </a:lnTo>
                <a:lnTo>
                  <a:pt x="490" y="575"/>
                </a:lnTo>
                <a:lnTo>
                  <a:pt x="480" y="609"/>
                </a:lnTo>
                <a:lnTo>
                  <a:pt x="471" y="641"/>
                </a:lnTo>
                <a:lnTo>
                  <a:pt x="441" y="653"/>
                </a:lnTo>
                <a:lnTo>
                  <a:pt x="409" y="660"/>
                </a:lnTo>
                <a:lnTo>
                  <a:pt x="382" y="664"/>
                </a:lnTo>
                <a:lnTo>
                  <a:pt x="355" y="669"/>
                </a:lnTo>
                <a:lnTo>
                  <a:pt x="330" y="667"/>
                </a:lnTo>
                <a:lnTo>
                  <a:pt x="337" y="681"/>
                </a:lnTo>
                <a:lnTo>
                  <a:pt x="345" y="728"/>
                </a:lnTo>
                <a:lnTo>
                  <a:pt x="338" y="747"/>
                </a:lnTo>
                <a:lnTo>
                  <a:pt x="293" y="746"/>
                </a:lnTo>
                <a:lnTo>
                  <a:pt x="260" y="740"/>
                </a:lnTo>
                <a:lnTo>
                  <a:pt x="286" y="792"/>
                </a:lnTo>
                <a:lnTo>
                  <a:pt x="295" y="797"/>
                </a:lnTo>
                <a:lnTo>
                  <a:pt x="307" y="795"/>
                </a:lnTo>
                <a:lnTo>
                  <a:pt x="317" y="788"/>
                </a:lnTo>
                <a:lnTo>
                  <a:pt x="326" y="816"/>
                </a:lnTo>
                <a:lnTo>
                  <a:pt x="308" y="810"/>
                </a:lnTo>
                <a:lnTo>
                  <a:pt x="286" y="810"/>
                </a:lnTo>
                <a:lnTo>
                  <a:pt x="310" y="823"/>
                </a:lnTo>
                <a:lnTo>
                  <a:pt x="287" y="853"/>
                </a:lnTo>
                <a:lnTo>
                  <a:pt x="291" y="884"/>
                </a:lnTo>
                <a:lnTo>
                  <a:pt x="286" y="900"/>
                </a:lnTo>
                <a:lnTo>
                  <a:pt x="250" y="918"/>
                </a:lnTo>
                <a:lnTo>
                  <a:pt x="251" y="954"/>
                </a:lnTo>
                <a:lnTo>
                  <a:pt x="300" y="980"/>
                </a:lnTo>
                <a:lnTo>
                  <a:pt x="319" y="990"/>
                </a:lnTo>
                <a:lnTo>
                  <a:pt x="321" y="1000"/>
                </a:lnTo>
                <a:lnTo>
                  <a:pt x="320" y="1005"/>
                </a:lnTo>
                <a:lnTo>
                  <a:pt x="314" y="1006"/>
                </a:lnTo>
                <a:lnTo>
                  <a:pt x="314" y="1009"/>
                </a:lnTo>
                <a:lnTo>
                  <a:pt x="319" y="1012"/>
                </a:lnTo>
                <a:lnTo>
                  <a:pt x="302" y="1037"/>
                </a:lnTo>
                <a:lnTo>
                  <a:pt x="286" y="1061"/>
                </a:lnTo>
                <a:lnTo>
                  <a:pt x="283" y="1092"/>
                </a:lnTo>
                <a:lnTo>
                  <a:pt x="266" y="1085"/>
                </a:lnTo>
                <a:lnTo>
                  <a:pt x="266" y="1087"/>
                </a:lnTo>
                <a:lnTo>
                  <a:pt x="276" y="1093"/>
                </a:lnTo>
                <a:lnTo>
                  <a:pt x="262" y="1117"/>
                </a:lnTo>
                <a:lnTo>
                  <a:pt x="262" y="1127"/>
                </a:lnTo>
                <a:lnTo>
                  <a:pt x="278" y="1150"/>
                </a:lnTo>
                <a:lnTo>
                  <a:pt x="270" y="1151"/>
                </a:lnTo>
                <a:lnTo>
                  <a:pt x="291" y="1160"/>
                </a:lnTo>
                <a:lnTo>
                  <a:pt x="308" y="1178"/>
                </a:lnTo>
                <a:lnTo>
                  <a:pt x="256" y="1163"/>
                </a:lnTo>
                <a:lnTo>
                  <a:pt x="197" y="1159"/>
                </a:lnTo>
                <a:lnTo>
                  <a:pt x="179" y="1141"/>
                </a:lnTo>
                <a:lnTo>
                  <a:pt x="160" y="1112"/>
                </a:lnTo>
                <a:lnTo>
                  <a:pt x="141" y="1114"/>
                </a:lnTo>
                <a:lnTo>
                  <a:pt x="112" y="1064"/>
                </a:lnTo>
                <a:lnTo>
                  <a:pt x="131" y="1040"/>
                </a:lnTo>
                <a:lnTo>
                  <a:pt x="126" y="989"/>
                </a:lnTo>
                <a:lnTo>
                  <a:pt x="120" y="945"/>
                </a:lnTo>
                <a:lnTo>
                  <a:pt x="116" y="916"/>
                </a:lnTo>
                <a:lnTo>
                  <a:pt x="108" y="899"/>
                </a:lnTo>
                <a:lnTo>
                  <a:pt x="96" y="891"/>
                </a:lnTo>
                <a:lnTo>
                  <a:pt x="118" y="884"/>
                </a:lnTo>
                <a:lnTo>
                  <a:pt x="91" y="869"/>
                </a:lnTo>
                <a:lnTo>
                  <a:pt x="77" y="828"/>
                </a:lnTo>
                <a:lnTo>
                  <a:pt x="61" y="807"/>
                </a:lnTo>
                <a:lnTo>
                  <a:pt x="60" y="776"/>
                </a:lnTo>
                <a:lnTo>
                  <a:pt x="48" y="724"/>
                </a:lnTo>
                <a:lnTo>
                  <a:pt x="43" y="683"/>
                </a:lnTo>
                <a:lnTo>
                  <a:pt x="50" y="660"/>
                </a:lnTo>
                <a:lnTo>
                  <a:pt x="45" y="636"/>
                </a:lnTo>
                <a:lnTo>
                  <a:pt x="36" y="604"/>
                </a:lnTo>
                <a:lnTo>
                  <a:pt x="28" y="571"/>
                </a:lnTo>
                <a:lnTo>
                  <a:pt x="43" y="546"/>
                </a:lnTo>
                <a:lnTo>
                  <a:pt x="35" y="520"/>
                </a:lnTo>
                <a:lnTo>
                  <a:pt x="39" y="470"/>
                </a:lnTo>
                <a:lnTo>
                  <a:pt x="32" y="448"/>
                </a:lnTo>
                <a:lnTo>
                  <a:pt x="16" y="416"/>
                </a:lnTo>
                <a:lnTo>
                  <a:pt x="0" y="385"/>
                </a:lnTo>
                <a:lnTo>
                  <a:pt x="1" y="360"/>
                </a:lnTo>
                <a:lnTo>
                  <a:pt x="6" y="335"/>
                </a:lnTo>
                <a:lnTo>
                  <a:pt x="5" y="306"/>
                </a:lnTo>
                <a:lnTo>
                  <a:pt x="4" y="279"/>
                </a:lnTo>
                <a:lnTo>
                  <a:pt x="18" y="244"/>
                </a:lnTo>
                <a:lnTo>
                  <a:pt x="31" y="208"/>
                </a:lnTo>
                <a:lnTo>
                  <a:pt x="41" y="199"/>
                </a:lnTo>
                <a:lnTo>
                  <a:pt x="29" y="176"/>
                </a:lnTo>
                <a:lnTo>
                  <a:pt x="22" y="122"/>
                </a:lnTo>
                <a:lnTo>
                  <a:pt x="29" y="101"/>
                </a:lnTo>
                <a:lnTo>
                  <a:pt x="57" y="87"/>
                </a:lnTo>
                <a:lnTo>
                  <a:pt x="64" y="47"/>
                </a:lnTo>
                <a:lnTo>
                  <a:pt x="57" y="40"/>
                </a:lnTo>
                <a:lnTo>
                  <a:pt x="84" y="0"/>
                </a:lnTo>
                <a:lnTo>
                  <a:pt x="93" y="5"/>
                </a:lnTo>
                <a:lnTo>
                  <a:pt x="133" y="14"/>
                </a:lnTo>
                <a:lnTo>
                  <a:pt x="151" y="36"/>
                </a:lnTo>
                <a:lnTo>
                  <a:pt x="161" y="15"/>
                </a:lnTo>
                <a:lnTo>
                  <a:pt x="201" y="9"/>
                </a:lnTo>
                <a:lnTo>
                  <a:pt x="208" y="17"/>
                </a:lnTo>
                <a:lnTo>
                  <a:pt x="241" y="49"/>
                </a:lnTo>
                <a:lnTo>
                  <a:pt x="274" y="81"/>
                </a:lnTo>
                <a:lnTo>
                  <a:pt x="301" y="93"/>
                </a:lnTo>
                <a:lnTo>
                  <a:pt x="330" y="106"/>
                </a:lnTo>
                <a:lnTo>
                  <a:pt x="359" y="124"/>
                </a:lnTo>
                <a:lnTo>
                  <a:pt x="390" y="142"/>
                </a:lnTo>
                <a:lnTo>
                  <a:pt x="378" y="178"/>
                </a:lnTo>
                <a:lnTo>
                  <a:pt x="365" y="215"/>
                </a:lnTo>
                <a:lnTo>
                  <a:pt x="404" y="218"/>
                </a:lnTo>
                <a:lnTo>
                  <a:pt x="443" y="221"/>
                </a:lnTo>
                <a:lnTo>
                  <a:pt x="466" y="213"/>
                </a:lnTo>
                <a:lnTo>
                  <a:pt x="492" y="171"/>
                </a:lnTo>
                <a:lnTo>
                  <a:pt x="490" y="148"/>
                </a:lnTo>
                <a:lnTo>
                  <a:pt x="511" y="149"/>
                </a:lnTo>
                <a:lnTo>
                  <a:pt x="526" y="199"/>
                </a:lnTo>
                <a:lnTo>
                  <a:pt x="505" y="218"/>
                </a:lnTo>
                <a:lnTo>
                  <a:pt x="484" y="235"/>
                </a:lnTo>
                <a:lnTo>
                  <a:pt x="466" y="259"/>
                </a:lnTo>
                <a:lnTo>
                  <a:pt x="448" y="282"/>
                </a:lnTo>
                <a:lnTo>
                  <a:pt x="430" y="304"/>
                </a:lnTo>
                <a:lnTo>
                  <a:pt x="413" y="327"/>
                </a:lnTo>
                <a:lnTo>
                  <a:pt x="414" y="330"/>
                </a:lnTo>
                <a:close/>
              </a:path>
            </a:pathLst>
          </a:custGeom>
          <a:noFill/>
          <a:ln w="3175" cmpd="sng">
            <a:solidFill>
              <a:schemeClr val="bg2"/>
            </a:solidFill>
            <a:prstDash val="solid"/>
            <a:round/>
            <a:headEnd/>
            <a:tailEnd/>
          </a:ln>
        </p:spPr>
        <p:txBody>
          <a:bodyPr/>
          <a:lstStyle/>
          <a:p>
            <a:endParaRPr lang="en-US"/>
          </a:p>
        </p:txBody>
      </p:sp>
      <p:sp>
        <p:nvSpPr>
          <p:cNvPr id="33959" name="Freeform 167"/>
          <p:cNvSpPr>
            <a:spLocks/>
          </p:cNvSpPr>
          <p:nvPr/>
        </p:nvSpPr>
        <p:spPr bwMode="auto">
          <a:xfrm>
            <a:off x="2589213" y="5386388"/>
            <a:ext cx="103187" cy="66675"/>
          </a:xfrm>
          <a:custGeom>
            <a:avLst/>
            <a:gdLst>
              <a:gd name="T0" fmla="*/ 2147483646 w 131"/>
              <a:gd name="T1" fmla="*/ 2147483646 h 83"/>
              <a:gd name="T2" fmla="*/ 2147483646 w 131"/>
              <a:gd name="T3" fmla="*/ 2147483646 h 83"/>
              <a:gd name="T4" fmla="*/ 2147483646 w 131"/>
              <a:gd name="T5" fmla="*/ 2147483646 h 83"/>
              <a:gd name="T6" fmla="*/ 2147483646 w 131"/>
              <a:gd name="T7" fmla="*/ 2147483646 h 83"/>
              <a:gd name="T8" fmla="*/ 2147483646 w 131"/>
              <a:gd name="T9" fmla="*/ 2147483646 h 83"/>
              <a:gd name="T10" fmla="*/ 2147483646 w 131"/>
              <a:gd name="T11" fmla="*/ 2147483646 h 83"/>
              <a:gd name="T12" fmla="*/ 2147483646 w 131"/>
              <a:gd name="T13" fmla="*/ 2147483646 h 83"/>
              <a:gd name="T14" fmla="*/ 0 w 131"/>
              <a:gd name="T15" fmla="*/ 0 h 83"/>
              <a:gd name="T16" fmla="*/ 2147483646 w 131"/>
              <a:gd name="T17" fmla="*/ 2147483646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83">
                <a:moveTo>
                  <a:pt x="11" y="16"/>
                </a:moveTo>
                <a:lnTo>
                  <a:pt x="58" y="51"/>
                </a:lnTo>
                <a:lnTo>
                  <a:pt x="127" y="74"/>
                </a:lnTo>
                <a:lnTo>
                  <a:pt x="131" y="83"/>
                </a:lnTo>
                <a:lnTo>
                  <a:pt x="82" y="83"/>
                </a:lnTo>
                <a:lnTo>
                  <a:pt x="35" y="83"/>
                </a:lnTo>
                <a:lnTo>
                  <a:pt x="18" y="42"/>
                </a:lnTo>
                <a:lnTo>
                  <a:pt x="0" y="0"/>
                </a:lnTo>
                <a:lnTo>
                  <a:pt x="11" y="16"/>
                </a:lnTo>
                <a:close/>
              </a:path>
            </a:pathLst>
          </a:custGeom>
          <a:noFill/>
          <a:ln w="3175" cmpd="sng">
            <a:solidFill>
              <a:schemeClr val="bg2"/>
            </a:solidFill>
            <a:prstDash val="solid"/>
            <a:round/>
            <a:headEnd/>
            <a:tailEnd/>
          </a:ln>
        </p:spPr>
        <p:txBody>
          <a:bodyPr/>
          <a:lstStyle/>
          <a:p>
            <a:endParaRPr lang="en-US"/>
          </a:p>
        </p:txBody>
      </p:sp>
      <p:sp>
        <p:nvSpPr>
          <p:cNvPr id="33960" name="Freeform 168"/>
          <p:cNvSpPr>
            <a:spLocks/>
          </p:cNvSpPr>
          <p:nvPr/>
        </p:nvSpPr>
        <p:spPr bwMode="auto">
          <a:xfrm>
            <a:off x="2286000" y="4343400"/>
            <a:ext cx="300038" cy="1111250"/>
          </a:xfrm>
          <a:custGeom>
            <a:avLst/>
            <a:gdLst>
              <a:gd name="T0" fmla="*/ 2147483646 w 378"/>
              <a:gd name="T1" fmla="*/ 2147483646 h 1399"/>
              <a:gd name="T2" fmla="*/ 2147483646 w 378"/>
              <a:gd name="T3" fmla="*/ 2147483646 h 1399"/>
              <a:gd name="T4" fmla="*/ 2147483646 w 378"/>
              <a:gd name="T5" fmla="*/ 2147483646 h 1399"/>
              <a:gd name="T6" fmla="*/ 2147483646 w 378"/>
              <a:gd name="T7" fmla="*/ 2147483646 h 1399"/>
              <a:gd name="T8" fmla="*/ 2147483646 w 378"/>
              <a:gd name="T9" fmla="*/ 2147483646 h 1399"/>
              <a:gd name="T10" fmla="*/ 2147483646 w 378"/>
              <a:gd name="T11" fmla="*/ 2147483646 h 1399"/>
              <a:gd name="T12" fmla="*/ 2147483646 w 378"/>
              <a:gd name="T13" fmla="*/ 2147483646 h 1399"/>
              <a:gd name="T14" fmla="*/ 2147483646 w 378"/>
              <a:gd name="T15" fmla="*/ 2147483646 h 1399"/>
              <a:gd name="T16" fmla="*/ 2147483646 w 378"/>
              <a:gd name="T17" fmla="*/ 2147483646 h 1399"/>
              <a:gd name="T18" fmla="*/ 2147483646 w 378"/>
              <a:gd name="T19" fmla="*/ 2147483646 h 1399"/>
              <a:gd name="T20" fmla="*/ 2147483646 w 378"/>
              <a:gd name="T21" fmla="*/ 2147483646 h 1399"/>
              <a:gd name="T22" fmla="*/ 2147483646 w 378"/>
              <a:gd name="T23" fmla="*/ 2147483646 h 1399"/>
              <a:gd name="T24" fmla="*/ 2147483646 w 378"/>
              <a:gd name="T25" fmla="*/ 2147483646 h 1399"/>
              <a:gd name="T26" fmla="*/ 2147483646 w 378"/>
              <a:gd name="T27" fmla="*/ 2147483646 h 1399"/>
              <a:gd name="T28" fmla="*/ 2147483646 w 378"/>
              <a:gd name="T29" fmla="*/ 2147483646 h 1399"/>
              <a:gd name="T30" fmla="*/ 2147483646 w 378"/>
              <a:gd name="T31" fmla="*/ 2147483646 h 1399"/>
              <a:gd name="T32" fmla="*/ 2147483646 w 378"/>
              <a:gd name="T33" fmla="*/ 2147483646 h 1399"/>
              <a:gd name="T34" fmla="*/ 2147483646 w 378"/>
              <a:gd name="T35" fmla="*/ 2147483646 h 1399"/>
              <a:gd name="T36" fmla="*/ 2147483646 w 378"/>
              <a:gd name="T37" fmla="*/ 2147483646 h 1399"/>
              <a:gd name="T38" fmla="*/ 2147483646 w 378"/>
              <a:gd name="T39" fmla="*/ 2147483646 h 1399"/>
              <a:gd name="T40" fmla="*/ 2147483646 w 378"/>
              <a:gd name="T41" fmla="*/ 2147483646 h 1399"/>
              <a:gd name="T42" fmla="*/ 2147483646 w 378"/>
              <a:gd name="T43" fmla="*/ 2147483646 h 1399"/>
              <a:gd name="T44" fmla="*/ 2147483646 w 378"/>
              <a:gd name="T45" fmla="*/ 2147483646 h 1399"/>
              <a:gd name="T46" fmla="*/ 2147483646 w 378"/>
              <a:gd name="T47" fmla="*/ 2147483646 h 1399"/>
              <a:gd name="T48" fmla="*/ 2147483646 w 378"/>
              <a:gd name="T49" fmla="*/ 2147483646 h 1399"/>
              <a:gd name="T50" fmla="*/ 2147483646 w 378"/>
              <a:gd name="T51" fmla="*/ 2147483646 h 1399"/>
              <a:gd name="T52" fmla="*/ 2147483646 w 378"/>
              <a:gd name="T53" fmla="*/ 2147483646 h 1399"/>
              <a:gd name="T54" fmla="*/ 2147483646 w 378"/>
              <a:gd name="T55" fmla="*/ 2147483646 h 1399"/>
              <a:gd name="T56" fmla="*/ 2147483646 w 378"/>
              <a:gd name="T57" fmla="*/ 2147483646 h 1399"/>
              <a:gd name="T58" fmla="*/ 2147483646 w 378"/>
              <a:gd name="T59" fmla="*/ 2147483646 h 1399"/>
              <a:gd name="T60" fmla="*/ 2147483646 w 378"/>
              <a:gd name="T61" fmla="*/ 2147483646 h 1399"/>
              <a:gd name="T62" fmla="*/ 2147483646 w 378"/>
              <a:gd name="T63" fmla="*/ 2147483646 h 1399"/>
              <a:gd name="T64" fmla="*/ 2147483646 w 378"/>
              <a:gd name="T65" fmla="*/ 2147483646 h 1399"/>
              <a:gd name="T66" fmla="*/ 2147483646 w 378"/>
              <a:gd name="T67" fmla="*/ 2147483646 h 1399"/>
              <a:gd name="T68" fmla="*/ 2147483646 w 378"/>
              <a:gd name="T69" fmla="*/ 2147483646 h 1399"/>
              <a:gd name="T70" fmla="*/ 2147483646 w 378"/>
              <a:gd name="T71" fmla="*/ 2147483646 h 1399"/>
              <a:gd name="T72" fmla="*/ 2147483646 w 378"/>
              <a:gd name="T73" fmla="*/ 2147483646 h 1399"/>
              <a:gd name="T74" fmla="*/ 2147483646 w 378"/>
              <a:gd name="T75" fmla="*/ 2147483646 h 1399"/>
              <a:gd name="T76" fmla="*/ 2147483646 w 378"/>
              <a:gd name="T77" fmla="*/ 2147483646 h 1399"/>
              <a:gd name="T78" fmla="*/ 2147483646 w 378"/>
              <a:gd name="T79" fmla="*/ 2147483646 h 1399"/>
              <a:gd name="T80" fmla="*/ 2147483646 w 378"/>
              <a:gd name="T81" fmla="*/ 2147483646 h 1399"/>
              <a:gd name="T82" fmla="*/ 2147483646 w 378"/>
              <a:gd name="T83" fmla="*/ 2147483646 h 1399"/>
              <a:gd name="T84" fmla="*/ 2147483646 w 378"/>
              <a:gd name="T85" fmla="*/ 2147483646 h 1399"/>
              <a:gd name="T86" fmla="*/ 2147483646 w 378"/>
              <a:gd name="T87" fmla="*/ 2147483646 h 1399"/>
              <a:gd name="T88" fmla="*/ 2147483646 w 378"/>
              <a:gd name="T89" fmla="*/ 2147483646 h 1399"/>
              <a:gd name="T90" fmla="*/ 2147483646 w 378"/>
              <a:gd name="T91" fmla="*/ 2147483646 h 1399"/>
              <a:gd name="T92" fmla="*/ 2147483646 w 378"/>
              <a:gd name="T93" fmla="*/ 2147483646 h 1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8" h="1399">
                <a:moveTo>
                  <a:pt x="25" y="497"/>
                </a:moveTo>
                <a:lnTo>
                  <a:pt x="32" y="526"/>
                </a:lnTo>
                <a:lnTo>
                  <a:pt x="39" y="554"/>
                </a:lnTo>
                <a:lnTo>
                  <a:pt x="43" y="584"/>
                </a:lnTo>
                <a:lnTo>
                  <a:pt x="47" y="614"/>
                </a:lnTo>
                <a:lnTo>
                  <a:pt x="43" y="648"/>
                </a:lnTo>
                <a:lnTo>
                  <a:pt x="38" y="683"/>
                </a:lnTo>
                <a:lnTo>
                  <a:pt x="36" y="718"/>
                </a:lnTo>
                <a:lnTo>
                  <a:pt x="34" y="752"/>
                </a:lnTo>
                <a:lnTo>
                  <a:pt x="24" y="765"/>
                </a:lnTo>
                <a:lnTo>
                  <a:pt x="36" y="798"/>
                </a:lnTo>
                <a:lnTo>
                  <a:pt x="48" y="830"/>
                </a:lnTo>
                <a:lnTo>
                  <a:pt x="56" y="867"/>
                </a:lnTo>
                <a:lnTo>
                  <a:pt x="52" y="903"/>
                </a:lnTo>
                <a:lnTo>
                  <a:pt x="73" y="935"/>
                </a:lnTo>
                <a:lnTo>
                  <a:pt x="75" y="942"/>
                </a:lnTo>
                <a:lnTo>
                  <a:pt x="89" y="945"/>
                </a:lnTo>
                <a:lnTo>
                  <a:pt x="100" y="935"/>
                </a:lnTo>
                <a:lnTo>
                  <a:pt x="109" y="929"/>
                </a:lnTo>
                <a:lnTo>
                  <a:pt x="107" y="950"/>
                </a:lnTo>
                <a:lnTo>
                  <a:pt x="116" y="962"/>
                </a:lnTo>
                <a:lnTo>
                  <a:pt x="112" y="957"/>
                </a:lnTo>
                <a:lnTo>
                  <a:pt x="113" y="969"/>
                </a:lnTo>
                <a:lnTo>
                  <a:pt x="116" y="992"/>
                </a:lnTo>
                <a:lnTo>
                  <a:pt x="119" y="1016"/>
                </a:lnTo>
                <a:lnTo>
                  <a:pt x="120" y="1031"/>
                </a:lnTo>
                <a:lnTo>
                  <a:pt x="138" y="1046"/>
                </a:lnTo>
                <a:lnTo>
                  <a:pt x="127" y="1071"/>
                </a:lnTo>
                <a:lnTo>
                  <a:pt x="139" y="1080"/>
                </a:lnTo>
                <a:lnTo>
                  <a:pt x="131" y="1080"/>
                </a:lnTo>
                <a:lnTo>
                  <a:pt x="131" y="1091"/>
                </a:lnTo>
                <a:lnTo>
                  <a:pt x="132" y="1092"/>
                </a:lnTo>
                <a:lnTo>
                  <a:pt x="133" y="1111"/>
                </a:lnTo>
                <a:lnTo>
                  <a:pt x="137" y="1109"/>
                </a:lnTo>
                <a:lnTo>
                  <a:pt x="126" y="1124"/>
                </a:lnTo>
                <a:lnTo>
                  <a:pt x="124" y="1114"/>
                </a:lnTo>
                <a:lnTo>
                  <a:pt x="112" y="1114"/>
                </a:lnTo>
                <a:lnTo>
                  <a:pt x="113" y="1099"/>
                </a:lnTo>
                <a:lnTo>
                  <a:pt x="105" y="1101"/>
                </a:lnTo>
                <a:lnTo>
                  <a:pt x="96" y="1104"/>
                </a:lnTo>
                <a:lnTo>
                  <a:pt x="80" y="1135"/>
                </a:lnTo>
                <a:lnTo>
                  <a:pt x="84" y="1133"/>
                </a:lnTo>
                <a:lnTo>
                  <a:pt x="96" y="1125"/>
                </a:lnTo>
                <a:lnTo>
                  <a:pt x="115" y="1134"/>
                </a:lnTo>
                <a:lnTo>
                  <a:pt x="138" y="1152"/>
                </a:lnTo>
                <a:lnTo>
                  <a:pt x="127" y="1159"/>
                </a:lnTo>
                <a:lnTo>
                  <a:pt x="137" y="1165"/>
                </a:lnTo>
                <a:lnTo>
                  <a:pt x="122" y="1171"/>
                </a:lnTo>
                <a:lnTo>
                  <a:pt x="150" y="1168"/>
                </a:lnTo>
                <a:lnTo>
                  <a:pt x="152" y="1166"/>
                </a:lnTo>
                <a:lnTo>
                  <a:pt x="164" y="1180"/>
                </a:lnTo>
                <a:lnTo>
                  <a:pt x="164" y="1189"/>
                </a:lnTo>
                <a:lnTo>
                  <a:pt x="141" y="1184"/>
                </a:lnTo>
                <a:lnTo>
                  <a:pt x="133" y="1182"/>
                </a:lnTo>
                <a:lnTo>
                  <a:pt x="147" y="1206"/>
                </a:lnTo>
                <a:lnTo>
                  <a:pt x="161" y="1232"/>
                </a:lnTo>
                <a:lnTo>
                  <a:pt x="164" y="1245"/>
                </a:lnTo>
                <a:lnTo>
                  <a:pt x="170" y="1258"/>
                </a:lnTo>
                <a:lnTo>
                  <a:pt x="164" y="1263"/>
                </a:lnTo>
                <a:lnTo>
                  <a:pt x="180" y="1274"/>
                </a:lnTo>
                <a:lnTo>
                  <a:pt x="192" y="1289"/>
                </a:lnTo>
                <a:lnTo>
                  <a:pt x="191" y="1296"/>
                </a:lnTo>
                <a:lnTo>
                  <a:pt x="207" y="1304"/>
                </a:lnTo>
                <a:lnTo>
                  <a:pt x="214" y="1315"/>
                </a:lnTo>
                <a:lnTo>
                  <a:pt x="205" y="1313"/>
                </a:lnTo>
                <a:lnTo>
                  <a:pt x="222" y="1326"/>
                </a:lnTo>
                <a:lnTo>
                  <a:pt x="223" y="1335"/>
                </a:lnTo>
                <a:lnTo>
                  <a:pt x="236" y="1353"/>
                </a:lnTo>
                <a:lnTo>
                  <a:pt x="241" y="1360"/>
                </a:lnTo>
                <a:lnTo>
                  <a:pt x="256" y="1370"/>
                </a:lnTo>
                <a:lnTo>
                  <a:pt x="261" y="1374"/>
                </a:lnTo>
                <a:lnTo>
                  <a:pt x="255" y="1377"/>
                </a:lnTo>
                <a:lnTo>
                  <a:pt x="275" y="1383"/>
                </a:lnTo>
                <a:lnTo>
                  <a:pt x="319" y="1399"/>
                </a:lnTo>
                <a:lnTo>
                  <a:pt x="321" y="1354"/>
                </a:lnTo>
                <a:lnTo>
                  <a:pt x="346" y="1340"/>
                </a:lnTo>
                <a:lnTo>
                  <a:pt x="378" y="1344"/>
                </a:lnTo>
                <a:lnTo>
                  <a:pt x="326" y="1329"/>
                </a:lnTo>
                <a:lnTo>
                  <a:pt x="267" y="1325"/>
                </a:lnTo>
                <a:lnTo>
                  <a:pt x="249" y="1307"/>
                </a:lnTo>
                <a:lnTo>
                  <a:pt x="230" y="1278"/>
                </a:lnTo>
                <a:lnTo>
                  <a:pt x="211" y="1280"/>
                </a:lnTo>
                <a:lnTo>
                  <a:pt x="182" y="1230"/>
                </a:lnTo>
                <a:lnTo>
                  <a:pt x="201" y="1206"/>
                </a:lnTo>
                <a:lnTo>
                  <a:pt x="196" y="1155"/>
                </a:lnTo>
                <a:lnTo>
                  <a:pt x="190" y="1111"/>
                </a:lnTo>
                <a:lnTo>
                  <a:pt x="186" y="1082"/>
                </a:lnTo>
                <a:lnTo>
                  <a:pt x="178" y="1065"/>
                </a:lnTo>
                <a:lnTo>
                  <a:pt x="166" y="1057"/>
                </a:lnTo>
                <a:lnTo>
                  <a:pt x="188" y="1050"/>
                </a:lnTo>
                <a:lnTo>
                  <a:pt x="161" y="1035"/>
                </a:lnTo>
                <a:lnTo>
                  <a:pt x="147" y="994"/>
                </a:lnTo>
                <a:lnTo>
                  <a:pt x="131" y="973"/>
                </a:lnTo>
                <a:lnTo>
                  <a:pt x="130" y="942"/>
                </a:lnTo>
                <a:lnTo>
                  <a:pt x="118" y="890"/>
                </a:lnTo>
                <a:lnTo>
                  <a:pt x="113" y="849"/>
                </a:lnTo>
                <a:lnTo>
                  <a:pt x="120" y="826"/>
                </a:lnTo>
                <a:lnTo>
                  <a:pt x="115" y="802"/>
                </a:lnTo>
                <a:lnTo>
                  <a:pt x="106" y="770"/>
                </a:lnTo>
                <a:lnTo>
                  <a:pt x="98" y="737"/>
                </a:lnTo>
                <a:lnTo>
                  <a:pt x="113" y="712"/>
                </a:lnTo>
                <a:lnTo>
                  <a:pt x="105" y="686"/>
                </a:lnTo>
                <a:lnTo>
                  <a:pt x="109" y="636"/>
                </a:lnTo>
                <a:lnTo>
                  <a:pt x="102" y="614"/>
                </a:lnTo>
                <a:lnTo>
                  <a:pt x="86" y="582"/>
                </a:lnTo>
                <a:lnTo>
                  <a:pt x="70" y="551"/>
                </a:lnTo>
                <a:lnTo>
                  <a:pt x="71" y="526"/>
                </a:lnTo>
                <a:lnTo>
                  <a:pt x="76" y="501"/>
                </a:lnTo>
                <a:lnTo>
                  <a:pt x="75" y="472"/>
                </a:lnTo>
                <a:lnTo>
                  <a:pt x="74" y="445"/>
                </a:lnTo>
                <a:lnTo>
                  <a:pt x="88" y="410"/>
                </a:lnTo>
                <a:lnTo>
                  <a:pt x="101" y="374"/>
                </a:lnTo>
                <a:lnTo>
                  <a:pt x="111" y="365"/>
                </a:lnTo>
                <a:lnTo>
                  <a:pt x="99" y="342"/>
                </a:lnTo>
                <a:lnTo>
                  <a:pt x="92" y="288"/>
                </a:lnTo>
                <a:lnTo>
                  <a:pt x="99" y="267"/>
                </a:lnTo>
                <a:lnTo>
                  <a:pt x="127" y="253"/>
                </a:lnTo>
                <a:lnTo>
                  <a:pt x="134" y="213"/>
                </a:lnTo>
                <a:lnTo>
                  <a:pt x="127" y="206"/>
                </a:lnTo>
                <a:lnTo>
                  <a:pt x="103" y="202"/>
                </a:lnTo>
                <a:lnTo>
                  <a:pt x="89" y="168"/>
                </a:lnTo>
                <a:lnTo>
                  <a:pt x="75" y="134"/>
                </a:lnTo>
                <a:lnTo>
                  <a:pt x="66" y="99"/>
                </a:lnTo>
                <a:lnTo>
                  <a:pt x="67" y="71"/>
                </a:lnTo>
                <a:lnTo>
                  <a:pt x="48" y="45"/>
                </a:lnTo>
                <a:lnTo>
                  <a:pt x="37" y="17"/>
                </a:lnTo>
                <a:lnTo>
                  <a:pt x="28" y="0"/>
                </a:lnTo>
                <a:lnTo>
                  <a:pt x="19" y="15"/>
                </a:lnTo>
                <a:lnTo>
                  <a:pt x="7" y="32"/>
                </a:lnTo>
                <a:lnTo>
                  <a:pt x="0" y="33"/>
                </a:lnTo>
                <a:lnTo>
                  <a:pt x="10" y="81"/>
                </a:lnTo>
                <a:lnTo>
                  <a:pt x="19" y="131"/>
                </a:lnTo>
                <a:lnTo>
                  <a:pt x="19" y="174"/>
                </a:lnTo>
                <a:lnTo>
                  <a:pt x="18" y="216"/>
                </a:lnTo>
                <a:lnTo>
                  <a:pt x="17" y="233"/>
                </a:lnTo>
                <a:lnTo>
                  <a:pt x="23" y="282"/>
                </a:lnTo>
                <a:lnTo>
                  <a:pt x="24" y="324"/>
                </a:lnTo>
                <a:lnTo>
                  <a:pt x="23" y="379"/>
                </a:lnTo>
                <a:lnTo>
                  <a:pt x="23" y="435"/>
                </a:lnTo>
                <a:lnTo>
                  <a:pt x="25" y="458"/>
                </a:lnTo>
                <a:lnTo>
                  <a:pt x="25" y="497"/>
                </a:lnTo>
                <a:close/>
              </a:path>
            </a:pathLst>
          </a:custGeom>
          <a:noFill/>
          <a:ln w="3175" cmpd="sng">
            <a:solidFill>
              <a:schemeClr val="bg2"/>
            </a:solidFill>
            <a:prstDash val="solid"/>
            <a:round/>
            <a:headEnd/>
            <a:tailEnd/>
          </a:ln>
        </p:spPr>
        <p:txBody>
          <a:bodyPr/>
          <a:lstStyle/>
          <a:p>
            <a:endParaRPr lang="en-US"/>
          </a:p>
        </p:txBody>
      </p:sp>
      <p:sp>
        <p:nvSpPr>
          <p:cNvPr id="33961" name="Freeform 169"/>
          <p:cNvSpPr>
            <a:spLocks/>
          </p:cNvSpPr>
          <p:nvPr/>
        </p:nvSpPr>
        <p:spPr bwMode="auto">
          <a:xfrm>
            <a:off x="2536825" y="5383213"/>
            <a:ext cx="79375" cy="69850"/>
          </a:xfrm>
          <a:custGeom>
            <a:avLst/>
            <a:gdLst>
              <a:gd name="T0" fmla="*/ 2147483646 w 100"/>
              <a:gd name="T1" fmla="*/ 2147483646 h 88"/>
              <a:gd name="T2" fmla="*/ 2147483646 w 100"/>
              <a:gd name="T3" fmla="*/ 2147483646 h 88"/>
              <a:gd name="T4" fmla="*/ 2147483646 w 100"/>
              <a:gd name="T5" fmla="*/ 2147483646 h 88"/>
              <a:gd name="T6" fmla="*/ 2147483646 w 100"/>
              <a:gd name="T7" fmla="*/ 2147483646 h 88"/>
              <a:gd name="T8" fmla="*/ 2147483646 w 100"/>
              <a:gd name="T9" fmla="*/ 2147483646 h 88"/>
              <a:gd name="T10" fmla="*/ 2147483646 w 100"/>
              <a:gd name="T11" fmla="*/ 2147483646 h 88"/>
              <a:gd name="T12" fmla="*/ 2147483646 w 100"/>
              <a:gd name="T13" fmla="*/ 2147483646 h 88"/>
              <a:gd name="T14" fmla="*/ 0 w 100"/>
              <a:gd name="T15" fmla="*/ 2147483646 h 88"/>
              <a:gd name="T16" fmla="*/ 2147483646 w 100"/>
              <a:gd name="T17" fmla="*/ 2147483646 h 88"/>
              <a:gd name="T18" fmla="*/ 2147483646 w 100"/>
              <a:gd name="T19" fmla="*/ 2147483646 h 88"/>
              <a:gd name="T20" fmla="*/ 2147483646 w 100"/>
              <a:gd name="T21" fmla="*/ 2147483646 h 88"/>
              <a:gd name="T22" fmla="*/ 2147483646 w 100"/>
              <a:gd name="T23" fmla="*/ 2147483646 h 88"/>
              <a:gd name="T24" fmla="*/ 2147483646 w 100"/>
              <a:gd name="T25" fmla="*/ 2147483646 h 88"/>
              <a:gd name="T26" fmla="*/ 2147483646 w 100"/>
              <a:gd name="T27" fmla="*/ 2147483646 h 88"/>
              <a:gd name="T28" fmla="*/ 2147483646 w 100"/>
              <a:gd name="T29" fmla="*/ 2147483646 h 88"/>
              <a:gd name="T30" fmla="*/ 2147483646 w 100"/>
              <a:gd name="T31" fmla="*/ 2147483646 h 88"/>
              <a:gd name="T32" fmla="*/ 2147483646 w 100"/>
              <a:gd name="T33" fmla="*/ 2147483646 h 88"/>
              <a:gd name="T34" fmla="*/ 2147483646 w 100"/>
              <a:gd name="T35" fmla="*/ 2147483646 h 88"/>
              <a:gd name="T36" fmla="*/ 2147483646 w 100"/>
              <a:gd name="T37" fmla="*/ 2147483646 h 88"/>
              <a:gd name="T38" fmla="*/ 2147483646 w 100"/>
              <a:gd name="T39" fmla="*/ 2147483646 h 88"/>
              <a:gd name="T40" fmla="*/ 2147483646 w 100"/>
              <a:gd name="T41" fmla="*/ 2147483646 h 88"/>
              <a:gd name="T42" fmla="*/ 2147483646 w 100"/>
              <a:gd name="T43" fmla="*/ 2147483646 h 88"/>
              <a:gd name="T44" fmla="*/ 2147483646 w 100"/>
              <a:gd name="T45" fmla="*/ 0 h 88"/>
              <a:gd name="T46" fmla="*/ 2147483646 w 100"/>
              <a:gd name="T47" fmla="*/ 2147483646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88">
                <a:moveTo>
                  <a:pt x="65" y="5"/>
                </a:moveTo>
                <a:lnTo>
                  <a:pt x="83" y="47"/>
                </a:lnTo>
                <a:lnTo>
                  <a:pt x="100" y="88"/>
                </a:lnTo>
                <a:lnTo>
                  <a:pt x="89" y="85"/>
                </a:lnTo>
                <a:lnTo>
                  <a:pt x="75" y="87"/>
                </a:lnTo>
                <a:lnTo>
                  <a:pt x="40" y="82"/>
                </a:lnTo>
                <a:lnTo>
                  <a:pt x="30" y="81"/>
                </a:lnTo>
                <a:lnTo>
                  <a:pt x="0" y="77"/>
                </a:lnTo>
                <a:lnTo>
                  <a:pt x="8" y="74"/>
                </a:lnTo>
                <a:lnTo>
                  <a:pt x="26" y="67"/>
                </a:lnTo>
                <a:lnTo>
                  <a:pt x="36" y="74"/>
                </a:lnTo>
                <a:lnTo>
                  <a:pt x="45" y="74"/>
                </a:lnTo>
                <a:lnTo>
                  <a:pt x="28" y="64"/>
                </a:lnTo>
                <a:lnTo>
                  <a:pt x="49" y="68"/>
                </a:lnTo>
                <a:lnTo>
                  <a:pt x="59" y="70"/>
                </a:lnTo>
                <a:lnTo>
                  <a:pt x="76" y="74"/>
                </a:lnTo>
                <a:lnTo>
                  <a:pt x="81" y="75"/>
                </a:lnTo>
                <a:lnTo>
                  <a:pt x="41" y="53"/>
                </a:lnTo>
                <a:lnTo>
                  <a:pt x="57" y="35"/>
                </a:lnTo>
                <a:lnTo>
                  <a:pt x="32" y="35"/>
                </a:lnTo>
                <a:lnTo>
                  <a:pt x="21" y="30"/>
                </a:lnTo>
                <a:lnTo>
                  <a:pt x="21" y="8"/>
                </a:lnTo>
                <a:lnTo>
                  <a:pt x="34" y="0"/>
                </a:lnTo>
                <a:lnTo>
                  <a:pt x="65" y="5"/>
                </a:lnTo>
                <a:close/>
              </a:path>
            </a:pathLst>
          </a:custGeom>
          <a:noFill/>
          <a:ln w="3175" cmpd="sng">
            <a:solidFill>
              <a:schemeClr val="bg2"/>
            </a:solidFill>
            <a:prstDash val="solid"/>
            <a:round/>
            <a:headEnd/>
            <a:tailEnd/>
          </a:ln>
        </p:spPr>
        <p:txBody>
          <a:bodyPr/>
          <a:lstStyle/>
          <a:p>
            <a:endParaRPr lang="en-US"/>
          </a:p>
        </p:txBody>
      </p:sp>
      <p:sp>
        <p:nvSpPr>
          <p:cNvPr id="33962" name="Freeform 170"/>
          <p:cNvSpPr>
            <a:spLocks/>
          </p:cNvSpPr>
          <p:nvPr/>
        </p:nvSpPr>
        <p:spPr bwMode="auto">
          <a:xfrm>
            <a:off x="2339975" y="5059363"/>
            <a:ext cx="20638" cy="47625"/>
          </a:xfrm>
          <a:custGeom>
            <a:avLst/>
            <a:gdLst>
              <a:gd name="T0" fmla="*/ 2147483646 w 26"/>
              <a:gd name="T1" fmla="*/ 0 h 58"/>
              <a:gd name="T2" fmla="*/ 0 w 26"/>
              <a:gd name="T3" fmla="*/ 2147483646 h 58"/>
              <a:gd name="T4" fmla="*/ 2147483646 w 26"/>
              <a:gd name="T5" fmla="*/ 2147483646 h 58"/>
              <a:gd name="T6" fmla="*/ 2147483646 w 26"/>
              <a:gd name="T7" fmla="*/ 2147483646 h 58"/>
              <a:gd name="T8" fmla="*/ 2147483646 w 26"/>
              <a:gd name="T9" fmla="*/ 2147483646 h 58"/>
              <a:gd name="T10" fmla="*/ 2147483646 w 26"/>
              <a:gd name="T11" fmla="*/ 2147483646 h 58"/>
              <a:gd name="T12" fmla="*/ 2147483646 w 26"/>
              <a:gd name="T13" fmla="*/ 2147483646 h 58"/>
              <a:gd name="T14" fmla="*/ 2147483646 w 26"/>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58">
                <a:moveTo>
                  <a:pt x="7" y="0"/>
                </a:moveTo>
                <a:lnTo>
                  <a:pt x="0" y="6"/>
                </a:lnTo>
                <a:lnTo>
                  <a:pt x="12" y="58"/>
                </a:lnTo>
                <a:lnTo>
                  <a:pt x="25" y="53"/>
                </a:lnTo>
                <a:lnTo>
                  <a:pt x="26" y="45"/>
                </a:lnTo>
                <a:lnTo>
                  <a:pt x="20" y="20"/>
                </a:lnTo>
                <a:lnTo>
                  <a:pt x="25" y="17"/>
                </a:lnTo>
                <a:lnTo>
                  <a:pt x="7" y="0"/>
                </a:lnTo>
                <a:close/>
              </a:path>
            </a:pathLst>
          </a:custGeom>
          <a:noFill/>
          <a:ln w="3175" cmpd="sng">
            <a:solidFill>
              <a:schemeClr val="bg2"/>
            </a:solidFill>
            <a:prstDash val="solid"/>
            <a:round/>
            <a:headEnd/>
            <a:tailEnd/>
          </a:ln>
        </p:spPr>
        <p:txBody>
          <a:bodyPr/>
          <a:lstStyle/>
          <a:p>
            <a:endParaRPr lang="en-US"/>
          </a:p>
        </p:txBody>
      </p:sp>
      <p:sp>
        <p:nvSpPr>
          <p:cNvPr id="33963" name="Freeform 171"/>
          <p:cNvSpPr>
            <a:spLocks/>
          </p:cNvSpPr>
          <p:nvPr/>
        </p:nvSpPr>
        <p:spPr bwMode="auto">
          <a:xfrm>
            <a:off x="2387600" y="5272088"/>
            <a:ext cx="25400" cy="38100"/>
          </a:xfrm>
          <a:custGeom>
            <a:avLst/>
            <a:gdLst>
              <a:gd name="T0" fmla="*/ 2147483646 w 32"/>
              <a:gd name="T1" fmla="*/ 0 h 47"/>
              <a:gd name="T2" fmla="*/ 0 w 32"/>
              <a:gd name="T3" fmla="*/ 2147483646 h 47"/>
              <a:gd name="T4" fmla="*/ 2147483646 w 32"/>
              <a:gd name="T5" fmla="*/ 2147483646 h 47"/>
              <a:gd name="T6" fmla="*/ 2147483646 w 32"/>
              <a:gd name="T7" fmla="*/ 2147483646 h 47"/>
              <a:gd name="T8" fmla="*/ 2147483646 w 32"/>
              <a:gd name="T9" fmla="*/ 2147483646 h 47"/>
              <a:gd name="T10" fmla="*/ 2147483646 w 32"/>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47">
                <a:moveTo>
                  <a:pt x="16" y="0"/>
                </a:moveTo>
                <a:lnTo>
                  <a:pt x="0" y="17"/>
                </a:lnTo>
                <a:lnTo>
                  <a:pt x="17" y="40"/>
                </a:lnTo>
                <a:lnTo>
                  <a:pt x="29" y="47"/>
                </a:lnTo>
                <a:lnTo>
                  <a:pt x="32" y="32"/>
                </a:lnTo>
                <a:lnTo>
                  <a:pt x="16" y="0"/>
                </a:lnTo>
                <a:close/>
              </a:path>
            </a:pathLst>
          </a:custGeom>
          <a:noFill/>
          <a:ln w="3175" cmpd="sng">
            <a:solidFill>
              <a:schemeClr val="bg2"/>
            </a:solidFill>
            <a:prstDash val="solid"/>
            <a:round/>
            <a:headEnd/>
            <a:tailEnd/>
          </a:ln>
        </p:spPr>
        <p:txBody>
          <a:bodyPr/>
          <a:lstStyle/>
          <a:p>
            <a:endParaRPr lang="en-US"/>
          </a:p>
        </p:txBody>
      </p:sp>
      <p:sp>
        <p:nvSpPr>
          <p:cNvPr id="33964" name="Freeform 172"/>
          <p:cNvSpPr>
            <a:spLocks/>
          </p:cNvSpPr>
          <p:nvPr/>
        </p:nvSpPr>
        <p:spPr bwMode="auto">
          <a:xfrm>
            <a:off x="1976438" y="3727450"/>
            <a:ext cx="153987" cy="198438"/>
          </a:xfrm>
          <a:custGeom>
            <a:avLst/>
            <a:gdLst>
              <a:gd name="T0" fmla="*/ 0 w 194"/>
              <a:gd name="T1" fmla="*/ 2147483646 h 250"/>
              <a:gd name="T2" fmla="*/ 2000360980 w 194"/>
              <a:gd name="T3" fmla="*/ 2147483646 h 250"/>
              <a:gd name="T4" fmla="*/ 0 w 194"/>
              <a:gd name="T5" fmla="*/ 2147483646 h 250"/>
              <a:gd name="T6" fmla="*/ 2147483646 w 194"/>
              <a:gd name="T7" fmla="*/ 2147483646 h 250"/>
              <a:gd name="T8" fmla="*/ 2147483646 w 194"/>
              <a:gd name="T9" fmla="*/ 2147483646 h 250"/>
              <a:gd name="T10" fmla="*/ 2147483646 w 194"/>
              <a:gd name="T11" fmla="*/ 2147483646 h 250"/>
              <a:gd name="T12" fmla="*/ 2147483646 w 194"/>
              <a:gd name="T13" fmla="*/ 2147483646 h 250"/>
              <a:gd name="T14" fmla="*/ 2147483646 w 194"/>
              <a:gd name="T15" fmla="*/ 2147483646 h 250"/>
              <a:gd name="T16" fmla="*/ 2147483646 w 194"/>
              <a:gd name="T17" fmla="*/ 2147483646 h 250"/>
              <a:gd name="T18" fmla="*/ 2147483646 w 194"/>
              <a:gd name="T19" fmla="*/ 2147483646 h 250"/>
              <a:gd name="T20" fmla="*/ 2147483646 w 194"/>
              <a:gd name="T21" fmla="*/ 2147483646 h 250"/>
              <a:gd name="T22" fmla="*/ 2147483646 w 194"/>
              <a:gd name="T23" fmla="*/ 2147483646 h 250"/>
              <a:gd name="T24" fmla="*/ 2147483646 w 194"/>
              <a:gd name="T25" fmla="*/ 2147483646 h 250"/>
              <a:gd name="T26" fmla="*/ 2147483646 w 194"/>
              <a:gd name="T27" fmla="*/ 2147483646 h 250"/>
              <a:gd name="T28" fmla="*/ 2147483646 w 194"/>
              <a:gd name="T29" fmla="*/ 2147483646 h 250"/>
              <a:gd name="T30" fmla="*/ 2147483646 w 194"/>
              <a:gd name="T31" fmla="*/ 2147483646 h 250"/>
              <a:gd name="T32" fmla="*/ 2147483646 w 194"/>
              <a:gd name="T33" fmla="*/ 2147483646 h 250"/>
              <a:gd name="T34" fmla="*/ 2147483646 w 194"/>
              <a:gd name="T35" fmla="*/ 2147483646 h 250"/>
              <a:gd name="T36" fmla="*/ 2147483646 w 194"/>
              <a:gd name="T37" fmla="*/ 2147483646 h 250"/>
              <a:gd name="T38" fmla="*/ 2147483646 w 194"/>
              <a:gd name="T39" fmla="*/ 2147483646 h 250"/>
              <a:gd name="T40" fmla="*/ 2147483646 w 194"/>
              <a:gd name="T41" fmla="*/ 2147483646 h 250"/>
              <a:gd name="T42" fmla="*/ 2147483646 w 194"/>
              <a:gd name="T43" fmla="*/ 2147483646 h 250"/>
              <a:gd name="T44" fmla="*/ 2147483646 w 194"/>
              <a:gd name="T45" fmla="*/ 2147483646 h 250"/>
              <a:gd name="T46" fmla="*/ 2147483646 w 194"/>
              <a:gd name="T47" fmla="*/ 0 h 250"/>
              <a:gd name="T48" fmla="*/ 2147483646 w 194"/>
              <a:gd name="T49" fmla="*/ 2147483646 h 250"/>
              <a:gd name="T50" fmla="*/ 2147483646 w 194"/>
              <a:gd name="T51" fmla="*/ 2147483646 h 250"/>
              <a:gd name="T52" fmla="*/ 2147483646 w 194"/>
              <a:gd name="T53" fmla="*/ 2147483646 h 250"/>
              <a:gd name="T54" fmla="*/ 2147483646 w 194"/>
              <a:gd name="T55" fmla="*/ 2147483646 h 250"/>
              <a:gd name="T56" fmla="*/ 0 w 194"/>
              <a:gd name="T57" fmla="*/ 2147483646 h 2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4" h="250">
                <a:moveTo>
                  <a:pt x="0" y="99"/>
                </a:moveTo>
                <a:lnTo>
                  <a:pt x="4" y="138"/>
                </a:lnTo>
                <a:lnTo>
                  <a:pt x="0" y="145"/>
                </a:lnTo>
                <a:lnTo>
                  <a:pt x="24" y="156"/>
                </a:lnTo>
                <a:lnTo>
                  <a:pt x="30" y="148"/>
                </a:lnTo>
                <a:lnTo>
                  <a:pt x="35" y="155"/>
                </a:lnTo>
                <a:lnTo>
                  <a:pt x="34" y="180"/>
                </a:lnTo>
                <a:lnTo>
                  <a:pt x="21" y="186"/>
                </a:lnTo>
                <a:lnTo>
                  <a:pt x="23" y="209"/>
                </a:lnTo>
                <a:lnTo>
                  <a:pt x="16" y="226"/>
                </a:lnTo>
                <a:lnTo>
                  <a:pt x="28" y="221"/>
                </a:lnTo>
                <a:lnTo>
                  <a:pt x="65" y="250"/>
                </a:lnTo>
                <a:lnTo>
                  <a:pt x="79" y="218"/>
                </a:lnTo>
                <a:lnTo>
                  <a:pt x="93" y="187"/>
                </a:lnTo>
                <a:lnTo>
                  <a:pt x="130" y="162"/>
                </a:lnTo>
                <a:lnTo>
                  <a:pt x="165" y="138"/>
                </a:lnTo>
                <a:lnTo>
                  <a:pt x="187" y="93"/>
                </a:lnTo>
                <a:lnTo>
                  <a:pt x="194" y="93"/>
                </a:lnTo>
                <a:lnTo>
                  <a:pt x="182" y="62"/>
                </a:lnTo>
                <a:lnTo>
                  <a:pt x="192" y="59"/>
                </a:lnTo>
                <a:lnTo>
                  <a:pt x="154" y="40"/>
                </a:lnTo>
                <a:lnTo>
                  <a:pt x="120" y="40"/>
                </a:lnTo>
                <a:lnTo>
                  <a:pt x="99" y="20"/>
                </a:lnTo>
                <a:lnTo>
                  <a:pt x="71" y="0"/>
                </a:lnTo>
                <a:lnTo>
                  <a:pt x="59" y="8"/>
                </a:lnTo>
                <a:lnTo>
                  <a:pt x="33" y="23"/>
                </a:lnTo>
                <a:lnTo>
                  <a:pt x="19" y="61"/>
                </a:lnTo>
                <a:lnTo>
                  <a:pt x="13" y="78"/>
                </a:lnTo>
                <a:lnTo>
                  <a:pt x="0" y="99"/>
                </a:lnTo>
                <a:close/>
              </a:path>
            </a:pathLst>
          </a:custGeom>
          <a:noFill/>
          <a:ln w="3175" cmpd="sng">
            <a:solidFill>
              <a:schemeClr val="bg2"/>
            </a:solidFill>
            <a:prstDash val="solid"/>
            <a:round/>
            <a:headEnd/>
            <a:tailEnd/>
          </a:ln>
        </p:spPr>
        <p:txBody>
          <a:bodyPr/>
          <a:lstStyle/>
          <a:p>
            <a:endParaRPr lang="en-US"/>
          </a:p>
        </p:txBody>
      </p:sp>
      <p:sp>
        <p:nvSpPr>
          <p:cNvPr id="33965" name="Freeform 173"/>
          <p:cNvSpPr>
            <a:spLocks/>
          </p:cNvSpPr>
          <p:nvPr/>
        </p:nvSpPr>
        <p:spPr bwMode="auto">
          <a:xfrm>
            <a:off x="1685925" y="3771900"/>
            <a:ext cx="17463" cy="26988"/>
          </a:xfrm>
          <a:custGeom>
            <a:avLst/>
            <a:gdLst>
              <a:gd name="T0" fmla="*/ 0 w 21"/>
              <a:gd name="T1" fmla="*/ 0 h 34"/>
              <a:gd name="T2" fmla="*/ 2147483646 w 21"/>
              <a:gd name="T3" fmla="*/ 2147483646 h 34"/>
              <a:gd name="T4" fmla="*/ 575336830 w 21"/>
              <a:gd name="T5" fmla="*/ 2147483646 h 34"/>
              <a:gd name="T6" fmla="*/ 2147483646 w 21"/>
              <a:gd name="T7" fmla="*/ 2147483646 h 34"/>
              <a:gd name="T8" fmla="*/ 2147483646 w 21"/>
              <a:gd name="T9" fmla="*/ 0 h 34"/>
              <a:gd name="T10" fmla="*/ 0 w 21"/>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4">
                <a:moveTo>
                  <a:pt x="0" y="0"/>
                </a:moveTo>
                <a:lnTo>
                  <a:pt x="11" y="20"/>
                </a:lnTo>
                <a:lnTo>
                  <a:pt x="1" y="32"/>
                </a:lnTo>
                <a:lnTo>
                  <a:pt x="21" y="34"/>
                </a:lnTo>
                <a:lnTo>
                  <a:pt x="10" y="0"/>
                </a:lnTo>
                <a:lnTo>
                  <a:pt x="0" y="0"/>
                </a:lnTo>
                <a:close/>
              </a:path>
            </a:pathLst>
          </a:custGeom>
          <a:noFill/>
          <a:ln w="3175" cmpd="sng">
            <a:solidFill>
              <a:schemeClr val="bg2"/>
            </a:solidFill>
            <a:prstDash val="solid"/>
            <a:round/>
            <a:headEnd/>
            <a:tailEnd/>
          </a:ln>
        </p:spPr>
        <p:txBody>
          <a:bodyPr/>
          <a:lstStyle/>
          <a:p>
            <a:endParaRPr lang="en-US"/>
          </a:p>
        </p:txBody>
      </p:sp>
      <p:sp>
        <p:nvSpPr>
          <p:cNvPr id="33966" name="Freeform 174"/>
          <p:cNvSpPr>
            <a:spLocks/>
          </p:cNvSpPr>
          <p:nvPr/>
        </p:nvSpPr>
        <p:spPr bwMode="auto">
          <a:xfrm>
            <a:off x="1995488" y="3854450"/>
            <a:ext cx="7937" cy="6350"/>
          </a:xfrm>
          <a:custGeom>
            <a:avLst/>
            <a:gdLst>
              <a:gd name="T0" fmla="*/ 2147483646 w 10"/>
              <a:gd name="T1" fmla="*/ 746378093 h 7"/>
              <a:gd name="T2" fmla="*/ 1499934260 w 10"/>
              <a:gd name="T3" fmla="*/ 2147483646 h 7"/>
              <a:gd name="T4" fmla="*/ 0 w 10"/>
              <a:gd name="T5" fmla="*/ 0 h 7"/>
              <a:gd name="T6" fmla="*/ 2147483646 w 10"/>
              <a:gd name="T7" fmla="*/ 74637809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a:moveTo>
                  <a:pt x="10" y="1"/>
                </a:moveTo>
                <a:lnTo>
                  <a:pt x="3" y="7"/>
                </a:lnTo>
                <a:lnTo>
                  <a:pt x="0" y="0"/>
                </a:lnTo>
                <a:lnTo>
                  <a:pt x="10" y="1"/>
                </a:lnTo>
                <a:close/>
              </a:path>
            </a:pathLst>
          </a:custGeom>
          <a:noFill/>
          <a:ln w="3175" cmpd="sng">
            <a:solidFill>
              <a:schemeClr val="bg2"/>
            </a:solidFill>
            <a:prstDash val="solid"/>
            <a:round/>
            <a:headEnd/>
            <a:tailEnd/>
          </a:ln>
        </p:spPr>
        <p:txBody>
          <a:bodyPr/>
          <a:lstStyle/>
          <a:p>
            <a:endParaRPr lang="en-US"/>
          </a:p>
        </p:txBody>
      </p:sp>
      <p:sp>
        <p:nvSpPr>
          <p:cNvPr id="33967" name="Freeform 175"/>
          <p:cNvSpPr>
            <a:spLocks/>
          </p:cNvSpPr>
          <p:nvPr/>
        </p:nvSpPr>
        <p:spPr bwMode="auto">
          <a:xfrm>
            <a:off x="1712913" y="3790950"/>
            <a:ext cx="9525" cy="1588"/>
          </a:xfrm>
          <a:custGeom>
            <a:avLst/>
            <a:gdLst>
              <a:gd name="T0" fmla="*/ 2147483646 w 12"/>
              <a:gd name="T1" fmla="*/ 125141546 h 4"/>
              <a:gd name="T2" fmla="*/ 2147483646 w 12"/>
              <a:gd name="T3" fmla="*/ 250283092 h 4"/>
              <a:gd name="T4" fmla="*/ 0 w 12"/>
              <a:gd name="T5" fmla="*/ 0 h 4"/>
              <a:gd name="T6" fmla="*/ 2147483646 w 12"/>
              <a:gd name="T7" fmla="*/ 125141546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2"/>
                </a:moveTo>
                <a:lnTo>
                  <a:pt x="10" y="4"/>
                </a:lnTo>
                <a:lnTo>
                  <a:pt x="0" y="0"/>
                </a:lnTo>
                <a:lnTo>
                  <a:pt x="12" y="2"/>
                </a:lnTo>
                <a:close/>
              </a:path>
            </a:pathLst>
          </a:custGeom>
          <a:noFill/>
          <a:ln w="3175" cmpd="sng">
            <a:solidFill>
              <a:schemeClr val="bg2"/>
            </a:solidFill>
            <a:prstDash val="solid"/>
            <a:round/>
            <a:headEnd/>
            <a:tailEnd/>
          </a:ln>
        </p:spPr>
        <p:txBody>
          <a:bodyPr/>
          <a:lstStyle/>
          <a:p>
            <a:endParaRPr lang="en-US"/>
          </a:p>
        </p:txBody>
      </p:sp>
      <p:sp>
        <p:nvSpPr>
          <p:cNvPr id="33968" name="Freeform 176"/>
          <p:cNvSpPr>
            <a:spLocks/>
          </p:cNvSpPr>
          <p:nvPr/>
        </p:nvSpPr>
        <p:spPr bwMode="auto">
          <a:xfrm>
            <a:off x="1966913" y="3771900"/>
            <a:ext cx="358775" cy="565150"/>
          </a:xfrm>
          <a:custGeom>
            <a:avLst/>
            <a:gdLst>
              <a:gd name="T0" fmla="*/ 2147483646 w 451"/>
              <a:gd name="T1" fmla="*/ 2147483646 h 712"/>
              <a:gd name="T2" fmla="*/ 2147483646 w 451"/>
              <a:gd name="T3" fmla="*/ 2147483646 h 712"/>
              <a:gd name="T4" fmla="*/ 2147483646 w 451"/>
              <a:gd name="T5" fmla="*/ 2147483646 h 712"/>
              <a:gd name="T6" fmla="*/ 2147483646 w 451"/>
              <a:gd name="T7" fmla="*/ 2147483646 h 712"/>
              <a:gd name="T8" fmla="*/ 2147483646 w 451"/>
              <a:gd name="T9" fmla="*/ 2147483646 h 712"/>
              <a:gd name="T10" fmla="*/ 2147483646 w 451"/>
              <a:gd name="T11" fmla="*/ 2147483646 h 712"/>
              <a:gd name="T12" fmla="*/ 2147483646 w 451"/>
              <a:gd name="T13" fmla="*/ 2147483646 h 712"/>
              <a:gd name="T14" fmla="*/ 2147483646 w 451"/>
              <a:gd name="T15" fmla="*/ 2147483646 h 712"/>
              <a:gd name="T16" fmla="*/ 2147483646 w 451"/>
              <a:gd name="T17" fmla="*/ 2147483646 h 712"/>
              <a:gd name="T18" fmla="*/ 2147483646 w 451"/>
              <a:gd name="T19" fmla="*/ 2147483646 h 712"/>
              <a:gd name="T20" fmla="*/ 2147483646 w 451"/>
              <a:gd name="T21" fmla="*/ 2147483646 h 712"/>
              <a:gd name="T22" fmla="*/ 2147483646 w 451"/>
              <a:gd name="T23" fmla="*/ 2147483646 h 712"/>
              <a:gd name="T24" fmla="*/ 2147483646 w 451"/>
              <a:gd name="T25" fmla="*/ 2147483646 h 712"/>
              <a:gd name="T26" fmla="*/ 2147483646 w 451"/>
              <a:gd name="T27" fmla="*/ 2147483646 h 712"/>
              <a:gd name="T28" fmla="*/ 2147483646 w 451"/>
              <a:gd name="T29" fmla="*/ 2147483646 h 712"/>
              <a:gd name="T30" fmla="*/ 2147483646 w 451"/>
              <a:gd name="T31" fmla="*/ 2147483646 h 712"/>
              <a:gd name="T32" fmla="*/ 2147483646 w 451"/>
              <a:gd name="T33" fmla="*/ 2147483646 h 712"/>
              <a:gd name="T34" fmla="*/ 2147483646 w 451"/>
              <a:gd name="T35" fmla="*/ 2147483646 h 712"/>
              <a:gd name="T36" fmla="*/ 2147483646 w 451"/>
              <a:gd name="T37" fmla="*/ 2147483646 h 712"/>
              <a:gd name="T38" fmla="*/ 2147483646 w 451"/>
              <a:gd name="T39" fmla="*/ 2147483646 h 712"/>
              <a:gd name="T40" fmla="*/ 2147483646 w 451"/>
              <a:gd name="T41" fmla="*/ 2147483646 h 712"/>
              <a:gd name="T42" fmla="*/ 2147483646 w 451"/>
              <a:gd name="T43" fmla="*/ 2147483646 h 712"/>
              <a:gd name="T44" fmla="*/ 2147483646 w 451"/>
              <a:gd name="T45" fmla="*/ 0 h 712"/>
              <a:gd name="T46" fmla="*/ 2147483646 w 451"/>
              <a:gd name="T47" fmla="*/ 2147483646 h 712"/>
              <a:gd name="T48" fmla="*/ 2147483646 w 451"/>
              <a:gd name="T49" fmla="*/ 2147483646 h 712"/>
              <a:gd name="T50" fmla="*/ 2147483646 w 451"/>
              <a:gd name="T51" fmla="*/ 2147483646 h 712"/>
              <a:gd name="T52" fmla="*/ 2147483646 w 451"/>
              <a:gd name="T53" fmla="*/ 2147483646 h 712"/>
              <a:gd name="T54" fmla="*/ 2147483646 w 451"/>
              <a:gd name="T55" fmla="*/ 2147483646 h 712"/>
              <a:gd name="T56" fmla="*/ 2147483646 w 451"/>
              <a:gd name="T57" fmla="*/ 2147483646 h 712"/>
              <a:gd name="T58" fmla="*/ 2147483646 w 451"/>
              <a:gd name="T59" fmla="*/ 2147483646 h 712"/>
              <a:gd name="T60" fmla="*/ 2147483646 w 451"/>
              <a:gd name="T61" fmla="*/ 2147483646 h 712"/>
              <a:gd name="T62" fmla="*/ 2147483646 w 451"/>
              <a:gd name="T63" fmla="*/ 2147483646 h 712"/>
              <a:gd name="T64" fmla="*/ 2147483646 w 451"/>
              <a:gd name="T65" fmla="*/ 2147483646 h 712"/>
              <a:gd name="T66" fmla="*/ 2147483646 w 451"/>
              <a:gd name="T67" fmla="*/ 2147483646 h 712"/>
              <a:gd name="T68" fmla="*/ 2147483646 w 451"/>
              <a:gd name="T69" fmla="*/ 2147483646 h 712"/>
              <a:gd name="T70" fmla="*/ 2147483646 w 451"/>
              <a:gd name="T71" fmla="*/ 2147483646 h 712"/>
              <a:gd name="T72" fmla="*/ 2147483646 w 451"/>
              <a:gd name="T73" fmla="*/ 2147483646 h 712"/>
              <a:gd name="T74" fmla="*/ 2147483646 w 451"/>
              <a:gd name="T75" fmla="*/ 2147483646 h 7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1" h="712">
                <a:moveTo>
                  <a:pt x="442" y="542"/>
                </a:moveTo>
                <a:lnTo>
                  <a:pt x="436" y="562"/>
                </a:lnTo>
                <a:lnTo>
                  <a:pt x="435" y="594"/>
                </a:lnTo>
                <a:lnTo>
                  <a:pt x="439" y="626"/>
                </a:lnTo>
                <a:lnTo>
                  <a:pt x="451" y="631"/>
                </a:lnTo>
                <a:lnTo>
                  <a:pt x="435" y="663"/>
                </a:lnTo>
                <a:lnTo>
                  <a:pt x="435" y="679"/>
                </a:lnTo>
                <a:lnTo>
                  <a:pt x="426" y="694"/>
                </a:lnTo>
                <a:lnTo>
                  <a:pt x="414" y="711"/>
                </a:lnTo>
                <a:lnTo>
                  <a:pt x="407" y="712"/>
                </a:lnTo>
                <a:lnTo>
                  <a:pt x="378" y="689"/>
                </a:lnTo>
                <a:lnTo>
                  <a:pt x="363" y="670"/>
                </a:lnTo>
                <a:lnTo>
                  <a:pt x="341" y="657"/>
                </a:lnTo>
                <a:lnTo>
                  <a:pt x="311" y="641"/>
                </a:lnTo>
                <a:lnTo>
                  <a:pt x="282" y="624"/>
                </a:lnTo>
                <a:lnTo>
                  <a:pt x="252" y="606"/>
                </a:lnTo>
                <a:lnTo>
                  <a:pt x="222" y="578"/>
                </a:lnTo>
                <a:lnTo>
                  <a:pt x="193" y="548"/>
                </a:lnTo>
                <a:lnTo>
                  <a:pt x="194" y="528"/>
                </a:lnTo>
                <a:lnTo>
                  <a:pt x="167" y="485"/>
                </a:lnTo>
                <a:lnTo>
                  <a:pt x="143" y="445"/>
                </a:lnTo>
                <a:lnTo>
                  <a:pt x="130" y="417"/>
                </a:lnTo>
                <a:lnTo>
                  <a:pt x="116" y="389"/>
                </a:lnTo>
                <a:lnTo>
                  <a:pt x="102" y="361"/>
                </a:lnTo>
                <a:lnTo>
                  <a:pt x="87" y="333"/>
                </a:lnTo>
                <a:lnTo>
                  <a:pt x="73" y="304"/>
                </a:lnTo>
                <a:lnTo>
                  <a:pt x="59" y="275"/>
                </a:lnTo>
                <a:lnTo>
                  <a:pt x="34" y="256"/>
                </a:lnTo>
                <a:lnTo>
                  <a:pt x="9" y="237"/>
                </a:lnTo>
                <a:lnTo>
                  <a:pt x="13" y="226"/>
                </a:lnTo>
                <a:lnTo>
                  <a:pt x="0" y="175"/>
                </a:lnTo>
                <a:lnTo>
                  <a:pt x="6" y="157"/>
                </a:lnTo>
                <a:lnTo>
                  <a:pt x="33" y="129"/>
                </a:lnTo>
                <a:lnTo>
                  <a:pt x="35" y="152"/>
                </a:lnTo>
                <a:lnTo>
                  <a:pt x="28" y="169"/>
                </a:lnTo>
                <a:lnTo>
                  <a:pt x="40" y="164"/>
                </a:lnTo>
                <a:lnTo>
                  <a:pt x="77" y="193"/>
                </a:lnTo>
                <a:lnTo>
                  <a:pt x="91" y="161"/>
                </a:lnTo>
                <a:lnTo>
                  <a:pt x="105" y="130"/>
                </a:lnTo>
                <a:lnTo>
                  <a:pt x="142" y="105"/>
                </a:lnTo>
                <a:lnTo>
                  <a:pt x="177" y="81"/>
                </a:lnTo>
                <a:lnTo>
                  <a:pt x="199" y="36"/>
                </a:lnTo>
                <a:lnTo>
                  <a:pt x="206" y="36"/>
                </a:lnTo>
                <a:lnTo>
                  <a:pt x="194" y="5"/>
                </a:lnTo>
                <a:lnTo>
                  <a:pt x="204" y="2"/>
                </a:lnTo>
                <a:lnTo>
                  <a:pt x="206" y="0"/>
                </a:lnTo>
                <a:lnTo>
                  <a:pt x="225" y="19"/>
                </a:lnTo>
                <a:lnTo>
                  <a:pt x="245" y="39"/>
                </a:lnTo>
                <a:lnTo>
                  <a:pt x="271" y="68"/>
                </a:lnTo>
                <a:lnTo>
                  <a:pt x="277" y="86"/>
                </a:lnTo>
                <a:lnTo>
                  <a:pt x="320" y="87"/>
                </a:lnTo>
                <a:lnTo>
                  <a:pt x="346" y="88"/>
                </a:lnTo>
                <a:lnTo>
                  <a:pt x="380" y="100"/>
                </a:lnTo>
                <a:lnTo>
                  <a:pt x="367" y="148"/>
                </a:lnTo>
                <a:lnTo>
                  <a:pt x="390" y="162"/>
                </a:lnTo>
                <a:lnTo>
                  <a:pt x="377" y="161"/>
                </a:lnTo>
                <a:lnTo>
                  <a:pt x="348" y="169"/>
                </a:lnTo>
                <a:lnTo>
                  <a:pt x="321" y="182"/>
                </a:lnTo>
                <a:lnTo>
                  <a:pt x="294" y="195"/>
                </a:lnTo>
                <a:lnTo>
                  <a:pt x="284" y="225"/>
                </a:lnTo>
                <a:lnTo>
                  <a:pt x="276" y="254"/>
                </a:lnTo>
                <a:lnTo>
                  <a:pt x="258" y="285"/>
                </a:lnTo>
                <a:lnTo>
                  <a:pt x="273" y="315"/>
                </a:lnTo>
                <a:lnTo>
                  <a:pt x="289" y="344"/>
                </a:lnTo>
                <a:lnTo>
                  <a:pt x="288" y="361"/>
                </a:lnTo>
                <a:lnTo>
                  <a:pt x="301" y="365"/>
                </a:lnTo>
                <a:lnTo>
                  <a:pt x="321" y="381"/>
                </a:lnTo>
                <a:lnTo>
                  <a:pt x="349" y="387"/>
                </a:lnTo>
                <a:lnTo>
                  <a:pt x="372" y="368"/>
                </a:lnTo>
                <a:lnTo>
                  <a:pt x="374" y="398"/>
                </a:lnTo>
                <a:lnTo>
                  <a:pt x="377" y="426"/>
                </a:lnTo>
                <a:lnTo>
                  <a:pt x="413" y="424"/>
                </a:lnTo>
                <a:lnTo>
                  <a:pt x="430" y="455"/>
                </a:lnTo>
                <a:lnTo>
                  <a:pt x="448" y="484"/>
                </a:lnTo>
                <a:lnTo>
                  <a:pt x="442" y="494"/>
                </a:lnTo>
                <a:lnTo>
                  <a:pt x="442" y="542"/>
                </a:lnTo>
                <a:close/>
              </a:path>
            </a:pathLst>
          </a:custGeom>
          <a:noFill/>
          <a:ln w="3175" cmpd="sng">
            <a:solidFill>
              <a:schemeClr val="bg2"/>
            </a:solidFill>
            <a:prstDash val="solid"/>
            <a:round/>
            <a:headEnd/>
            <a:tailEnd/>
          </a:ln>
        </p:spPr>
        <p:txBody>
          <a:bodyPr/>
          <a:lstStyle/>
          <a:p>
            <a:endParaRPr lang="en-US"/>
          </a:p>
        </p:txBody>
      </p:sp>
      <p:sp>
        <p:nvSpPr>
          <p:cNvPr id="33969" name="Freeform 177"/>
          <p:cNvSpPr>
            <a:spLocks/>
          </p:cNvSpPr>
          <p:nvPr/>
        </p:nvSpPr>
        <p:spPr bwMode="auto">
          <a:xfrm>
            <a:off x="7546975" y="2489200"/>
            <a:ext cx="239713" cy="247650"/>
          </a:xfrm>
          <a:custGeom>
            <a:avLst/>
            <a:gdLst>
              <a:gd name="T0" fmla="*/ 2147483646 w 302"/>
              <a:gd name="T1" fmla="*/ 2147483646 h 313"/>
              <a:gd name="T2" fmla="*/ 2147483646 w 302"/>
              <a:gd name="T3" fmla="*/ 2147483646 h 313"/>
              <a:gd name="T4" fmla="*/ 2147483646 w 302"/>
              <a:gd name="T5" fmla="*/ 2147483646 h 313"/>
              <a:gd name="T6" fmla="*/ 2147483646 w 302"/>
              <a:gd name="T7" fmla="*/ 2147483646 h 313"/>
              <a:gd name="T8" fmla="*/ 2147483646 w 302"/>
              <a:gd name="T9" fmla="*/ 2147483646 h 313"/>
              <a:gd name="T10" fmla="*/ 2147483646 w 302"/>
              <a:gd name="T11" fmla="*/ 2147483646 h 313"/>
              <a:gd name="T12" fmla="*/ 2147483646 w 302"/>
              <a:gd name="T13" fmla="*/ 2147483646 h 313"/>
              <a:gd name="T14" fmla="*/ 2147483646 w 302"/>
              <a:gd name="T15" fmla="*/ 2147483646 h 313"/>
              <a:gd name="T16" fmla="*/ 2147483646 w 302"/>
              <a:gd name="T17" fmla="*/ 2147483646 h 313"/>
              <a:gd name="T18" fmla="*/ 2147483646 w 302"/>
              <a:gd name="T19" fmla="*/ 2147483646 h 313"/>
              <a:gd name="T20" fmla="*/ 2147483646 w 302"/>
              <a:gd name="T21" fmla="*/ 2147483646 h 313"/>
              <a:gd name="T22" fmla="*/ 2147483646 w 302"/>
              <a:gd name="T23" fmla="*/ 2147483646 h 313"/>
              <a:gd name="T24" fmla="*/ 2147483646 w 302"/>
              <a:gd name="T25" fmla="*/ 2147483646 h 313"/>
              <a:gd name="T26" fmla="*/ 2147483646 w 302"/>
              <a:gd name="T27" fmla="*/ 2147483646 h 313"/>
              <a:gd name="T28" fmla="*/ 2147483646 w 302"/>
              <a:gd name="T29" fmla="*/ 2147483646 h 313"/>
              <a:gd name="T30" fmla="*/ 2147483646 w 302"/>
              <a:gd name="T31" fmla="*/ 2147483646 h 313"/>
              <a:gd name="T32" fmla="*/ 2147483646 w 302"/>
              <a:gd name="T33" fmla="*/ 2147483646 h 313"/>
              <a:gd name="T34" fmla="*/ 2147483646 w 302"/>
              <a:gd name="T35" fmla="*/ 2147483646 h 313"/>
              <a:gd name="T36" fmla="*/ 2147483646 w 302"/>
              <a:gd name="T37" fmla="*/ 2147483646 h 313"/>
              <a:gd name="T38" fmla="*/ 2147483646 w 302"/>
              <a:gd name="T39" fmla="*/ 2147483646 h 313"/>
              <a:gd name="T40" fmla="*/ 2147483646 w 302"/>
              <a:gd name="T41" fmla="*/ 2147483646 h 313"/>
              <a:gd name="T42" fmla="*/ 2147483646 w 302"/>
              <a:gd name="T43" fmla="*/ 2147483646 h 313"/>
              <a:gd name="T44" fmla="*/ 2147483646 w 302"/>
              <a:gd name="T45" fmla="*/ 2147483646 h 313"/>
              <a:gd name="T46" fmla="*/ 2147483646 w 302"/>
              <a:gd name="T47" fmla="*/ 2147483646 h 313"/>
              <a:gd name="T48" fmla="*/ 2147483646 w 302"/>
              <a:gd name="T49" fmla="*/ 2147483646 h 313"/>
              <a:gd name="T50" fmla="*/ 2147483646 w 302"/>
              <a:gd name="T51" fmla="*/ 2147483646 h 313"/>
              <a:gd name="T52" fmla="*/ 2147483646 w 302"/>
              <a:gd name="T53" fmla="*/ 2147483646 h 313"/>
              <a:gd name="T54" fmla="*/ 2147483646 w 302"/>
              <a:gd name="T55" fmla="*/ 2147483646 h 313"/>
              <a:gd name="T56" fmla="*/ 2147483646 w 302"/>
              <a:gd name="T57" fmla="*/ 2147483646 h 313"/>
              <a:gd name="T58" fmla="*/ 2147483646 w 302"/>
              <a:gd name="T59" fmla="*/ 2147483646 h 313"/>
              <a:gd name="T60" fmla="*/ 2147483646 w 302"/>
              <a:gd name="T61" fmla="*/ 2147483646 h 313"/>
              <a:gd name="T62" fmla="*/ 2147483646 w 302"/>
              <a:gd name="T63" fmla="*/ 2147483646 h 313"/>
              <a:gd name="T64" fmla="*/ 2147483646 w 302"/>
              <a:gd name="T65" fmla="*/ 2147483646 h 313"/>
              <a:gd name="T66" fmla="*/ 2147483646 w 302"/>
              <a:gd name="T67" fmla="*/ 2147483646 h 313"/>
              <a:gd name="T68" fmla="*/ 2147483646 w 302"/>
              <a:gd name="T69" fmla="*/ 2147483646 h 313"/>
              <a:gd name="T70" fmla="*/ 2147483646 w 302"/>
              <a:gd name="T71" fmla="*/ 2147483646 h 313"/>
              <a:gd name="T72" fmla="*/ 2147483646 w 302"/>
              <a:gd name="T73" fmla="*/ 2147483646 h 313"/>
              <a:gd name="T74" fmla="*/ 2147483646 w 302"/>
              <a:gd name="T75" fmla="*/ 2147483646 h 313"/>
              <a:gd name="T76" fmla="*/ 2147483646 w 302"/>
              <a:gd name="T77" fmla="*/ 2147483646 h 313"/>
              <a:gd name="T78" fmla="*/ 2147483646 w 302"/>
              <a:gd name="T79" fmla="*/ 2147483646 h 313"/>
              <a:gd name="T80" fmla="*/ 2147483646 w 302"/>
              <a:gd name="T81" fmla="*/ 0 h 313"/>
              <a:gd name="T82" fmla="*/ 2147483646 w 302"/>
              <a:gd name="T83" fmla="*/ 2147483646 h 313"/>
              <a:gd name="T84" fmla="*/ 2147483646 w 302"/>
              <a:gd name="T85" fmla="*/ 2147483646 h 313"/>
              <a:gd name="T86" fmla="*/ 2147483646 w 302"/>
              <a:gd name="T87" fmla="*/ 2147483646 h 313"/>
              <a:gd name="T88" fmla="*/ 2147483646 w 302"/>
              <a:gd name="T89" fmla="*/ 2147483646 h 313"/>
              <a:gd name="T90" fmla="*/ 2147483646 w 302"/>
              <a:gd name="T91" fmla="*/ 2147483646 h 313"/>
              <a:gd name="T92" fmla="*/ 2147483646 w 302"/>
              <a:gd name="T93" fmla="*/ 2147483646 h 313"/>
              <a:gd name="T94" fmla="*/ 2147483646 w 302"/>
              <a:gd name="T95" fmla="*/ 2147483646 h 3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2" h="313">
                <a:moveTo>
                  <a:pt x="284" y="237"/>
                </a:moveTo>
                <a:lnTo>
                  <a:pt x="280" y="232"/>
                </a:lnTo>
                <a:lnTo>
                  <a:pt x="276" y="231"/>
                </a:lnTo>
                <a:lnTo>
                  <a:pt x="272" y="230"/>
                </a:lnTo>
                <a:lnTo>
                  <a:pt x="268" y="229"/>
                </a:lnTo>
                <a:lnTo>
                  <a:pt x="267" y="231"/>
                </a:lnTo>
                <a:lnTo>
                  <a:pt x="267" y="235"/>
                </a:lnTo>
                <a:lnTo>
                  <a:pt x="269" y="238"/>
                </a:lnTo>
                <a:lnTo>
                  <a:pt x="272" y="242"/>
                </a:lnTo>
                <a:lnTo>
                  <a:pt x="275" y="245"/>
                </a:lnTo>
                <a:lnTo>
                  <a:pt x="266" y="243"/>
                </a:lnTo>
                <a:lnTo>
                  <a:pt x="261" y="244"/>
                </a:lnTo>
                <a:lnTo>
                  <a:pt x="260" y="249"/>
                </a:lnTo>
                <a:lnTo>
                  <a:pt x="263" y="255"/>
                </a:lnTo>
                <a:lnTo>
                  <a:pt x="263" y="256"/>
                </a:lnTo>
                <a:lnTo>
                  <a:pt x="263" y="257"/>
                </a:lnTo>
                <a:lnTo>
                  <a:pt x="260" y="258"/>
                </a:lnTo>
                <a:lnTo>
                  <a:pt x="256" y="261"/>
                </a:lnTo>
                <a:lnTo>
                  <a:pt x="256" y="264"/>
                </a:lnTo>
                <a:lnTo>
                  <a:pt x="256" y="267"/>
                </a:lnTo>
                <a:lnTo>
                  <a:pt x="255" y="268"/>
                </a:lnTo>
                <a:lnTo>
                  <a:pt x="253" y="264"/>
                </a:lnTo>
                <a:lnTo>
                  <a:pt x="253" y="262"/>
                </a:lnTo>
                <a:lnTo>
                  <a:pt x="254" y="256"/>
                </a:lnTo>
                <a:lnTo>
                  <a:pt x="250" y="253"/>
                </a:lnTo>
                <a:lnTo>
                  <a:pt x="247" y="250"/>
                </a:lnTo>
                <a:lnTo>
                  <a:pt x="243" y="253"/>
                </a:lnTo>
                <a:lnTo>
                  <a:pt x="240" y="258"/>
                </a:lnTo>
                <a:lnTo>
                  <a:pt x="238" y="264"/>
                </a:lnTo>
                <a:lnTo>
                  <a:pt x="240" y="269"/>
                </a:lnTo>
                <a:lnTo>
                  <a:pt x="238" y="271"/>
                </a:lnTo>
                <a:lnTo>
                  <a:pt x="204" y="268"/>
                </a:lnTo>
                <a:lnTo>
                  <a:pt x="195" y="267"/>
                </a:lnTo>
                <a:lnTo>
                  <a:pt x="183" y="254"/>
                </a:lnTo>
                <a:lnTo>
                  <a:pt x="189" y="273"/>
                </a:lnTo>
                <a:lnTo>
                  <a:pt x="196" y="277"/>
                </a:lnTo>
                <a:lnTo>
                  <a:pt x="198" y="281"/>
                </a:lnTo>
                <a:lnTo>
                  <a:pt x="196" y="282"/>
                </a:lnTo>
                <a:lnTo>
                  <a:pt x="188" y="286"/>
                </a:lnTo>
                <a:lnTo>
                  <a:pt x="182" y="299"/>
                </a:lnTo>
                <a:lnTo>
                  <a:pt x="180" y="313"/>
                </a:lnTo>
                <a:lnTo>
                  <a:pt x="176" y="313"/>
                </a:lnTo>
                <a:lnTo>
                  <a:pt x="152" y="301"/>
                </a:lnTo>
                <a:lnTo>
                  <a:pt x="147" y="296"/>
                </a:lnTo>
                <a:lnTo>
                  <a:pt x="146" y="292"/>
                </a:lnTo>
                <a:lnTo>
                  <a:pt x="147" y="288"/>
                </a:lnTo>
                <a:lnTo>
                  <a:pt x="144" y="285"/>
                </a:lnTo>
                <a:lnTo>
                  <a:pt x="141" y="281"/>
                </a:lnTo>
                <a:lnTo>
                  <a:pt x="145" y="276"/>
                </a:lnTo>
                <a:lnTo>
                  <a:pt x="150" y="273"/>
                </a:lnTo>
                <a:lnTo>
                  <a:pt x="150" y="270"/>
                </a:lnTo>
                <a:lnTo>
                  <a:pt x="148" y="268"/>
                </a:lnTo>
                <a:lnTo>
                  <a:pt x="145" y="267"/>
                </a:lnTo>
                <a:lnTo>
                  <a:pt x="141" y="269"/>
                </a:lnTo>
                <a:lnTo>
                  <a:pt x="139" y="270"/>
                </a:lnTo>
                <a:lnTo>
                  <a:pt x="133" y="269"/>
                </a:lnTo>
                <a:lnTo>
                  <a:pt x="127" y="266"/>
                </a:lnTo>
                <a:lnTo>
                  <a:pt x="118" y="264"/>
                </a:lnTo>
                <a:lnTo>
                  <a:pt x="114" y="266"/>
                </a:lnTo>
                <a:lnTo>
                  <a:pt x="107" y="267"/>
                </a:lnTo>
                <a:lnTo>
                  <a:pt x="103" y="271"/>
                </a:lnTo>
                <a:lnTo>
                  <a:pt x="73" y="277"/>
                </a:lnTo>
                <a:lnTo>
                  <a:pt x="61" y="279"/>
                </a:lnTo>
                <a:lnTo>
                  <a:pt x="58" y="281"/>
                </a:lnTo>
                <a:lnTo>
                  <a:pt x="54" y="280"/>
                </a:lnTo>
                <a:lnTo>
                  <a:pt x="52" y="283"/>
                </a:lnTo>
                <a:lnTo>
                  <a:pt x="52" y="287"/>
                </a:lnTo>
                <a:lnTo>
                  <a:pt x="54" y="290"/>
                </a:lnTo>
                <a:lnTo>
                  <a:pt x="52" y="292"/>
                </a:lnTo>
                <a:lnTo>
                  <a:pt x="57" y="296"/>
                </a:lnTo>
                <a:lnTo>
                  <a:pt x="50" y="298"/>
                </a:lnTo>
                <a:lnTo>
                  <a:pt x="47" y="298"/>
                </a:lnTo>
                <a:lnTo>
                  <a:pt x="36" y="294"/>
                </a:lnTo>
                <a:lnTo>
                  <a:pt x="29" y="294"/>
                </a:lnTo>
                <a:lnTo>
                  <a:pt x="26" y="298"/>
                </a:lnTo>
                <a:lnTo>
                  <a:pt x="23" y="298"/>
                </a:lnTo>
                <a:lnTo>
                  <a:pt x="20" y="296"/>
                </a:lnTo>
                <a:lnTo>
                  <a:pt x="11" y="290"/>
                </a:lnTo>
                <a:lnTo>
                  <a:pt x="7" y="290"/>
                </a:lnTo>
                <a:lnTo>
                  <a:pt x="0" y="279"/>
                </a:lnTo>
                <a:lnTo>
                  <a:pt x="7" y="279"/>
                </a:lnTo>
                <a:lnTo>
                  <a:pt x="15" y="277"/>
                </a:lnTo>
                <a:lnTo>
                  <a:pt x="37" y="255"/>
                </a:lnTo>
                <a:lnTo>
                  <a:pt x="47" y="235"/>
                </a:lnTo>
                <a:lnTo>
                  <a:pt x="51" y="231"/>
                </a:lnTo>
                <a:lnTo>
                  <a:pt x="57" y="231"/>
                </a:lnTo>
                <a:lnTo>
                  <a:pt x="89" y="229"/>
                </a:lnTo>
                <a:lnTo>
                  <a:pt x="118" y="228"/>
                </a:lnTo>
                <a:lnTo>
                  <a:pt x="124" y="230"/>
                </a:lnTo>
                <a:lnTo>
                  <a:pt x="129" y="234"/>
                </a:lnTo>
                <a:lnTo>
                  <a:pt x="134" y="236"/>
                </a:lnTo>
                <a:lnTo>
                  <a:pt x="141" y="235"/>
                </a:lnTo>
                <a:lnTo>
                  <a:pt x="147" y="230"/>
                </a:lnTo>
                <a:lnTo>
                  <a:pt x="147" y="224"/>
                </a:lnTo>
                <a:lnTo>
                  <a:pt x="143" y="222"/>
                </a:lnTo>
                <a:lnTo>
                  <a:pt x="138" y="212"/>
                </a:lnTo>
                <a:lnTo>
                  <a:pt x="135" y="205"/>
                </a:lnTo>
                <a:lnTo>
                  <a:pt x="143" y="203"/>
                </a:lnTo>
                <a:lnTo>
                  <a:pt x="147" y="196"/>
                </a:lnTo>
                <a:lnTo>
                  <a:pt x="145" y="186"/>
                </a:lnTo>
                <a:lnTo>
                  <a:pt x="143" y="179"/>
                </a:lnTo>
                <a:lnTo>
                  <a:pt x="140" y="172"/>
                </a:lnTo>
                <a:lnTo>
                  <a:pt x="143" y="167"/>
                </a:lnTo>
                <a:lnTo>
                  <a:pt x="154" y="164"/>
                </a:lnTo>
                <a:lnTo>
                  <a:pt x="148" y="170"/>
                </a:lnTo>
                <a:lnTo>
                  <a:pt x="152" y="174"/>
                </a:lnTo>
                <a:lnTo>
                  <a:pt x="156" y="180"/>
                </a:lnTo>
                <a:lnTo>
                  <a:pt x="164" y="187"/>
                </a:lnTo>
                <a:lnTo>
                  <a:pt x="180" y="171"/>
                </a:lnTo>
                <a:lnTo>
                  <a:pt x="196" y="155"/>
                </a:lnTo>
                <a:lnTo>
                  <a:pt x="199" y="126"/>
                </a:lnTo>
                <a:lnTo>
                  <a:pt x="203" y="97"/>
                </a:lnTo>
                <a:lnTo>
                  <a:pt x="182" y="65"/>
                </a:lnTo>
                <a:lnTo>
                  <a:pt x="173" y="33"/>
                </a:lnTo>
                <a:lnTo>
                  <a:pt x="167" y="18"/>
                </a:lnTo>
                <a:lnTo>
                  <a:pt x="172" y="14"/>
                </a:lnTo>
                <a:lnTo>
                  <a:pt x="176" y="14"/>
                </a:lnTo>
                <a:lnTo>
                  <a:pt x="192" y="25"/>
                </a:lnTo>
                <a:lnTo>
                  <a:pt x="201" y="19"/>
                </a:lnTo>
                <a:lnTo>
                  <a:pt x="196" y="14"/>
                </a:lnTo>
                <a:lnTo>
                  <a:pt x="185" y="18"/>
                </a:lnTo>
                <a:lnTo>
                  <a:pt x="182" y="14"/>
                </a:lnTo>
                <a:lnTo>
                  <a:pt x="177" y="0"/>
                </a:lnTo>
                <a:lnTo>
                  <a:pt x="186" y="5"/>
                </a:lnTo>
                <a:lnTo>
                  <a:pt x="201" y="11"/>
                </a:lnTo>
                <a:lnTo>
                  <a:pt x="230" y="44"/>
                </a:lnTo>
                <a:lnTo>
                  <a:pt x="261" y="72"/>
                </a:lnTo>
                <a:lnTo>
                  <a:pt x="262" y="78"/>
                </a:lnTo>
                <a:lnTo>
                  <a:pt x="266" y="123"/>
                </a:lnTo>
                <a:lnTo>
                  <a:pt x="257" y="138"/>
                </a:lnTo>
                <a:lnTo>
                  <a:pt x="284" y="174"/>
                </a:lnTo>
                <a:lnTo>
                  <a:pt x="279" y="189"/>
                </a:lnTo>
                <a:lnTo>
                  <a:pt x="286" y="209"/>
                </a:lnTo>
                <a:lnTo>
                  <a:pt x="292" y="217"/>
                </a:lnTo>
                <a:lnTo>
                  <a:pt x="298" y="224"/>
                </a:lnTo>
                <a:lnTo>
                  <a:pt x="302" y="226"/>
                </a:lnTo>
                <a:lnTo>
                  <a:pt x="297" y="230"/>
                </a:lnTo>
                <a:lnTo>
                  <a:pt x="291" y="242"/>
                </a:lnTo>
                <a:lnTo>
                  <a:pt x="291" y="253"/>
                </a:lnTo>
                <a:lnTo>
                  <a:pt x="289" y="258"/>
                </a:lnTo>
                <a:lnTo>
                  <a:pt x="285" y="257"/>
                </a:lnTo>
                <a:lnTo>
                  <a:pt x="282" y="254"/>
                </a:lnTo>
                <a:lnTo>
                  <a:pt x="282" y="249"/>
                </a:lnTo>
                <a:lnTo>
                  <a:pt x="281" y="243"/>
                </a:lnTo>
                <a:lnTo>
                  <a:pt x="284" y="237"/>
                </a:lnTo>
                <a:close/>
              </a:path>
            </a:pathLst>
          </a:custGeom>
          <a:noFill/>
          <a:ln w="3175" cmpd="sng">
            <a:solidFill>
              <a:schemeClr val="bg2"/>
            </a:solidFill>
            <a:prstDash val="solid"/>
            <a:round/>
            <a:headEnd/>
            <a:tailEnd/>
          </a:ln>
        </p:spPr>
        <p:txBody>
          <a:bodyPr/>
          <a:lstStyle/>
          <a:p>
            <a:endParaRPr lang="en-US"/>
          </a:p>
        </p:txBody>
      </p:sp>
      <p:sp>
        <p:nvSpPr>
          <p:cNvPr id="33970" name="Freeform 178"/>
          <p:cNvSpPr>
            <a:spLocks/>
          </p:cNvSpPr>
          <p:nvPr/>
        </p:nvSpPr>
        <p:spPr bwMode="auto">
          <a:xfrm>
            <a:off x="7629525" y="2370138"/>
            <a:ext cx="142875" cy="127000"/>
          </a:xfrm>
          <a:custGeom>
            <a:avLst/>
            <a:gdLst>
              <a:gd name="T0" fmla="*/ 2147483646 w 181"/>
              <a:gd name="T1" fmla="*/ 2147483646 h 160"/>
              <a:gd name="T2" fmla="*/ 2147483646 w 181"/>
              <a:gd name="T3" fmla="*/ 2147483646 h 160"/>
              <a:gd name="T4" fmla="*/ 2147483646 w 181"/>
              <a:gd name="T5" fmla="*/ 2147483646 h 160"/>
              <a:gd name="T6" fmla="*/ 2147483646 w 181"/>
              <a:gd name="T7" fmla="*/ 0 h 160"/>
              <a:gd name="T8" fmla="*/ 0 w 181"/>
              <a:gd name="T9" fmla="*/ 1500123206 h 160"/>
              <a:gd name="T10" fmla="*/ 2147483646 w 181"/>
              <a:gd name="T11" fmla="*/ 2147483646 h 160"/>
              <a:gd name="T12" fmla="*/ 2147483646 w 181"/>
              <a:gd name="T13" fmla="*/ 2147483646 h 160"/>
              <a:gd name="T14" fmla="*/ 2147483646 w 181"/>
              <a:gd name="T15" fmla="*/ 2147483646 h 160"/>
              <a:gd name="T16" fmla="*/ 2147483646 w 181"/>
              <a:gd name="T17" fmla="*/ 2147483646 h 160"/>
              <a:gd name="T18" fmla="*/ 2147483646 w 181"/>
              <a:gd name="T19" fmla="*/ 2147483646 h 160"/>
              <a:gd name="T20" fmla="*/ 2147483646 w 181"/>
              <a:gd name="T21" fmla="*/ 2147483646 h 160"/>
              <a:gd name="T22" fmla="*/ 2147483646 w 181"/>
              <a:gd name="T23" fmla="*/ 2147483646 h 160"/>
              <a:gd name="T24" fmla="*/ 2147483646 w 181"/>
              <a:gd name="T25" fmla="*/ 2147483646 h 160"/>
              <a:gd name="T26" fmla="*/ 2147483646 w 181"/>
              <a:gd name="T27" fmla="*/ 2147483646 h 160"/>
              <a:gd name="T28" fmla="*/ 2147483646 w 181"/>
              <a:gd name="T29" fmla="*/ 2147483646 h 160"/>
              <a:gd name="T30" fmla="*/ 2147483646 w 181"/>
              <a:gd name="T31" fmla="*/ 2147483646 h 160"/>
              <a:gd name="T32" fmla="*/ 2147483646 w 181"/>
              <a:gd name="T33" fmla="*/ 2147483646 h 160"/>
              <a:gd name="T34" fmla="*/ 2147483646 w 181"/>
              <a:gd name="T35" fmla="*/ 2147483646 h 160"/>
              <a:gd name="T36" fmla="*/ 2147483646 w 181"/>
              <a:gd name="T37" fmla="*/ 2147483646 h 160"/>
              <a:gd name="T38" fmla="*/ 2147483646 w 181"/>
              <a:gd name="T39" fmla="*/ 2147483646 h 160"/>
              <a:gd name="T40" fmla="*/ 2147483646 w 181"/>
              <a:gd name="T41" fmla="*/ 2147483646 h 160"/>
              <a:gd name="T42" fmla="*/ 2147483646 w 181"/>
              <a:gd name="T43" fmla="*/ 2147483646 h 160"/>
              <a:gd name="T44" fmla="*/ 2147483646 w 181"/>
              <a:gd name="T45" fmla="*/ 2147483646 h 160"/>
              <a:gd name="T46" fmla="*/ 2147483646 w 181"/>
              <a:gd name="T47" fmla="*/ 2147483646 h 160"/>
              <a:gd name="T48" fmla="*/ 2147483646 w 181"/>
              <a:gd name="T49" fmla="*/ 2147483646 h 160"/>
              <a:gd name="T50" fmla="*/ 2147483646 w 181"/>
              <a:gd name="T51" fmla="*/ 2147483646 h 160"/>
              <a:gd name="T52" fmla="*/ 2147483646 w 181"/>
              <a:gd name="T53" fmla="*/ 2147483646 h 160"/>
              <a:gd name="T54" fmla="*/ 2147483646 w 181"/>
              <a:gd name="T55" fmla="*/ 2147483646 h 160"/>
              <a:gd name="T56" fmla="*/ 2147483646 w 181"/>
              <a:gd name="T57" fmla="*/ 2147483646 h 160"/>
              <a:gd name="T58" fmla="*/ 2147483646 w 181"/>
              <a:gd name="T59" fmla="*/ 2147483646 h 160"/>
              <a:gd name="T60" fmla="*/ 2147483646 w 181"/>
              <a:gd name="T61" fmla="*/ 2147483646 h 160"/>
              <a:gd name="T62" fmla="*/ 2147483646 w 181"/>
              <a:gd name="T63" fmla="*/ 2147483646 h 160"/>
              <a:gd name="T64" fmla="*/ 2147483646 w 181"/>
              <a:gd name="T65" fmla="*/ 2147483646 h 160"/>
              <a:gd name="T66" fmla="*/ 2147483646 w 181"/>
              <a:gd name="T67" fmla="*/ 2147483646 h 160"/>
              <a:gd name="T68" fmla="*/ 2147483646 w 181"/>
              <a:gd name="T69" fmla="*/ 2147483646 h 160"/>
              <a:gd name="T70" fmla="*/ 2147483646 w 181"/>
              <a:gd name="T71" fmla="*/ 2147483646 h 160"/>
              <a:gd name="T72" fmla="*/ 2147483646 w 181"/>
              <a:gd name="T73" fmla="*/ 2147483646 h 160"/>
              <a:gd name="T74" fmla="*/ 2147483646 w 181"/>
              <a:gd name="T75" fmla="*/ 2147483646 h 160"/>
              <a:gd name="T76" fmla="*/ 2147483646 w 181"/>
              <a:gd name="T77" fmla="*/ 2147483646 h 160"/>
              <a:gd name="T78" fmla="*/ 2147483646 w 181"/>
              <a:gd name="T79" fmla="*/ 2147483646 h 160"/>
              <a:gd name="T80" fmla="*/ 2147483646 w 181"/>
              <a:gd name="T81" fmla="*/ 2147483646 h 1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1" h="160">
                <a:moveTo>
                  <a:pt x="138" y="59"/>
                </a:moveTo>
                <a:lnTo>
                  <a:pt x="107" y="52"/>
                </a:lnTo>
                <a:lnTo>
                  <a:pt x="58" y="26"/>
                </a:lnTo>
                <a:lnTo>
                  <a:pt x="8" y="0"/>
                </a:lnTo>
                <a:lnTo>
                  <a:pt x="0" y="3"/>
                </a:lnTo>
                <a:lnTo>
                  <a:pt x="16" y="20"/>
                </a:lnTo>
                <a:lnTo>
                  <a:pt x="32" y="53"/>
                </a:lnTo>
                <a:lnTo>
                  <a:pt x="36" y="64"/>
                </a:lnTo>
                <a:lnTo>
                  <a:pt x="48" y="85"/>
                </a:lnTo>
                <a:lnTo>
                  <a:pt x="25" y="86"/>
                </a:lnTo>
                <a:lnTo>
                  <a:pt x="21" y="90"/>
                </a:lnTo>
                <a:lnTo>
                  <a:pt x="25" y="99"/>
                </a:lnTo>
                <a:lnTo>
                  <a:pt x="22" y="105"/>
                </a:lnTo>
                <a:lnTo>
                  <a:pt x="18" y="118"/>
                </a:lnTo>
                <a:lnTo>
                  <a:pt x="28" y="128"/>
                </a:lnTo>
                <a:lnTo>
                  <a:pt x="32" y="131"/>
                </a:lnTo>
                <a:lnTo>
                  <a:pt x="38" y="135"/>
                </a:lnTo>
                <a:lnTo>
                  <a:pt x="48" y="147"/>
                </a:lnTo>
                <a:lnTo>
                  <a:pt x="50" y="156"/>
                </a:lnTo>
                <a:lnTo>
                  <a:pt x="54" y="160"/>
                </a:lnTo>
                <a:lnTo>
                  <a:pt x="60" y="156"/>
                </a:lnTo>
                <a:lnTo>
                  <a:pt x="62" y="152"/>
                </a:lnTo>
                <a:lnTo>
                  <a:pt x="58" y="149"/>
                </a:lnTo>
                <a:lnTo>
                  <a:pt x="63" y="144"/>
                </a:lnTo>
                <a:lnTo>
                  <a:pt x="75" y="145"/>
                </a:lnTo>
                <a:lnTo>
                  <a:pt x="36" y="119"/>
                </a:lnTo>
                <a:lnTo>
                  <a:pt x="49" y="118"/>
                </a:lnTo>
                <a:lnTo>
                  <a:pt x="61" y="124"/>
                </a:lnTo>
                <a:lnTo>
                  <a:pt x="62" y="118"/>
                </a:lnTo>
                <a:lnTo>
                  <a:pt x="67" y="112"/>
                </a:lnTo>
                <a:lnTo>
                  <a:pt x="137" y="136"/>
                </a:lnTo>
                <a:lnTo>
                  <a:pt x="133" y="123"/>
                </a:lnTo>
                <a:lnTo>
                  <a:pt x="150" y="98"/>
                </a:lnTo>
                <a:lnTo>
                  <a:pt x="156" y="96"/>
                </a:lnTo>
                <a:lnTo>
                  <a:pt x="164" y="97"/>
                </a:lnTo>
                <a:lnTo>
                  <a:pt x="164" y="92"/>
                </a:lnTo>
                <a:lnTo>
                  <a:pt x="172" y="87"/>
                </a:lnTo>
                <a:lnTo>
                  <a:pt x="181" y="84"/>
                </a:lnTo>
                <a:lnTo>
                  <a:pt x="159" y="73"/>
                </a:lnTo>
                <a:lnTo>
                  <a:pt x="147" y="47"/>
                </a:lnTo>
                <a:lnTo>
                  <a:pt x="138" y="59"/>
                </a:lnTo>
                <a:close/>
              </a:path>
            </a:pathLst>
          </a:custGeom>
          <a:noFill/>
          <a:ln w="3175" cmpd="sng">
            <a:solidFill>
              <a:schemeClr val="bg2"/>
            </a:solidFill>
            <a:prstDash val="solid"/>
            <a:round/>
            <a:headEnd/>
            <a:tailEnd/>
          </a:ln>
        </p:spPr>
        <p:txBody>
          <a:bodyPr/>
          <a:lstStyle/>
          <a:p>
            <a:endParaRPr lang="en-US"/>
          </a:p>
        </p:txBody>
      </p:sp>
      <p:sp>
        <p:nvSpPr>
          <p:cNvPr id="33971" name="Freeform 179"/>
          <p:cNvSpPr>
            <a:spLocks/>
          </p:cNvSpPr>
          <p:nvPr/>
        </p:nvSpPr>
        <p:spPr bwMode="auto">
          <a:xfrm>
            <a:off x="7531100" y="2722563"/>
            <a:ext cx="68263" cy="87312"/>
          </a:xfrm>
          <a:custGeom>
            <a:avLst/>
            <a:gdLst>
              <a:gd name="T0" fmla="*/ 2147483646 w 85"/>
              <a:gd name="T1" fmla="*/ 2147483646 h 110"/>
              <a:gd name="T2" fmla="*/ 2147483646 w 85"/>
              <a:gd name="T3" fmla="*/ 2147483646 h 110"/>
              <a:gd name="T4" fmla="*/ 2147483646 w 85"/>
              <a:gd name="T5" fmla="*/ 2147483646 h 110"/>
              <a:gd name="T6" fmla="*/ 2147483646 w 85"/>
              <a:gd name="T7" fmla="*/ 2147483646 h 110"/>
              <a:gd name="T8" fmla="*/ 2147483646 w 85"/>
              <a:gd name="T9" fmla="*/ 2147483646 h 110"/>
              <a:gd name="T10" fmla="*/ 2147483646 w 85"/>
              <a:gd name="T11" fmla="*/ 2147483646 h 110"/>
              <a:gd name="T12" fmla="*/ 2147483646 w 85"/>
              <a:gd name="T13" fmla="*/ 2147483646 h 110"/>
              <a:gd name="T14" fmla="*/ 2147483646 w 85"/>
              <a:gd name="T15" fmla="*/ 2147483646 h 110"/>
              <a:gd name="T16" fmla="*/ 2147483646 w 85"/>
              <a:gd name="T17" fmla="*/ 2147483646 h 110"/>
              <a:gd name="T18" fmla="*/ 2147483646 w 85"/>
              <a:gd name="T19" fmla="*/ 2147483646 h 110"/>
              <a:gd name="T20" fmla="*/ 2147483646 w 85"/>
              <a:gd name="T21" fmla="*/ 2147483646 h 110"/>
              <a:gd name="T22" fmla="*/ 2147483646 w 85"/>
              <a:gd name="T23" fmla="*/ 2147483646 h 110"/>
              <a:gd name="T24" fmla="*/ 2147483646 w 85"/>
              <a:gd name="T25" fmla="*/ 2147483646 h 110"/>
              <a:gd name="T26" fmla="*/ 2147483646 w 85"/>
              <a:gd name="T27" fmla="*/ 2147483646 h 110"/>
              <a:gd name="T28" fmla="*/ 2147483646 w 85"/>
              <a:gd name="T29" fmla="*/ 2147483646 h 110"/>
              <a:gd name="T30" fmla="*/ 2147483646 w 85"/>
              <a:gd name="T31" fmla="*/ 2147483646 h 110"/>
              <a:gd name="T32" fmla="*/ 2147483646 w 85"/>
              <a:gd name="T33" fmla="*/ 2147483646 h 110"/>
              <a:gd name="T34" fmla="*/ 2147483646 w 85"/>
              <a:gd name="T35" fmla="*/ 2147483646 h 110"/>
              <a:gd name="T36" fmla="*/ 2147483646 w 85"/>
              <a:gd name="T37" fmla="*/ 2147483646 h 110"/>
              <a:gd name="T38" fmla="*/ 2147483646 w 85"/>
              <a:gd name="T39" fmla="*/ 2147483646 h 110"/>
              <a:gd name="T40" fmla="*/ 2147483646 w 85"/>
              <a:gd name="T41" fmla="*/ 2147483646 h 110"/>
              <a:gd name="T42" fmla="*/ 2147483646 w 85"/>
              <a:gd name="T43" fmla="*/ 2147483646 h 110"/>
              <a:gd name="T44" fmla="*/ 2147483646 w 85"/>
              <a:gd name="T45" fmla="*/ 2147483646 h 110"/>
              <a:gd name="T46" fmla="*/ 2147483646 w 85"/>
              <a:gd name="T47" fmla="*/ 2147483646 h 110"/>
              <a:gd name="T48" fmla="*/ 2147483646 w 85"/>
              <a:gd name="T49" fmla="*/ 2147483646 h 110"/>
              <a:gd name="T50" fmla="*/ 2147483646 w 85"/>
              <a:gd name="T51" fmla="*/ 2147483646 h 110"/>
              <a:gd name="T52" fmla="*/ 2147483646 w 85"/>
              <a:gd name="T53" fmla="*/ 2147483646 h 110"/>
              <a:gd name="T54" fmla="*/ 2147483646 w 85"/>
              <a:gd name="T55" fmla="*/ 2147483646 h 110"/>
              <a:gd name="T56" fmla="*/ 2147483646 w 85"/>
              <a:gd name="T57" fmla="*/ 2147483646 h 110"/>
              <a:gd name="T58" fmla="*/ 2147483646 w 85"/>
              <a:gd name="T59" fmla="*/ 2147483646 h 110"/>
              <a:gd name="T60" fmla="*/ 2147483646 w 85"/>
              <a:gd name="T61" fmla="*/ 2147483646 h 110"/>
              <a:gd name="T62" fmla="*/ 2147483646 w 85"/>
              <a:gd name="T63" fmla="*/ 2147483646 h 110"/>
              <a:gd name="T64" fmla="*/ 2147483646 w 85"/>
              <a:gd name="T65" fmla="*/ 2147483646 h 110"/>
              <a:gd name="T66" fmla="*/ 2147483646 w 85"/>
              <a:gd name="T67" fmla="*/ 2147483646 h 110"/>
              <a:gd name="T68" fmla="*/ 2147483646 w 85"/>
              <a:gd name="T69" fmla="*/ 2147483646 h 110"/>
              <a:gd name="T70" fmla="*/ 0 w 85"/>
              <a:gd name="T71" fmla="*/ 2147483646 h 110"/>
              <a:gd name="T72" fmla="*/ 2147483646 w 85"/>
              <a:gd name="T73" fmla="*/ 2147483646 h 110"/>
              <a:gd name="T74" fmla="*/ 2147483646 w 85"/>
              <a:gd name="T75" fmla="*/ 2147483646 h 110"/>
              <a:gd name="T76" fmla="*/ 2147483646 w 85"/>
              <a:gd name="T77" fmla="*/ 2147483646 h 110"/>
              <a:gd name="T78" fmla="*/ 2147483646 w 85"/>
              <a:gd name="T79" fmla="*/ 2147483646 h 110"/>
              <a:gd name="T80" fmla="*/ 2147483646 w 85"/>
              <a:gd name="T81" fmla="*/ 2147483646 h 110"/>
              <a:gd name="T82" fmla="*/ 2147483646 w 85"/>
              <a:gd name="T83" fmla="*/ 999860512 h 110"/>
              <a:gd name="T84" fmla="*/ 2147483646 w 85"/>
              <a:gd name="T85" fmla="*/ 0 h 110"/>
              <a:gd name="T86" fmla="*/ 2147483646 w 85"/>
              <a:gd name="T87" fmla="*/ 999860512 h 110"/>
              <a:gd name="T88" fmla="*/ 2147483646 w 85"/>
              <a:gd name="T89" fmla="*/ 2147483646 h 110"/>
              <a:gd name="T90" fmla="*/ 2147483646 w 85"/>
              <a:gd name="T91" fmla="*/ 2147483646 h 110"/>
              <a:gd name="T92" fmla="*/ 2147483646 w 85"/>
              <a:gd name="T93" fmla="*/ 2147483646 h 110"/>
              <a:gd name="T94" fmla="*/ 2147483646 w 85"/>
              <a:gd name="T95" fmla="*/ 2147483646 h 110"/>
              <a:gd name="T96" fmla="*/ 2147483646 w 85"/>
              <a:gd name="T97" fmla="*/ 2147483646 h 110"/>
              <a:gd name="T98" fmla="*/ 2147483646 w 85"/>
              <a:gd name="T99" fmla="*/ 2147483646 h 110"/>
              <a:gd name="T100" fmla="*/ 2147483646 w 85"/>
              <a:gd name="T101" fmla="*/ 2147483646 h 110"/>
              <a:gd name="T102" fmla="*/ 2147483646 w 85"/>
              <a:gd name="T103" fmla="*/ 2147483646 h 110"/>
              <a:gd name="T104" fmla="*/ 2147483646 w 85"/>
              <a:gd name="T105" fmla="*/ 2147483646 h 110"/>
              <a:gd name="T106" fmla="*/ 2147483646 w 85"/>
              <a:gd name="T107" fmla="*/ 2147483646 h 110"/>
              <a:gd name="T108" fmla="*/ 2147483646 w 85"/>
              <a:gd name="T109" fmla="*/ 2147483646 h 110"/>
              <a:gd name="T110" fmla="*/ 2147483646 w 85"/>
              <a:gd name="T111" fmla="*/ 2147483646 h 110"/>
              <a:gd name="T112" fmla="*/ 2147483646 w 85"/>
              <a:gd name="T113" fmla="*/ 2147483646 h 110"/>
              <a:gd name="T114" fmla="*/ 2147483646 w 85"/>
              <a:gd name="T115" fmla="*/ 2147483646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 h="110">
                <a:moveTo>
                  <a:pt x="84" y="41"/>
                </a:moveTo>
                <a:lnTo>
                  <a:pt x="82" y="70"/>
                </a:lnTo>
                <a:lnTo>
                  <a:pt x="82" y="89"/>
                </a:lnTo>
                <a:lnTo>
                  <a:pt x="84" y="91"/>
                </a:lnTo>
                <a:lnTo>
                  <a:pt x="85" y="97"/>
                </a:lnTo>
                <a:lnTo>
                  <a:pt x="83" y="102"/>
                </a:lnTo>
                <a:lnTo>
                  <a:pt x="77" y="100"/>
                </a:lnTo>
                <a:lnTo>
                  <a:pt x="74" y="98"/>
                </a:lnTo>
                <a:lnTo>
                  <a:pt x="72" y="101"/>
                </a:lnTo>
                <a:lnTo>
                  <a:pt x="75" y="104"/>
                </a:lnTo>
                <a:lnTo>
                  <a:pt x="72" y="109"/>
                </a:lnTo>
                <a:lnTo>
                  <a:pt x="68" y="107"/>
                </a:lnTo>
                <a:lnTo>
                  <a:pt x="70" y="104"/>
                </a:lnTo>
                <a:lnTo>
                  <a:pt x="68" y="102"/>
                </a:lnTo>
                <a:lnTo>
                  <a:pt x="63" y="100"/>
                </a:lnTo>
                <a:lnTo>
                  <a:pt x="62" y="97"/>
                </a:lnTo>
                <a:lnTo>
                  <a:pt x="59" y="90"/>
                </a:lnTo>
                <a:lnTo>
                  <a:pt x="57" y="89"/>
                </a:lnTo>
                <a:lnTo>
                  <a:pt x="67" y="110"/>
                </a:lnTo>
                <a:lnTo>
                  <a:pt x="52" y="107"/>
                </a:lnTo>
                <a:lnTo>
                  <a:pt x="52" y="101"/>
                </a:lnTo>
                <a:lnTo>
                  <a:pt x="50" y="98"/>
                </a:lnTo>
                <a:lnTo>
                  <a:pt x="50" y="92"/>
                </a:lnTo>
                <a:lnTo>
                  <a:pt x="44" y="89"/>
                </a:lnTo>
                <a:lnTo>
                  <a:pt x="44" y="85"/>
                </a:lnTo>
                <a:lnTo>
                  <a:pt x="40" y="76"/>
                </a:lnTo>
                <a:lnTo>
                  <a:pt x="40" y="70"/>
                </a:lnTo>
                <a:lnTo>
                  <a:pt x="42" y="53"/>
                </a:lnTo>
                <a:lnTo>
                  <a:pt x="19" y="34"/>
                </a:lnTo>
                <a:lnTo>
                  <a:pt x="26" y="46"/>
                </a:lnTo>
                <a:lnTo>
                  <a:pt x="33" y="52"/>
                </a:lnTo>
                <a:lnTo>
                  <a:pt x="30" y="53"/>
                </a:lnTo>
                <a:lnTo>
                  <a:pt x="18" y="53"/>
                </a:lnTo>
                <a:lnTo>
                  <a:pt x="11" y="39"/>
                </a:lnTo>
                <a:lnTo>
                  <a:pt x="16" y="39"/>
                </a:lnTo>
                <a:lnTo>
                  <a:pt x="0" y="25"/>
                </a:lnTo>
                <a:lnTo>
                  <a:pt x="12" y="18"/>
                </a:lnTo>
                <a:lnTo>
                  <a:pt x="14" y="18"/>
                </a:lnTo>
                <a:lnTo>
                  <a:pt x="19" y="14"/>
                </a:lnTo>
                <a:lnTo>
                  <a:pt x="18" y="11"/>
                </a:lnTo>
                <a:lnTo>
                  <a:pt x="23" y="7"/>
                </a:lnTo>
                <a:lnTo>
                  <a:pt x="24" y="2"/>
                </a:lnTo>
                <a:lnTo>
                  <a:pt x="31" y="0"/>
                </a:lnTo>
                <a:lnTo>
                  <a:pt x="35" y="2"/>
                </a:lnTo>
                <a:lnTo>
                  <a:pt x="37" y="5"/>
                </a:lnTo>
                <a:lnTo>
                  <a:pt x="40" y="11"/>
                </a:lnTo>
                <a:lnTo>
                  <a:pt x="48" y="15"/>
                </a:lnTo>
                <a:lnTo>
                  <a:pt x="55" y="15"/>
                </a:lnTo>
                <a:lnTo>
                  <a:pt x="58" y="13"/>
                </a:lnTo>
                <a:lnTo>
                  <a:pt x="62" y="13"/>
                </a:lnTo>
                <a:lnTo>
                  <a:pt x="67" y="20"/>
                </a:lnTo>
                <a:lnTo>
                  <a:pt x="65" y="23"/>
                </a:lnTo>
                <a:lnTo>
                  <a:pt x="63" y="26"/>
                </a:lnTo>
                <a:lnTo>
                  <a:pt x="68" y="28"/>
                </a:lnTo>
                <a:lnTo>
                  <a:pt x="75" y="28"/>
                </a:lnTo>
                <a:lnTo>
                  <a:pt x="76" y="32"/>
                </a:lnTo>
                <a:lnTo>
                  <a:pt x="80" y="38"/>
                </a:lnTo>
                <a:lnTo>
                  <a:pt x="84" y="41"/>
                </a:lnTo>
                <a:close/>
              </a:path>
            </a:pathLst>
          </a:custGeom>
          <a:noFill/>
          <a:ln w="3175" cmpd="sng">
            <a:solidFill>
              <a:schemeClr val="bg2"/>
            </a:solidFill>
            <a:prstDash val="solid"/>
            <a:round/>
            <a:headEnd/>
            <a:tailEnd/>
          </a:ln>
        </p:spPr>
        <p:txBody>
          <a:bodyPr/>
          <a:lstStyle/>
          <a:p>
            <a:endParaRPr lang="en-US"/>
          </a:p>
        </p:txBody>
      </p:sp>
      <p:sp>
        <p:nvSpPr>
          <p:cNvPr id="33972" name="Freeform 180"/>
          <p:cNvSpPr>
            <a:spLocks/>
          </p:cNvSpPr>
          <p:nvPr/>
        </p:nvSpPr>
        <p:spPr bwMode="auto">
          <a:xfrm>
            <a:off x="7594600" y="2711450"/>
            <a:ext cx="61913" cy="49213"/>
          </a:xfrm>
          <a:custGeom>
            <a:avLst/>
            <a:gdLst>
              <a:gd name="T0" fmla="*/ 2147483646 w 78"/>
              <a:gd name="T1" fmla="*/ 2147483646 h 61"/>
              <a:gd name="T2" fmla="*/ 2147483646 w 78"/>
              <a:gd name="T3" fmla="*/ 2147483646 h 61"/>
              <a:gd name="T4" fmla="*/ 2147483646 w 78"/>
              <a:gd name="T5" fmla="*/ 2147483646 h 61"/>
              <a:gd name="T6" fmla="*/ 2147483646 w 78"/>
              <a:gd name="T7" fmla="*/ 2147483646 h 61"/>
              <a:gd name="T8" fmla="*/ 2147483646 w 78"/>
              <a:gd name="T9" fmla="*/ 2147483646 h 61"/>
              <a:gd name="T10" fmla="*/ 2000406649 w 78"/>
              <a:gd name="T11" fmla="*/ 2147483646 h 61"/>
              <a:gd name="T12" fmla="*/ 0 w 78"/>
              <a:gd name="T13" fmla="*/ 2147483646 h 61"/>
              <a:gd name="T14" fmla="*/ 2147483646 w 78"/>
              <a:gd name="T15" fmla="*/ 2147483646 h 61"/>
              <a:gd name="T16" fmla="*/ 2147483646 w 78"/>
              <a:gd name="T17" fmla="*/ 2147483646 h 61"/>
              <a:gd name="T18" fmla="*/ 2147483646 w 78"/>
              <a:gd name="T19" fmla="*/ 2147483646 h 61"/>
              <a:gd name="T20" fmla="*/ 2147483646 w 78"/>
              <a:gd name="T21" fmla="*/ 2147483646 h 61"/>
              <a:gd name="T22" fmla="*/ 2147483646 w 78"/>
              <a:gd name="T23" fmla="*/ 2147483646 h 61"/>
              <a:gd name="T24" fmla="*/ 2147483646 w 78"/>
              <a:gd name="T25" fmla="*/ 2147483646 h 61"/>
              <a:gd name="T26" fmla="*/ 2147483646 w 78"/>
              <a:gd name="T27" fmla="*/ 2147483646 h 61"/>
              <a:gd name="T28" fmla="*/ 2147483646 w 78"/>
              <a:gd name="T29" fmla="*/ 2147483646 h 61"/>
              <a:gd name="T30" fmla="*/ 2147483646 w 78"/>
              <a:gd name="T31" fmla="*/ 2147483646 h 61"/>
              <a:gd name="T32" fmla="*/ 2147483646 w 78"/>
              <a:gd name="T33" fmla="*/ 1050518447 h 61"/>
              <a:gd name="T34" fmla="*/ 2147483646 w 78"/>
              <a:gd name="T35" fmla="*/ 0 h 61"/>
              <a:gd name="T36" fmla="*/ 2147483646 w 78"/>
              <a:gd name="T37" fmla="*/ 0 h 61"/>
              <a:gd name="T38" fmla="*/ 2147483646 w 78"/>
              <a:gd name="T39" fmla="*/ 525259223 h 61"/>
              <a:gd name="T40" fmla="*/ 2147483646 w 78"/>
              <a:gd name="T41" fmla="*/ 2147483646 h 61"/>
              <a:gd name="T42" fmla="*/ 2147483646 w 78"/>
              <a:gd name="T43" fmla="*/ 2147483646 h 61"/>
              <a:gd name="T44" fmla="*/ 2147483646 w 78"/>
              <a:gd name="T45" fmla="*/ 2147483646 h 61"/>
              <a:gd name="T46" fmla="*/ 2147483646 w 78"/>
              <a:gd name="T47" fmla="*/ 2147483646 h 61"/>
              <a:gd name="T48" fmla="*/ 2147483646 w 78"/>
              <a:gd name="T49" fmla="*/ 2147483646 h 61"/>
              <a:gd name="T50" fmla="*/ 2147483646 w 78"/>
              <a:gd name="T51" fmla="*/ 2147483646 h 61"/>
              <a:gd name="T52" fmla="*/ 2147483646 w 78"/>
              <a:gd name="T53" fmla="*/ 2147483646 h 61"/>
              <a:gd name="T54" fmla="*/ 2147483646 w 78"/>
              <a:gd name="T55" fmla="*/ 2147483646 h 61"/>
              <a:gd name="T56" fmla="*/ 2147483646 w 78"/>
              <a:gd name="T57" fmla="*/ 2147483646 h 61"/>
              <a:gd name="T58" fmla="*/ 2147483646 w 78"/>
              <a:gd name="T59" fmla="*/ 2147483646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8" h="61">
                <a:moveTo>
                  <a:pt x="62" y="39"/>
                </a:moveTo>
                <a:lnTo>
                  <a:pt x="51" y="32"/>
                </a:lnTo>
                <a:lnTo>
                  <a:pt x="37" y="39"/>
                </a:lnTo>
                <a:lnTo>
                  <a:pt x="34" y="61"/>
                </a:lnTo>
                <a:lnTo>
                  <a:pt x="14" y="46"/>
                </a:lnTo>
                <a:lnTo>
                  <a:pt x="4" y="35"/>
                </a:lnTo>
                <a:lnTo>
                  <a:pt x="0" y="37"/>
                </a:lnTo>
                <a:lnTo>
                  <a:pt x="8" y="27"/>
                </a:lnTo>
                <a:lnTo>
                  <a:pt x="14" y="27"/>
                </a:lnTo>
                <a:lnTo>
                  <a:pt x="13" y="20"/>
                </a:lnTo>
                <a:lnTo>
                  <a:pt x="17" y="15"/>
                </a:lnTo>
                <a:lnTo>
                  <a:pt x="16" y="12"/>
                </a:lnTo>
                <a:lnTo>
                  <a:pt x="17" y="9"/>
                </a:lnTo>
                <a:lnTo>
                  <a:pt x="22" y="12"/>
                </a:lnTo>
                <a:lnTo>
                  <a:pt x="37" y="10"/>
                </a:lnTo>
                <a:lnTo>
                  <a:pt x="37" y="5"/>
                </a:lnTo>
                <a:lnTo>
                  <a:pt x="39" y="2"/>
                </a:lnTo>
                <a:lnTo>
                  <a:pt x="42" y="0"/>
                </a:lnTo>
                <a:lnTo>
                  <a:pt x="49" y="0"/>
                </a:lnTo>
                <a:lnTo>
                  <a:pt x="54" y="1"/>
                </a:lnTo>
                <a:lnTo>
                  <a:pt x="61" y="5"/>
                </a:lnTo>
                <a:lnTo>
                  <a:pt x="69" y="12"/>
                </a:lnTo>
                <a:lnTo>
                  <a:pt x="78" y="21"/>
                </a:lnTo>
                <a:lnTo>
                  <a:pt x="75" y="25"/>
                </a:lnTo>
                <a:lnTo>
                  <a:pt x="69" y="27"/>
                </a:lnTo>
                <a:lnTo>
                  <a:pt x="67" y="28"/>
                </a:lnTo>
                <a:lnTo>
                  <a:pt x="68" y="32"/>
                </a:lnTo>
                <a:lnTo>
                  <a:pt x="69" y="37"/>
                </a:lnTo>
                <a:lnTo>
                  <a:pt x="67" y="39"/>
                </a:lnTo>
                <a:lnTo>
                  <a:pt x="62" y="39"/>
                </a:lnTo>
                <a:close/>
              </a:path>
            </a:pathLst>
          </a:custGeom>
          <a:noFill/>
          <a:ln w="3175" cmpd="sng">
            <a:solidFill>
              <a:schemeClr val="bg2"/>
            </a:solidFill>
            <a:prstDash val="solid"/>
            <a:round/>
            <a:headEnd/>
            <a:tailEnd/>
          </a:ln>
        </p:spPr>
        <p:txBody>
          <a:bodyPr/>
          <a:lstStyle/>
          <a:p>
            <a:endParaRPr lang="en-US"/>
          </a:p>
        </p:txBody>
      </p:sp>
      <p:sp>
        <p:nvSpPr>
          <p:cNvPr id="33973" name="Freeform 181"/>
          <p:cNvSpPr>
            <a:spLocks/>
          </p:cNvSpPr>
          <p:nvPr/>
        </p:nvSpPr>
        <p:spPr bwMode="auto">
          <a:xfrm>
            <a:off x="7685088" y="2590800"/>
            <a:ext cx="6350" cy="15875"/>
          </a:xfrm>
          <a:custGeom>
            <a:avLst/>
            <a:gdLst>
              <a:gd name="T0" fmla="*/ 2147483646 w 10"/>
              <a:gd name="T1" fmla="*/ 2147483646 h 19"/>
              <a:gd name="T2" fmla="*/ 768143625 w 10"/>
              <a:gd name="T3" fmla="*/ 0 h 19"/>
              <a:gd name="T4" fmla="*/ 0 w 10"/>
              <a:gd name="T5" fmla="*/ 2147483646 h 19"/>
              <a:gd name="T6" fmla="*/ 2147483646 w 10"/>
              <a:gd name="T7" fmla="*/ 214748364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10" y="19"/>
                </a:moveTo>
                <a:lnTo>
                  <a:pt x="3" y="0"/>
                </a:lnTo>
                <a:lnTo>
                  <a:pt x="0" y="18"/>
                </a:lnTo>
                <a:lnTo>
                  <a:pt x="10" y="19"/>
                </a:lnTo>
                <a:close/>
              </a:path>
            </a:pathLst>
          </a:custGeom>
          <a:noFill/>
          <a:ln w="3175" cmpd="sng">
            <a:solidFill>
              <a:schemeClr val="bg2"/>
            </a:solidFill>
            <a:prstDash val="solid"/>
            <a:round/>
            <a:headEnd/>
            <a:tailEnd/>
          </a:ln>
        </p:spPr>
        <p:txBody>
          <a:bodyPr/>
          <a:lstStyle/>
          <a:p>
            <a:endParaRPr lang="en-US"/>
          </a:p>
        </p:txBody>
      </p:sp>
      <p:sp>
        <p:nvSpPr>
          <p:cNvPr id="33974" name="Freeform 182"/>
          <p:cNvSpPr>
            <a:spLocks/>
          </p:cNvSpPr>
          <p:nvPr/>
        </p:nvSpPr>
        <p:spPr bwMode="auto">
          <a:xfrm>
            <a:off x="7553325" y="2943225"/>
            <a:ext cx="14288" cy="20638"/>
          </a:xfrm>
          <a:custGeom>
            <a:avLst/>
            <a:gdLst>
              <a:gd name="T0" fmla="*/ 0 w 16"/>
              <a:gd name="T1" fmla="*/ 2147483646 h 26"/>
              <a:gd name="T2" fmla="*/ 2147483646 w 16"/>
              <a:gd name="T3" fmla="*/ 2000470709 h 26"/>
              <a:gd name="T4" fmla="*/ 2147483646 w 16"/>
              <a:gd name="T5" fmla="*/ 0 h 26"/>
              <a:gd name="T6" fmla="*/ 0 w 16"/>
              <a:gd name="T7" fmla="*/ 214748364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6">
                <a:moveTo>
                  <a:pt x="0" y="26"/>
                </a:moveTo>
                <a:lnTo>
                  <a:pt x="16" y="4"/>
                </a:lnTo>
                <a:lnTo>
                  <a:pt x="13" y="0"/>
                </a:lnTo>
                <a:lnTo>
                  <a:pt x="0" y="26"/>
                </a:lnTo>
                <a:close/>
              </a:path>
            </a:pathLst>
          </a:custGeom>
          <a:noFill/>
          <a:ln w="3175" cmpd="sng">
            <a:solidFill>
              <a:schemeClr val="bg2"/>
            </a:solidFill>
            <a:prstDash val="solid"/>
            <a:round/>
            <a:headEnd/>
            <a:tailEnd/>
          </a:ln>
        </p:spPr>
        <p:txBody>
          <a:bodyPr/>
          <a:lstStyle/>
          <a:p>
            <a:endParaRPr lang="en-US"/>
          </a:p>
        </p:txBody>
      </p:sp>
      <p:sp>
        <p:nvSpPr>
          <p:cNvPr id="33975" name="Freeform 183"/>
          <p:cNvSpPr>
            <a:spLocks/>
          </p:cNvSpPr>
          <p:nvPr/>
        </p:nvSpPr>
        <p:spPr bwMode="auto">
          <a:xfrm>
            <a:off x="7551738" y="2770188"/>
            <a:ext cx="6350" cy="9525"/>
          </a:xfrm>
          <a:custGeom>
            <a:avLst/>
            <a:gdLst>
              <a:gd name="T0" fmla="*/ 2147483646 w 7"/>
              <a:gd name="T1" fmla="*/ 0 h 13"/>
              <a:gd name="T2" fmla="*/ 2147483646 w 7"/>
              <a:gd name="T3" fmla="*/ 1966437715 h 13"/>
              <a:gd name="T4" fmla="*/ 2147483646 w 7"/>
              <a:gd name="T5" fmla="*/ 2147483646 h 13"/>
              <a:gd name="T6" fmla="*/ 2147483646 w 7"/>
              <a:gd name="T7" fmla="*/ 2147483646 h 13"/>
              <a:gd name="T8" fmla="*/ 0 w 7"/>
              <a:gd name="T9" fmla="*/ 0 h 13"/>
              <a:gd name="T10" fmla="*/ 2147483646 w 7"/>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3">
                <a:moveTo>
                  <a:pt x="5" y="0"/>
                </a:moveTo>
                <a:lnTo>
                  <a:pt x="7" y="5"/>
                </a:lnTo>
                <a:lnTo>
                  <a:pt x="4" y="13"/>
                </a:lnTo>
                <a:lnTo>
                  <a:pt x="3" y="10"/>
                </a:lnTo>
                <a:lnTo>
                  <a:pt x="0" y="0"/>
                </a:lnTo>
                <a:lnTo>
                  <a:pt x="5" y="0"/>
                </a:lnTo>
                <a:close/>
              </a:path>
            </a:pathLst>
          </a:custGeom>
          <a:noFill/>
          <a:ln w="3175" cmpd="sng">
            <a:solidFill>
              <a:schemeClr val="bg2"/>
            </a:solidFill>
            <a:prstDash val="solid"/>
            <a:round/>
            <a:headEnd/>
            <a:tailEnd/>
          </a:ln>
        </p:spPr>
        <p:txBody>
          <a:bodyPr/>
          <a:lstStyle/>
          <a:p>
            <a:endParaRPr lang="en-US"/>
          </a:p>
        </p:txBody>
      </p:sp>
      <p:sp>
        <p:nvSpPr>
          <p:cNvPr id="33976" name="Freeform 184"/>
          <p:cNvSpPr>
            <a:spLocks/>
          </p:cNvSpPr>
          <p:nvPr/>
        </p:nvSpPr>
        <p:spPr bwMode="auto">
          <a:xfrm>
            <a:off x="6269038" y="2174875"/>
            <a:ext cx="803275" cy="315913"/>
          </a:xfrm>
          <a:custGeom>
            <a:avLst/>
            <a:gdLst>
              <a:gd name="T0" fmla="*/ 2147483646 w 1012"/>
              <a:gd name="T1" fmla="*/ 2147483646 h 398"/>
              <a:gd name="T2" fmla="*/ 2147483646 w 1012"/>
              <a:gd name="T3" fmla="*/ 2147483646 h 398"/>
              <a:gd name="T4" fmla="*/ 2147483646 w 1012"/>
              <a:gd name="T5" fmla="*/ 2147483646 h 398"/>
              <a:gd name="T6" fmla="*/ 2147483646 w 1012"/>
              <a:gd name="T7" fmla="*/ 2147483646 h 398"/>
              <a:gd name="T8" fmla="*/ 2147483646 w 1012"/>
              <a:gd name="T9" fmla="*/ 2147483646 h 398"/>
              <a:gd name="T10" fmla="*/ 2147483646 w 1012"/>
              <a:gd name="T11" fmla="*/ 2147483646 h 398"/>
              <a:gd name="T12" fmla="*/ 2147483646 w 1012"/>
              <a:gd name="T13" fmla="*/ 2147483646 h 398"/>
              <a:gd name="T14" fmla="*/ 2147483646 w 1012"/>
              <a:gd name="T15" fmla="*/ 2147483646 h 398"/>
              <a:gd name="T16" fmla="*/ 2147483646 w 1012"/>
              <a:gd name="T17" fmla="*/ 2147483646 h 398"/>
              <a:gd name="T18" fmla="*/ 1000502031 w 1012"/>
              <a:gd name="T19" fmla="*/ 2147483646 h 398"/>
              <a:gd name="T20" fmla="*/ 2147483646 w 1012"/>
              <a:gd name="T21" fmla="*/ 2147483646 h 398"/>
              <a:gd name="T22" fmla="*/ 2147483646 w 1012"/>
              <a:gd name="T23" fmla="*/ 2147483646 h 398"/>
              <a:gd name="T24" fmla="*/ 2147483646 w 1012"/>
              <a:gd name="T25" fmla="*/ 2147483646 h 398"/>
              <a:gd name="T26" fmla="*/ 2147483646 w 1012"/>
              <a:gd name="T27" fmla="*/ 2147483646 h 398"/>
              <a:gd name="T28" fmla="*/ 2147483646 w 1012"/>
              <a:gd name="T29" fmla="*/ 2147483646 h 398"/>
              <a:gd name="T30" fmla="*/ 2147483646 w 1012"/>
              <a:gd name="T31" fmla="*/ 0 h 398"/>
              <a:gd name="T32" fmla="*/ 2147483646 w 1012"/>
              <a:gd name="T33" fmla="*/ 2147483646 h 398"/>
              <a:gd name="T34" fmla="*/ 2147483646 w 1012"/>
              <a:gd name="T35" fmla="*/ 2147483646 h 398"/>
              <a:gd name="T36" fmla="*/ 2147483646 w 1012"/>
              <a:gd name="T37" fmla="*/ 2147483646 h 398"/>
              <a:gd name="T38" fmla="*/ 2147483646 w 1012"/>
              <a:gd name="T39" fmla="*/ 2147483646 h 398"/>
              <a:gd name="T40" fmla="*/ 2147483646 w 1012"/>
              <a:gd name="T41" fmla="*/ 2147483646 h 398"/>
              <a:gd name="T42" fmla="*/ 2147483646 w 1012"/>
              <a:gd name="T43" fmla="*/ 2147483646 h 398"/>
              <a:gd name="T44" fmla="*/ 2147483646 w 1012"/>
              <a:gd name="T45" fmla="*/ 2147483646 h 398"/>
              <a:gd name="T46" fmla="*/ 2147483646 w 1012"/>
              <a:gd name="T47" fmla="*/ 2147483646 h 398"/>
              <a:gd name="T48" fmla="*/ 2147483646 w 1012"/>
              <a:gd name="T49" fmla="*/ 2147483646 h 398"/>
              <a:gd name="T50" fmla="*/ 2147483646 w 1012"/>
              <a:gd name="T51" fmla="*/ 2147483646 h 398"/>
              <a:gd name="T52" fmla="*/ 2147483646 w 1012"/>
              <a:gd name="T53" fmla="*/ 2147483646 h 398"/>
              <a:gd name="T54" fmla="*/ 2147483646 w 1012"/>
              <a:gd name="T55" fmla="*/ 2147483646 h 398"/>
              <a:gd name="T56" fmla="*/ 2147483646 w 1012"/>
              <a:gd name="T57" fmla="*/ 2147483646 h 398"/>
              <a:gd name="T58" fmla="*/ 2147483646 w 1012"/>
              <a:gd name="T59" fmla="*/ 2147483646 h 398"/>
              <a:gd name="T60" fmla="*/ 2147483646 w 1012"/>
              <a:gd name="T61" fmla="*/ 2147483646 h 398"/>
              <a:gd name="T62" fmla="*/ 2147483646 w 1012"/>
              <a:gd name="T63" fmla="*/ 2147483646 h 398"/>
              <a:gd name="T64" fmla="*/ 2147483646 w 1012"/>
              <a:gd name="T65" fmla="*/ 2147483646 h 398"/>
              <a:gd name="T66" fmla="*/ 2147483646 w 1012"/>
              <a:gd name="T67" fmla="*/ 2147483646 h 398"/>
              <a:gd name="T68" fmla="*/ 2147483646 w 1012"/>
              <a:gd name="T69" fmla="*/ 2147483646 h 3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2" h="398">
                <a:moveTo>
                  <a:pt x="635" y="388"/>
                </a:moveTo>
                <a:lnTo>
                  <a:pt x="597" y="379"/>
                </a:lnTo>
                <a:lnTo>
                  <a:pt x="558" y="372"/>
                </a:lnTo>
                <a:lnTo>
                  <a:pt x="546" y="363"/>
                </a:lnTo>
                <a:lnTo>
                  <a:pt x="502" y="359"/>
                </a:lnTo>
                <a:lnTo>
                  <a:pt x="458" y="357"/>
                </a:lnTo>
                <a:lnTo>
                  <a:pt x="416" y="355"/>
                </a:lnTo>
                <a:lnTo>
                  <a:pt x="372" y="352"/>
                </a:lnTo>
                <a:lnTo>
                  <a:pt x="344" y="323"/>
                </a:lnTo>
                <a:lnTo>
                  <a:pt x="315" y="293"/>
                </a:lnTo>
                <a:lnTo>
                  <a:pt x="271" y="279"/>
                </a:lnTo>
                <a:lnTo>
                  <a:pt x="226" y="265"/>
                </a:lnTo>
                <a:lnTo>
                  <a:pt x="189" y="259"/>
                </a:lnTo>
                <a:lnTo>
                  <a:pt x="153" y="253"/>
                </a:lnTo>
                <a:lnTo>
                  <a:pt x="142" y="222"/>
                </a:lnTo>
                <a:lnTo>
                  <a:pt x="130" y="191"/>
                </a:lnTo>
                <a:lnTo>
                  <a:pt x="84" y="159"/>
                </a:lnTo>
                <a:lnTo>
                  <a:pt x="60" y="154"/>
                </a:lnTo>
                <a:lnTo>
                  <a:pt x="15" y="127"/>
                </a:lnTo>
                <a:lnTo>
                  <a:pt x="2" y="113"/>
                </a:lnTo>
                <a:lnTo>
                  <a:pt x="0" y="107"/>
                </a:lnTo>
                <a:lnTo>
                  <a:pt x="14" y="95"/>
                </a:lnTo>
                <a:lnTo>
                  <a:pt x="43" y="83"/>
                </a:lnTo>
                <a:lnTo>
                  <a:pt x="73" y="65"/>
                </a:lnTo>
                <a:lnTo>
                  <a:pt x="103" y="48"/>
                </a:lnTo>
                <a:lnTo>
                  <a:pt x="166" y="55"/>
                </a:lnTo>
                <a:lnTo>
                  <a:pt x="175" y="68"/>
                </a:lnTo>
                <a:lnTo>
                  <a:pt x="221" y="75"/>
                </a:lnTo>
                <a:lnTo>
                  <a:pt x="265" y="83"/>
                </a:lnTo>
                <a:lnTo>
                  <a:pt x="290" y="64"/>
                </a:lnTo>
                <a:lnTo>
                  <a:pt x="261" y="38"/>
                </a:lnTo>
                <a:lnTo>
                  <a:pt x="269" y="0"/>
                </a:lnTo>
                <a:lnTo>
                  <a:pt x="321" y="11"/>
                </a:lnTo>
                <a:lnTo>
                  <a:pt x="373" y="23"/>
                </a:lnTo>
                <a:lnTo>
                  <a:pt x="394" y="44"/>
                </a:lnTo>
                <a:lnTo>
                  <a:pt x="442" y="68"/>
                </a:lnTo>
                <a:lnTo>
                  <a:pt x="494" y="58"/>
                </a:lnTo>
                <a:lnTo>
                  <a:pt x="537" y="67"/>
                </a:lnTo>
                <a:lnTo>
                  <a:pt x="579" y="76"/>
                </a:lnTo>
                <a:lnTo>
                  <a:pt x="594" y="90"/>
                </a:lnTo>
                <a:lnTo>
                  <a:pt x="659" y="106"/>
                </a:lnTo>
                <a:lnTo>
                  <a:pt x="694" y="100"/>
                </a:lnTo>
                <a:lnTo>
                  <a:pt x="729" y="94"/>
                </a:lnTo>
                <a:lnTo>
                  <a:pt x="764" y="67"/>
                </a:lnTo>
                <a:lnTo>
                  <a:pt x="820" y="80"/>
                </a:lnTo>
                <a:lnTo>
                  <a:pt x="848" y="82"/>
                </a:lnTo>
                <a:lnTo>
                  <a:pt x="854" y="112"/>
                </a:lnTo>
                <a:lnTo>
                  <a:pt x="859" y="141"/>
                </a:lnTo>
                <a:lnTo>
                  <a:pt x="850" y="145"/>
                </a:lnTo>
                <a:lnTo>
                  <a:pt x="877" y="159"/>
                </a:lnTo>
                <a:lnTo>
                  <a:pt x="909" y="159"/>
                </a:lnTo>
                <a:lnTo>
                  <a:pt x="919" y="165"/>
                </a:lnTo>
                <a:lnTo>
                  <a:pt x="936" y="150"/>
                </a:lnTo>
                <a:lnTo>
                  <a:pt x="1004" y="185"/>
                </a:lnTo>
                <a:lnTo>
                  <a:pt x="1012" y="205"/>
                </a:lnTo>
                <a:lnTo>
                  <a:pt x="959" y="204"/>
                </a:lnTo>
                <a:lnTo>
                  <a:pt x="924" y="222"/>
                </a:lnTo>
                <a:lnTo>
                  <a:pt x="918" y="248"/>
                </a:lnTo>
                <a:lnTo>
                  <a:pt x="885" y="256"/>
                </a:lnTo>
                <a:lnTo>
                  <a:pt x="857" y="273"/>
                </a:lnTo>
                <a:lnTo>
                  <a:pt x="812" y="261"/>
                </a:lnTo>
                <a:lnTo>
                  <a:pt x="816" y="297"/>
                </a:lnTo>
                <a:lnTo>
                  <a:pt x="838" y="317"/>
                </a:lnTo>
                <a:lnTo>
                  <a:pt x="809" y="340"/>
                </a:lnTo>
                <a:lnTo>
                  <a:pt x="781" y="364"/>
                </a:lnTo>
                <a:lnTo>
                  <a:pt x="743" y="366"/>
                </a:lnTo>
                <a:lnTo>
                  <a:pt x="706" y="369"/>
                </a:lnTo>
                <a:lnTo>
                  <a:pt x="682" y="384"/>
                </a:lnTo>
                <a:lnTo>
                  <a:pt x="660" y="398"/>
                </a:lnTo>
                <a:lnTo>
                  <a:pt x="635" y="388"/>
                </a:lnTo>
                <a:close/>
              </a:path>
            </a:pathLst>
          </a:custGeom>
          <a:noFill/>
          <a:ln w="3175" cmpd="sng">
            <a:solidFill>
              <a:srgbClr val="000000"/>
            </a:solidFill>
            <a:prstDash val="solid"/>
            <a:round/>
            <a:headEnd/>
            <a:tailEnd/>
          </a:ln>
        </p:spPr>
        <p:txBody>
          <a:bodyPr/>
          <a:lstStyle/>
          <a:p>
            <a:endParaRPr lang="en-US"/>
          </a:p>
        </p:txBody>
      </p:sp>
      <p:sp>
        <p:nvSpPr>
          <p:cNvPr id="33977" name="Freeform 185"/>
          <p:cNvSpPr>
            <a:spLocks/>
          </p:cNvSpPr>
          <p:nvPr/>
        </p:nvSpPr>
        <p:spPr bwMode="auto">
          <a:xfrm>
            <a:off x="7372350" y="2989263"/>
            <a:ext cx="42863" cy="106362"/>
          </a:xfrm>
          <a:custGeom>
            <a:avLst/>
            <a:gdLst>
              <a:gd name="T0" fmla="*/ 2147483646 w 53"/>
              <a:gd name="T1" fmla="*/ 2147483646 h 133"/>
              <a:gd name="T2" fmla="*/ 2147483646 w 53"/>
              <a:gd name="T3" fmla="*/ 2147483646 h 133"/>
              <a:gd name="T4" fmla="*/ 2147483646 w 53"/>
              <a:gd name="T5" fmla="*/ 2147483646 h 133"/>
              <a:gd name="T6" fmla="*/ 2147483646 w 53"/>
              <a:gd name="T7" fmla="*/ 2147483646 h 133"/>
              <a:gd name="T8" fmla="*/ 2147483646 w 53"/>
              <a:gd name="T9" fmla="*/ 2147483646 h 133"/>
              <a:gd name="T10" fmla="*/ 0 w 53"/>
              <a:gd name="T11" fmla="*/ 2147483646 h 133"/>
              <a:gd name="T12" fmla="*/ 2147483646 w 53"/>
              <a:gd name="T13" fmla="*/ 2147483646 h 133"/>
              <a:gd name="T14" fmla="*/ 2147483646 w 53"/>
              <a:gd name="T15" fmla="*/ 2147483646 h 133"/>
              <a:gd name="T16" fmla="*/ 2147483646 w 53"/>
              <a:gd name="T17" fmla="*/ 2147483646 h 133"/>
              <a:gd name="T18" fmla="*/ 2147483646 w 53"/>
              <a:gd name="T19" fmla="*/ 0 h 133"/>
              <a:gd name="T20" fmla="*/ 2147483646 w 53"/>
              <a:gd name="T21" fmla="*/ 1534263853 h 133"/>
              <a:gd name="T22" fmla="*/ 2147483646 w 53"/>
              <a:gd name="T23" fmla="*/ 2147483646 h 133"/>
              <a:gd name="T24" fmla="*/ 2147483646 w 53"/>
              <a:gd name="T25" fmla="*/ 2147483646 h 133"/>
              <a:gd name="T26" fmla="*/ 2147483646 w 53"/>
              <a:gd name="T27" fmla="*/ 2147483646 h 133"/>
              <a:gd name="T28" fmla="*/ 2147483646 w 53"/>
              <a:gd name="T29" fmla="*/ 2147483646 h 133"/>
              <a:gd name="T30" fmla="*/ 2147483646 w 53"/>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133">
                <a:moveTo>
                  <a:pt x="40" y="133"/>
                </a:moveTo>
                <a:lnTo>
                  <a:pt x="32" y="133"/>
                </a:lnTo>
                <a:lnTo>
                  <a:pt x="26" y="131"/>
                </a:lnTo>
                <a:lnTo>
                  <a:pt x="14" y="118"/>
                </a:lnTo>
                <a:lnTo>
                  <a:pt x="7" y="99"/>
                </a:lnTo>
                <a:lnTo>
                  <a:pt x="0" y="66"/>
                </a:lnTo>
                <a:lnTo>
                  <a:pt x="9" y="33"/>
                </a:lnTo>
                <a:lnTo>
                  <a:pt x="19" y="19"/>
                </a:lnTo>
                <a:lnTo>
                  <a:pt x="32" y="5"/>
                </a:lnTo>
                <a:lnTo>
                  <a:pt x="33" y="0"/>
                </a:lnTo>
                <a:lnTo>
                  <a:pt x="41" y="3"/>
                </a:lnTo>
                <a:lnTo>
                  <a:pt x="53" y="13"/>
                </a:lnTo>
                <a:lnTo>
                  <a:pt x="53" y="35"/>
                </a:lnTo>
                <a:lnTo>
                  <a:pt x="51" y="71"/>
                </a:lnTo>
                <a:lnTo>
                  <a:pt x="46" y="105"/>
                </a:lnTo>
                <a:lnTo>
                  <a:pt x="40" y="133"/>
                </a:lnTo>
                <a:close/>
              </a:path>
            </a:pathLst>
          </a:custGeom>
          <a:noFill/>
          <a:ln w="3175" cmpd="sng">
            <a:solidFill>
              <a:schemeClr val="bg2"/>
            </a:solidFill>
            <a:prstDash val="solid"/>
            <a:round/>
            <a:headEnd/>
            <a:tailEnd/>
          </a:ln>
        </p:spPr>
        <p:txBody>
          <a:bodyPr/>
          <a:lstStyle/>
          <a:p>
            <a:endParaRPr lang="en-US"/>
          </a:p>
        </p:txBody>
      </p:sp>
      <p:sp>
        <p:nvSpPr>
          <p:cNvPr id="33978" name="Freeform 186"/>
          <p:cNvSpPr>
            <a:spLocks/>
          </p:cNvSpPr>
          <p:nvPr/>
        </p:nvSpPr>
        <p:spPr bwMode="auto">
          <a:xfrm>
            <a:off x="7219950" y="3084513"/>
            <a:ext cx="3175" cy="1587"/>
          </a:xfrm>
          <a:custGeom>
            <a:avLst/>
            <a:gdLst>
              <a:gd name="T0" fmla="*/ 1280239375 w 5"/>
              <a:gd name="T1" fmla="*/ 0 h 2"/>
              <a:gd name="T2" fmla="*/ 1280239375 w 5"/>
              <a:gd name="T3" fmla="*/ 499935947 h 2"/>
              <a:gd name="T4" fmla="*/ 1280239375 w 5"/>
              <a:gd name="T5" fmla="*/ 999242648 h 2"/>
              <a:gd name="T6" fmla="*/ 768143625 w 5"/>
              <a:gd name="T7" fmla="*/ 499935947 h 2"/>
              <a:gd name="T8" fmla="*/ 0 w 5"/>
              <a:gd name="T9" fmla="*/ 499935947 h 2"/>
              <a:gd name="T10" fmla="*/ 0 w 5"/>
              <a:gd name="T11" fmla="*/ 0 h 2"/>
              <a:gd name="T12" fmla="*/ 512095750 w 5"/>
              <a:gd name="T13" fmla="*/ 0 h 2"/>
              <a:gd name="T14" fmla="*/ 128023937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0"/>
                </a:moveTo>
                <a:lnTo>
                  <a:pt x="5" y="1"/>
                </a:lnTo>
                <a:lnTo>
                  <a:pt x="5" y="2"/>
                </a:lnTo>
                <a:lnTo>
                  <a:pt x="3" y="1"/>
                </a:lnTo>
                <a:lnTo>
                  <a:pt x="0" y="1"/>
                </a:lnTo>
                <a:lnTo>
                  <a:pt x="0" y="0"/>
                </a:lnTo>
                <a:lnTo>
                  <a:pt x="2" y="0"/>
                </a:lnTo>
                <a:lnTo>
                  <a:pt x="5" y="0"/>
                </a:lnTo>
                <a:close/>
              </a:path>
            </a:pathLst>
          </a:custGeom>
          <a:noFill/>
          <a:ln w="3175" cmpd="sng">
            <a:solidFill>
              <a:schemeClr val="bg2"/>
            </a:solidFill>
            <a:prstDash val="solid"/>
            <a:round/>
            <a:headEnd/>
            <a:tailEnd/>
          </a:ln>
        </p:spPr>
        <p:txBody>
          <a:bodyPr/>
          <a:lstStyle/>
          <a:p>
            <a:endParaRPr lang="en-US"/>
          </a:p>
        </p:txBody>
      </p:sp>
      <p:sp>
        <p:nvSpPr>
          <p:cNvPr id="33979" name="Freeform 187"/>
          <p:cNvSpPr>
            <a:spLocks/>
          </p:cNvSpPr>
          <p:nvPr/>
        </p:nvSpPr>
        <p:spPr bwMode="auto">
          <a:xfrm>
            <a:off x="6019800" y="2133600"/>
            <a:ext cx="1387475" cy="1011238"/>
          </a:xfrm>
          <a:custGeom>
            <a:avLst/>
            <a:gdLst>
              <a:gd name="T0" fmla="*/ 2147483646 w 1748"/>
              <a:gd name="T1" fmla="*/ 2147483646 h 1274"/>
              <a:gd name="T2" fmla="*/ 2147483646 w 1748"/>
              <a:gd name="T3" fmla="*/ 2147483646 h 1274"/>
              <a:gd name="T4" fmla="*/ 2147483646 w 1748"/>
              <a:gd name="T5" fmla="*/ 2147483646 h 1274"/>
              <a:gd name="T6" fmla="*/ 2147483646 w 1748"/>
              <a:gd name="T7" fmla="*/ 2147483646 h 1274"/>
              <a:gd name="T8" fmla="*/ 2147483646 w 1748"/>
              <a:gd name="T9" fmla="*/ 2147483646 h 1274"/>
              <a:gd name="T10" fmla="*/ 2147483646 w 1748"/>
              <a:gd name="T11" fmla="*/ 2147483646 h 1274"/>
              <a:gd name="T12" fmla="*/ 2147483646 w 1748"/>
              <a:gd name="T13" fmla="*/ 2147483646 h 1274"/>
              <a:gd name="T14" fmla="*/ 2147483646 w 1748"/>
              <a:gd name="T15" fmla="*/ 2147483646 h 1274"/>
              <a:gd name="T16" fmla="*/ 2147483646 w 1748"/>
              <a:gd name="T17" fmla="*/ 2147483646 h 1274"/>
              <a:gd name="T18" fmla="*/ 2147483646 w 1748"/>
              <a:gd name="T19" fmla="*/ 2147483646 h 1274"/>
              <a:gd name="T20" fmla="*/ 2147483646 w 1748"/>
              <a:gd name="T21" fmla="*/ 2147483646 h 1274"/>
              <a:gd name="T22" fmla="*/ 2147483646 w 1748"/>
              <a:gd name="T23" fmla="*/ 2147483646 h 1274"/>
              <a:gd name="T24" fmla="*/ 2147483646 w 1748"/>
              <a:gd name="T25" fmla="*/ 2147483646 h 1274"/>
              <a:gd name="T26" fmla="*/ 2147483646 w 1748"/>
              <a:gd name="T27" fmla="*/ 2147483646 h 1274"/>
              <a:gd name="T28" fmla="*/ 2147483646 w 1748"/>
              <a:gd name="T29" fmla="*/ 2147483646 h 1274"/>
              <a:gd name="T30" fmla="*/ 2147483646 w 1748"/>
              <a:gd name="T31" fmla="*/ 2147483646 h 1274"/>
              <a:gd name="T32" fmla="*/ 2147483646 w 1748"/>
              <a:gd name="T33" fmla="*/ 2147483646 h 1274"/>
              <a:gd name="T34" fmla="*/ 2147483646 w 1748"/>
              <a:gd name="T35" fmla="*/ 2147483646 h 1274"/>
              <a:gd name="T36" fmla="*/ 2147483646 w 1748"/>
              <a:gd name="T37" fmla="*/ 2147483646 h 1274"/>
              <a:gd name="T38" fmla="*/ 2147483646 w 1748"/>
              <a:gd name="T39" fmla="*/ 2147483646 h 1274"/>
              <a:gd name="T40" fmla="*/ 2147483646 w 1748"/>
              <a:gd name="T41" fmla="*/ 2147483646 h 1274"/>
              <a:gd name="T42" fmla="*/ 2147483646 w 1748"/>
              <a:gd name="T43" fmla="*/ 2147483646 h 1274"/>
              <a:gd name="T44" fmla="*/ 2147483646 w 1748"/>
              <a:gd name="T45" fmla="*/ 2147483646 h 1274"/>
              <a:gd name="T46" fmla="*/ 2147483646 w 1748"/>
              <a:gd name="T47" fmla="*/ 2147483646 h 1274"/>
              <a:gd name="T48" fmla="*/ 2147483646 w 1748"/>
              <a:gd name="T49" fmla="*/ 2147483646 h 1274"/>
              <a:gd name="T50" fmla="*/ 2147483646 w 1748"/>
              <a:gd name="T51" fmla="*/ 2147483646 h 1274"/>
              <a:gd name="T52" fmla="*/ 2147483646 w 1748"/>
              <a:gd name="T53" fmla="*/ 2147483646 h 1274"/>
              <a:gd name="T54" fmla="*/ 2147483646 w 1748"/>
              <a:gd name="T55" fmla="*/ 2147483646 h 1274"/>
              <a:gd name="T56" fmla="*/ 2147483646 w 1748"/>
              <a:gd name="T57" fmla="*/ 2147483646 h 1274"/>
              <a:gd name="T58" fmla="*/ 2147483646 w 1748"/>
              <a:gd name="T59" fmla="*/ 2147483646 h 1274"/>
              <a:gd name="T60" fmla="*/ 2147483646 w 1748"/>
              <a:gd name="T61" fmla="*/ 2147483646 h 1274"/>
              <a:gd name="T62" fmla="*/ 2147483646 w 1748"/>
              <a:gd name="T63" fmla="*/ 2147483646 h 1274"/>
              <a:gd name="T64" fmla="*/ 2147483646 w 1748"/>
              <a:gd name="T65" fmla="*/ 2147483646 h 1274"/>
              <a:gd name="T66" fmla="*/ 2147483646 w 1748"/>
              <a:gd name="T67" fmla="*/ 2147483646 h 1274"/>
              <a:gd name="T68" fmla="*/ 2147483646 w 1748"/>
              <a:gd name="T69" fmla="*/ 2147483646 h 1274"/>
              <a:gd name="T70" fmla="*/ 2147483646 w 1748"/>
              <a:gd name="T71" fmla="*/ 2147483646 h 1274"/>
              <a:gd name="T72" fmla="*/ 2147483646 w 1748"/>
              <a:gd name="T73" fmla="*/ 2147483646 h 1274"/>
              <a:gd name="T74" fmla="*/ 2147483646 w 1748"/>
              <a:gd name="T75" fmla="*/ 2147483646 h 1274"/>
              <a:gd name="T76" fmla="*/ 2147483646 w 1748"/>
              <a:gd name="T77" fmla="*/ 2147483646 h 1274"/>
              <a:gd name="T78" fmla="*/ 2147483646 w 1748"/>
              <a:gd name="T79" fmla="*/ 2147483646 h 1274"/>
              <a:gd name="T80" fmla="*/ 2147483646 w 1748"/>
              <a:gd name="T81" fmla="*/ 2147483646 h 1274"/>
              <a:gd name="T82" fmla="*/ 2147483646 w 1748"/>
              <a:gd name="T83" fmla="*/ 2147483646 h 1274"/>
              <a:gd name="T84" fmla="*/ 2147483646 w 1748"/>
              <a:gd name="T85" fmla="*/ 2147483646 h 1274"/>
              <a:gd name="T86" fmla="*/ 2147483646 w 1748"/>
              <a:gd name="T87" fmla="*/ 2147483646 h 1274"/>
              <a:gd name="T88" fmla="*/ 2147483646 w 1748"/>
              <a:gd name="T89" fmla="*/ 2147483646 h 1274"/>
              <a:gd name="T90" fmla="*/ 2147483646 w 1748"/>
              <a:gd name="T91" fmla="*/ 2147483646 h 1274"/>
              <a:gd name="T92" fmla="*/ 2147483646 w 1748"/>
              <a:gd name="T93" fmla="*/ 2147483646 h 1274"/>
              <a:gd name="T94" fmla="*/ 2147483646 w 1748"/>
              <a:gd name="T95" fmla="*/ 2147483646 h 1274"/>
              <a:gd name="T96" fmla="*/ 2147483646 w 1748"/>
              <a:gd name="T97" fmla="*/ 2147483646 h 1274"/>
              <a:gd name="T98" fmla="*/ 2147483646 w 1748"/>
              <a:gd name="T99" fmla="*/ 2147483646 h 1274"/>
              <a:gd name="T100" fmla="*/ 2147483646 w 1748"/>
              <a:gd name="T101" fmla="*/ 2147483646 h 1274"/>
              <a:gd name="T102" fmla="*/ 2147483646 w 1748"/>
              <a:gd name="T103" fmla="*/ 2147483646 h 1274"/>
              <a:gd name="T104" fmla="*/ 2147483646 w 1748"/>
              <a:gd name="T105" fmla="*/ 2147483646 h 1274"/>
              <a:gd name="T106" fmla="*/ 2147483646 w 1748"/>
              <a:gd name="T107" fmla="*/ 2147483646 h 1274"/>
              <a:gd name="T108" fmla="*/ 2147483646 w 1748"/>
              <a:gd name="T109" fmla="*/ 2147483646 h 1274"/>
              <a:gd name="T110" fmla="*/ 2147483646 w 1748"/>
              <a:gd name="T111" fmla="*/ 2147483646 h 1274"/>
              <a:gd name="T112" fmla="*/ 2147483646 w 1748"/>
              <a:gd name="T113" fmla="*/ 2147483646 h 12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8" h="1274">
                <a:moveTo>
                  <a:pt x="884" y="965"/>
                </a:moveTo>
                <a:lnTo>
                  <a:pt x="885" y="963"/>
                </a:lnTo>
                <a:lnTo>
                  <a:pt x="859" y="955"/>
                </a:lnTo>
                <a:lnTo>
                  <a:pt x="851" y="959"/>
                </a:lnTo>
                <a:lnTo>
                  <a:pt x="847" y="958"/>
                </a:lnTo>
                <a:lnTo>
                  <a:pt x="848" y="954"/>
                </a:lnTo>
                <a:lnTo>
                  <a:pt x="847" y="952"/>
                </a:lnTo>
                <a:lnTo>
                  <a:pt x="851" y="950"/>
                </a:lnTo>
                <a:lnTo>
                  <a:pt x="854" y="944"/>
                </a:lnTo>
                <a:lnTo>
                  <a:pt x="851" y="935"/>
                </a:lnTo>
                <a:lnTo>
                  <a:pt x="848" y="934"/>
                </a:lnTo>
                <a:lnTo>
                  <a:pt x="848" y="932"/>
                </a:lnTo>
                <a:lnTo>
                  <a:pt x="839" y="938"/>
                </a:lnTo>
                <a:lnTo>
                  <a:pt x="837" y="931"/>
                </a:lnTo>
                <a:lnTo>
                  <a:pt x="844" y="927"/>
                </a:lnTo>
                <a:lnTo>
                  <a:pt x="844" y="923"/>
                </a:lnTo>
                <a:lnTo>
                  <a:pt x="839" y="925"/>
                </a:lnTo>
                <a:lnTo>
                  <a:pt x="833" y="916"/>
                </a:lnTo>
                <a:lnTo>
                  <a:pt x="815" y="926"/>
                </a:lnTo>
                <a:lnTo>
                  <a:pt x="816" y="929"/>
                </a:lnTo>
                <a:lnTo>
                  <a:pt x="813" y="933"/>
                </a:lnTo>
                <a:lnTo>
                  <a:pt x="799" y="927"/>
                </a:lnTo>
                <a:lnTo>
                  <a:pt x="798" y="929"/>
                </a:lnTo>
                <a:lnTo>
                  <a:pt x="792" y="927"/>
                </a:lnTo>
                <a:lnTo>
                  <a:pt x="788" y="922"/>
                </a:lnTo>
                <a:lnTo>
                  <a:pt x="784" y="921"/>
                </a:lnTo>
                <a:lnTo>
                  <a:pt x="783" y="925"/>
                </a:lnTo>
                <a:lnTo>
                  <a:pt x="777" y="926"/>
                </a:lnTo>
                <a:lnTo>
                  <a:pt x="773" y="931"/>
                </a:lnTo>
                <a:lnTo>
                  <a:pt x="768" y="940"/>
                </a:lnTo>
                <a:lnTo>
                  <a:pt x="768" y="945"/>
                </a:lnTo>
                <a:lnTo>
                  <a:pt x="747" y="948"/>
                </a:lnTo>
                <a:lnTo>
                  <a:pt x="747" y="953"/>
                </a:lnTo>
                <a:lnTo>
                  <a:pt x="744" y="955"/>
                </a:lnTo>
                <a:lnTo>
                  <a:pt x="747" y="959"/>
                </a:lnTo>
                <a:lnTo>
                  <a:pt x="739" y="961"/>
                </a:lnTo>
                <a:lnTo>
                  <a:pt x="741" y="964"/>
                </a:lnTo>
                <a:lnTo>
                  <a:pt x="731" y="969"/>
                </a:lnTo>
                <a:lnTo>
                  <a:pt x="734" y="973"/>
                </a:lnTo>
                <a:lnTo>
                  <a:pt x="729" y="979"/>
                </a:lnTo>
                <a:lnTo>
                  <a:pt x="728" y="978"/>
                </a:lnTo>
                <a:lnTo>
                  <a:pt x="723" y="980"/>
                </a:lnTo>
                <a:lnTo>
                  <a:pt x="717" y="978"/>
                </a:lnTo>
                <a:lnTo>
                  <a:pt x="709" y="984"/>
                </a:lnTo>
                <a:lnTo>
                  <a:pt x="706" y="982"/>
                </a:lnTo>
                <a:lnTo>
                  <a:pt x="698" y="978"/>
                </a:lnTo>
                <a:lnTo>
                  <a:pt x="699" y="982"/>
                </a:lnTo>
                <a:lnTo>
                  <a:pt x="684" y="971"/>
                </a:lnTo>
                <a:lnTo>
                  <a:pt x="636" y="966"/>
                </a:lnTo>
                <a:lnTo>
                  <a:pt x="614" y="1001"/>
                </a:lnTo>
                <a:lnTo>
                  <a:pt x="607" y="992"/>
                </a:lnTo>
                <a:lnTo>
                  <a:pt x="608" y="979"/>
                </a:lnTo>
                <a:lnTo>
                  <a:pt x="606" y="973"/>
                </a:lnTo>
                <a:lnTo>
                  <a:pt x="597" y="970"/>
                </a:lnTo>
                <a:lnTo>
                  <a:pt x="593" y="974"/>
                </a:lnTo>
                <a:lnTo>
                  <a:pt x="583" y="976"/>
                </a:lnTo>
                <a:lnTo>
                  <a:pt x="582" y="978"/>
                </a:lnTo>
                <a:lnTo>
                  <a:pt x="583" y="979"/>
                </a:lnTo>
                <a:lnTo>
                  <a:pt x="543" y="976"/>
                </a:lnTo>
                <a:lnTo>
                  <a:pt x="513" y="971"/>
                </a:lnTo>
                <a:lnTo>
                  <a:pt x="479" y="957"/>
                </a:lnTo>
                <a:lnTo>
                  <a:pt x="474" y="950"/>
                </a:lnTo>
                <a:lnTo>
                  <a:pt x="443" y="935"/>
                </a:lnTo>
                <a:lnTo>
                  <a:pt x="431" y="923"/>
                </a:lnTo>
                <a:lnTo>
                  <a:pt x="418" y="928"/>
                </a:lnTo>
                <a:lnTo>
                  <a:pt x="376" y="895"/>
                </a:lnTo>
                <a:lnTo>
                  <a:pt x="347" y="878"/>
                </a:lnTo>
                <a:lnTo>
                  <a:pt x="333" y="891"/>
                </a:lnTo>
                <a:lnTo>
                  <a:pt x="332" y="889"/>
                </a:lnTo>
                <a:lnTo>
                  <a:pt x="332" y="888"/>
                </a:lnTo>
                <a:lnTo>
                  <a:pt x="315" y="878"/>
                </a:lnTo>
                <a:lnTo>
                  <a:pt x="302" y="874"/>
                </a:lnTo>
                <a:lnTo>
                  <a:pt x="300" y="871"/>
                </a:lnTo>
                <a:lnTo>
                  <a:pt x="299" y="867"/>
                </a:lnTo>
                <a:lnTo>
                  <a:pt x="288" y="862"/>
                </a:lnTo>
                <a:lnTo>
                  <a:pt x="286" y="858"/>
                </a:lnTo>
                <a:lnTo>
                  <a:pt x="276" y="859"/>
                </a:lnTo>
                <a:lnTo>
                  <a:pt x="270" y="856"/>
                </a:lnTo>
                <a:lnTo>
                  <a:pt x="263" y="849"/>
                </a:lnTo>
                <a:lnTo>
                  <a:pt x="262" y="844"/>
                </a:lnTo>
                <a:lnTo>
                  <a:pt x="256" y="841"/>
                </a:lnTo>
                <a:lnTo>
                  <a:pt x="254" y="841"/>
                </a:lnTo>
                <a:lnTo>
                  <a:pt x="251" y="848"/>
                </a:lnTo>
                <a:lnTo>
                  <a:pt x="246" y="842"/>
                </a:lnTo>
                <a:lnTo>
                  <a:pt x="243" y="839"/>
                </a:lnTo>
                <a:lnTo>
                  <a:pt x="246" y="836"/>
                </a:lnTo>
                <a:lnTo>
                  <a:pt x="241" y="829"/>
                </a:lnTo>
                <a:lnTo>
                  <a:pt x="241" y="820"/>
                </a:lnTo>
                <a:lnTo>
                  <a:pt x="233" y="814"/>
                </a:lnTo>
                <a:lnTo>
                  <a:pt x="232" y="810"/>
                </a:lnTo>
                <a:lnTo>
                  <a:pt x="228" y="810"/>
                </a:lnTo>
                <a:lnTo>
                  <a:pt x="228" y="804"/>
                </a:lnTo>
                <a:lnTo>
                  <a:pt x="223" y="799"/>
                </a:lnTo>
                <a:lnTo>
                  <a:pt x="225" y="796"/>
                </a:lnTo>
                <a:lnTo>
                  <a:pt x="232" y="793"/>
                </a:lnTo>
                <a:lnTo>
                  <a:pt x="236" y="801"/>
                </a:lnTo>
                <a:lnTo>
                  <a:pt x="243" y="806"/>
                </a:lnTo>
                <a:lnTo>
                  <a:pt x="246" y="805"/>
                </a:lnTo>
                <a:lnTo>
                  <a:pt x="246" y="800"/>
                </a:lnTo>
                <a:lnTo>
                  <a:pt x="251" y="799"/>
                </a:lnTo>
                <a:lnTo>
                  <a:pt x="252" y="797"/>
                </a:lnTo>
                <a:lnTo>
                  <a:pt x="257" y="799"/>
                </a:lnTo>
                <a:lnTo>
                  <a:pt x="261" y="791"/>
                </a:lnTo>
                <a:lnTo>
                  <a:pt x="250" y="781"/>
                </a:lnTo>
                <a:lnTo>
                  <a:pt x="250" y="771"/>
                </a:lnTo>
                <a:lnTo>
                  <a:pt x="237" y="769"/>
                </a:lnTo>
                <a:lnTo>
                  <a:pt x="231" y="765"/>
                </a:lnTo>
                <a:lnTo>
                  <a:pt x="229" y="758"/>
                </a:lnTo>
                <a:lnTo>
                  <a:pt x="233" y="754"/>
                </a:lnTo>
                <a:lnTo>
                  <a:pt x="231" y="753"/>
                </a:lnTo>
                <a:lnTo>
                  <a:pt x="232" y="750"/>
                </a:lnTo>
                <a:lnTo>
                  <a:pt x="229" y="749"/>
                </a:lnTo>
                <a:lnTo>
                  <a:pt x="225" y="741"/>
                </a:lnTo>
                <a:lnTo>
                  <a:pt x="226" y="740"/>
                </a:lnTo>
                <a:lnTo>
                  <a:pt x="232" y="741"/>
                </a:lnTo>
                <a:lnTo>
                  <a:pt x="232" y="739"/>
                </a:lnTo>
                <a:lnTo>
                  <a:pt x="242" y="742"/>
                </a:lnTo>
                <a:lnTo>
                  <a:pt x="245" y="733"/>
                </a:lnTo>
                <a:lnTo>
                  <a:pt x="242" y="724"/>
                </a:lnTo>
                <a:lnTo>
                  <a:pt x="250" y="724"/>
                </a:lnTo>
                <a:lnTo>
                  <a:pt x="248" y="717"/>
                </a:lnTo>
                <a:lnTo>
                  <a:pt x="256" y="716"/>
                </a:lnTo>
                <a:lnTo>
                  <a:pt x="257" y="690"/>
                </a:lnTo>
                <a:lnTo>
                  <a:pt x="256" y="684"/>
                </a:lnTo>
                <a:lnTo>
                  <a:pt x="252" y="679"/>
                </a:lnTo>
                <a:lnTo>
                  <a:pt x="246" y="677"/>
                </a:lnTo>
                <a:lnTo>
                  <a:pt x="242" y="671"/>
                </a:lnTo>
                <a:lnTo>
                  <a:pt x="236" y="672"/>
                </a:lnTo>
                <a:lnTo>
                  <a:pt x="218" y="665"/>
                </a:lnTo>
                <a:lnTo>
                  <a:pt x="214" y="668"/>
                </a:lnTo>
                <a:lnTo>
                  <a:pt x="214" y="671"/>
                </a:lnTo>
                <a:lnTo>
                  <a:pt x="199" y="671"/>
                </a:lnTo>
                <a:lnTo>
                  <a:pt x="187" y="676"/>
                </a:lnTo>
                <a:lnTo>
                  <a:pt x="185" y="683"/>
                </a:lnTo>
                <a:lnTo>
                  <a:pt x="179" y="681"/>
                </a:lnTo>
                <a:lnTo>
                  <a:pt x="179" y="684"/>
                </a:lnTo>
                <a:lnTo>
                  <a:pt x="173" y="683"/>
                </a:lnTo>
                <a:lnTo>
                  <a:pt x="171" y="685"/>
                </a:lnTo>
                <a:lnTo>
                  <a:pt x="162" y="684"/>
                </a:lnTo>
                <a:lnTo>
                  <a:pt x="160" y="683"/>
                </a:lnTo>
                <a:lnTo>
                  <a:pt x="165" y="683"/>
                </a:lnTo>
                <a:lnTo>
                  <a:pt x="160" y="677"/>
                </a:lnTo>
                <a:lnTo>
                  <a:pt x="141" y="671"/>
                </a:lnTo>
                <a:lnTo>
                  <a:pt x="136" y="668"/>
                </a:lnTo>
                <a:lnTo>
                  <a:pt x="136" y="663"/>
                </a:lnTo>
                <a:lnTo>
                  <a:pt x="133" y="659"/>
                </a:lnTo>
                <a:lnTo>
                  <a:pt x="124" y="657"/>
                </a:lnTo>
                <a:lnTo>
                  <a:pt x="120" y="651"/>
                </a:lnTo>
                <a:lnTo>
                  <a:pt x="115" y="651"/>
                </a:lnTo>
                <a:lnTo>
                  <a:pt x="110" y="647"/>
                </a:lnTo>
                <a:lnTo>
                  <a:pt x="98" y="643"/>
                </a:lnTo>
                <a:lnTo>
                  <a:pt x="83" y="630"/>
                </a:lnTo>
                <a:lnTo>
                  <a:pt x="82" y="626"/>
                </a:lnTo>
                <a:lnTo>
                  <a:pt x="78" y="624"/>
                </a:lnTo>
                <a:lnTo>
                  <a:pt x="66" y="628"/>
                </a:lnTo>
                <a:lnTo>
                  <a:pt x="63" y="624"/>
                </a:lnTo>
                <a:lnTo>
                  <a:pt x="56" y="622"/>
                </a:lnTo>
                <a:lnTo>
                  <a:pt x="56" y="624"/>
                </a:lnTo>
                <a:lnTo>
                  <a:pt x="53" y="624"/>
                </a:lnTo>
                <a:lnTo>
                  <a:pt x="52" y="614"/>
                </a:lnTo>
                <a:lnTo>
                  <a:pt x="62" y="615"/>
                </a:lnTo>
                <a:lnTo>
                  <a:pt x="63" y="615"/>
                </a:lnTo>
                <a:lnTo>
                  <a:pt x="68" y="612"/>
                </a:lnTo>
                <a:lnTo>
                  <a:pt x="47" y="568"/>
                </a:lnTo>
                <a:lnTo>
                  <a:pt x="18" y="564"/>
                </a:lnTo>
                <a:lnTo>
                  <a:pt x="0" y="534"/>
                </a:lnTo>
                <a:lnTo>
                  <a:pt x="12" y="504"/>
                </a:lnTo>
                <a:lnTo>
                  <a:pt x="34" y="490"/>
                </a:lnTo>
                <a:lnTo>
                  <a:pt x="49" y="490"/>
                </a:lnTo>
                <a:lnTo>
                  <a:pt x="68" y="493"/>
                </a:lnTo>
                <a:lnTo>
                  <a:pt x="89" y="470"/>
                </a:lnTo>
                <a:lnTo>
                  <a:pt x="122" y="461"/>
                </a:lnTo>
                <a:lnTo>
                  <a:pt x="147" y="441"/>
                </a:lnTo>
                <a:lnTo>
                  <a:pt x="171" y="422"/>
                </a:lnTo>
                <a:lnTo>
                  <a:pt x="162" y="403"/>
                </a:lnTo>
                <a:lnTo>
                  <a:pt x="169" y="395"/>
                </a:lnTo>
                <a:lnTo>
                  <a:pt x="169" y="388"/>
                </a:lnTo>
                <a:lnTo>
                  <a:pt x="155" y="359"/>
                </a:lnTo>
                <a:lnTo>
                  <a:pt x="141" y="331"/>
                </a:lnTo>
                <a:lnTo>
                  <a:pt x="122" y="321"/>
                </a:lnTo>
                <a:lnTo>
                  <a:pt x="158" y="307"/>
                </a:lnTo>
                <a:lnTo>
                  <a:pt x="200" y="311"/>
                </a:lnTo>
                <a:lnTo>
                  <a:pt x="188" y="297"/>
                </a:lnTo>
                <a:lnTo>
                  <a:pt x="185" y="265"/>
                </a:lnTo>
                <a:lnTo>
                  <a:pt x="181" y="231"/>
                </a:lnTo>
                <a:lnTo>
                  <a:pt x="230" y="241"/>
                </a:lnTo>
                <a:lnTo>
                  <a:pt x="258" y="237"/>
                </a:lnTo>
                <a:lnTo>
                  <a:pt x="244" y="197"/>
                </a:lnTo>
                <a:lnTo>
                  <a:pt x="258" y="186"/>
                </a:lnTo>
                <a:lnTo>
                  <a:pt x="270" y="160"/>
                </a:lnTo>
                <a:lnTo>
                  <a:pt x="294" y="158"/>
                </a:lnTo>
                <a:lnTo>
                  <a:pt x="296" y="164"/>
                </a:lnTo>
                <a:lnTo>
                  <a:pt x="309" y="178"/>
                </a:lnTo>
                <a:lnTo>
                  <a:pt x="354" y="205"/>
                </a:lnTo>
                <a:lnTo>
                  <a:pt x="378" y="210"/>
                </a:lnTo>
                <a:lnTo>
                  <a:pt x="424" y="242"/>
                </a:lnTo>
                <a:lnTo>
                  <a:pt x="436" y="273"/>
                </a:lnTo>
                <a:lnTo>
                  <a:pt x="447" y="304"/>
                </a:lnTo>
                <a:lnTo>
                  <a:pt x="483" y="310"/>
                </a:lnTo>
                <a:lnTo>
                  <a:pt x="520" y="316"/>
                </a:lnTo>
                <a:lnTo>
                  <a:pt x="565" y="330"/>
                </a:lnTo>
                <a:lnTo>
                  <a:pt x="609" y="344"/>
                </a:lnTo>
                <a:lnTo>
                  <a:pt x="638" y="374"/>
                </a:lnTo>
                <a:lnTo>
                  <a:pt x="666" y="403"/>
                </a:lnTo>
                <a:lnTo>
                  <a:pt x="710" y="406"/>
                </a:lnTo>
                <a:lnTo>
                  <a:pt x="752" y="408"/>
                </a:lnTo>
                <a:lnTo>
                  <a:pt x="796" y="410"/>
                </a:lnTo>
                <a:lnTo>
                  <a:pt x="840" y="414"/>
                </a:lnTo>
                <a:lnTo>
                  <a:pt x="852" y="423"/>
                </a:lnTo>
                <a:lnTo>
                  <a:pt x="891" y="430"/>
                </a:lnTo>
                <a:lnTo>
                  <a:pt x="929" y="439"/>
                </a:lnTo>
                <a:lnTo>
                  <a:pt x="954" y="449"/>
                </a:lnTo>
                <a:lnTo>
                  <a:pt x="976" y="435"/>
                </a:lnTo>
                <a:lnTo>
                  <a:pt x="1000" y="420"/>
                </a:lnTo>
                <a:lnTo>
                  <a:pt x="1037" y="417"/>
                </a:lnTo>
                <a:lnTo>
                  <a:pt x="1075" y="415"/>
                </a:lnTo>
                <a:lnTo>
                  <a:pt x="1103" y="391"/>
                </a:lnTo>
                <a:lnTo>
                  <a:pt x="1132" y="368"/>
                </a:lnTo>
                <a:lnTo>
                  <a:pt x="1110" y="348"/>
                </a:lnTo>
                <a:lnTo>
                  <a:pt x="1106" y="312"/>
                </a:lnTo>
                <a:lnTo>
                  <a:pt x="1151" y="324"/>
                </a:lnTo>
                <a:lnTo>
                  <a:pt x="1179" y="307"/>
                </a:lnTo>
                <a:lnTo>
                  <a:pt x="1212" y="299"/>
                </a:lnTo>
                <a:lnTo>
                  <a:pt x="1218" y="273"/>
                </a:lnTo>
                <a:lnTo>
                  <a:pt x="1253" y="255"/>
                </a:lnTo>
                <a:lnTo>
                  <a:pt x="1306" y="256"/>
                </a:lnTo>
                <a:lnTo>
                  <a:pt x="1298" y="236"/>
                </a:lnTo>
                <a:lnTo>
                  <a:pt x="1230" y="201"/>
                </a:lnTo>
                <a:lnTo>
                  <a:pt x="1213" y="216"/>
                </a:lnTo>
                <a:lnTo>
                  <a:pt x="1203" y="210"/>
                </a:lnTo>
                <a:lnTo>
                  <a:pt x="1171" y="210"/>
                </a:lnTo>
                <a:lnTo>
                  <a:pt x="1144" y="196"/>
                </a:lnTo>
                <a:lnTo>
                  <a:pt x="1153" y="192"/>
                </a:lnTo>
                <a:lnTo>
                  <a:pt x="1148" y="163"/>
                </a:lnTo>
                <a:lnTo>
                  <a:pt x="1142" y="133"/>
                </a:lnTo>
                <a:lnTo>
                  <a:pt x="1186" y="141"/>
                </a:lnTo>
                <a:lnTo>
                  <a:pt x="1211" y="116"/>
                </a:lnTo>
                <a:lnTo>
                  <a:pt x="1200" y="89"/>
                </a:lnTo>
                <a:lnTo>
                  <a:pt x="1199" y="43"/>
                </a:lnTo>
                <a:lnTo>
                  <a:pt x="1178" y="29"/>
                </a:lnTo>
                <a:lnTo>
                  <a:pt x="1164" y="24"/>
                </a:lnTo>
                <a:lnTo>
                  <a:pt x="1186" y="3"/>
                </a:lnTo>
                <a:lnTo>
                  <a:pt x="1224" y="1"/>
                </a:lnTo>
                <a:lnTo>
                  <a:pt x="1262" y="0"/>
                </a:lnTo>
                <a:lnTo>
                  <a:pt x="1339" y="25"/>
                </a:lnTo>
                <a:lnTo>
                  <a:pt x="1371" y="51"/>
                </a:lnTo>
                <a:lnTo>
                  <a:pt x="1402" y="77"/>
                </a:lnTo>
                <a:lnTo>
                  <a:pt x="1433" y="103"/>
                </a:lnTo>
                <a:lnTo>
                  <a:pt x="1463" y="129"/>
                </a:lnTo>
                <a:lnTo>
                  <a:pt x="1495" y="145"/>
                </a:lnTo>
                <a:lnTo>
                  <a:pt x="1552" y="159"/>
                </a:lnTo>
                <a:lnTo>
                  <a:pt x="1586" y="172"/>
                </a:lnTo>
                <a:lnTo>
                  <a:pt x="1623" y="214"/>
                </a:lnTo>
                <a:lnTo>
                  <a:pt x="1670" y="208"/>
                </a:lnTo>
                <a:lnTo>
                  <a:pt x="1717" y="191"/>
                </a:lnTo>
                <a:lnTo>
                  <a:pt x="1736" y="224"/>
                </a:lnTo>
                <a:lnTo>
                  <a:pt x="1742" y="269"/>
                </a:lnTo>
                <a:lnTo>
                  <a:pt x="1748" y="314"/>
                </a:lnTo>
                <a:lnTo>
                  <a:pt x="1708" y="307"/>
                </a:lnTo>
                <a:lnTo>
                  <a:pt x="1702" y="327"/>
                </a:lnTo>
                <a:lnTo>
                  <a:pt x="1723" y="362"/>
                </a:lnTo>
                <a:lnTo>
                  <a:pt x="1744" y="396"/>
                </a:lnTo>
                <a:lnTo>
                  <a:pt x="1731" y="406"/>
                </a:lnTo>
                <a:lnTo>
                  <a:pt x="1740" y="415"/>
                </a:lnTo>
                <a:lnTo>
                  <a:pt x="1703" y="394"/>
                </a:lnTo>
                <a:lnTo>
                  <a:pt x="1703" y="415"/>
                </a:lnTo>
                <a:lnTo>
                  <a:pt x="1682" y="432"/>
                </a:lnTo>
                <a:lnTo>
                  <a:pt x="1671" y="434"/>
                </a:lnTo>
                <a:lnTo>
                  <a:pt x="1684" y="455"/>
                </a:lnTo>
                <a:lnTo>
                  <a:pt x="1646" y="444"/>
                </a:lnTo>
                <a:lnTo>
                  <a:pt x="1633" y="451"/>
                </a:lnTo>
                <a:lnTo>
                  <a:pt x="1614" y="484"/>
                </a:lnTo>
                <a:lnTo>
                  <a:pt x="1595" y="504"/>
                </a:lnTo>
                <a:lnTo>
                  <a:pt x="1578" y="515"/>
                </a:lnTo>
                <a:lnTo>
                  <a:pt x="1559" y="529"/>
                </a:lnTo>
                <a:lnTo>
                  <a:pt x="1539" y="543"/>
                </a:lnTo>
                <a:lnTo>
                  <a:pt x="1530" y="549"/>
                </a:lnTo>
                <a:lnTo>
                  <a:pt x="1518" y="556"/>
                </a:lnTo>
                <a:lnTo>
                  <a:pt x="1514" y="555"/>
                </a:lnTo>
                <a:lnTo>
                  <a:pt x="1514" y="553"/>
                </a:lnTo>
                <a:lnTo>
                  <a:pt x="1529" y="532"/>
                </a:lnTo>
                <a:lnTo>
                  <a:pt x="1507" y="524"/>
                </a:lnTo>
                <a:lnTo>
                  <a:pt x="1514" y="485"/>
                </a:lnTo>
                <a:lnTo>
                  <a:pt x="1497" y="476"/>
                </a:lnTo>
                <a:lnTo>
                  <a:pt x="1475" y="480"/>
                </a:lnTo>
                <a:lnTo>
                  <a:pt x="1461" y="505"/>
                </a:lnTo>
                <a:lnTo>
                  <a:pt x="1445" y="530"/>
                </a:lnTo>
                <a:lnTo>
                  <a:pt x="1421" y="544"/>
                </a:lnTo>
                <a:lnTo>
                  <a:pt x="1404" y="547"/>
                </a:lnTo>
                <a:lnTo>
                  <a:pt x="1415" y="572"/>
                </a:lnTo>
                <a:lnTo>
                  <a:pt x="1460" y="585"/>
                </a:lnTo>
                <a:lnTo>
                  <a:pt x="1477" y="617"/>
                </a:lnTo>
                <a:lnTo>
                  <a:pt x="1500" y="612"/>
                </a:lnTo>
                <a:lnTo>
                  <a:pt x="1509" y="601"/>
                </a:lnTo>
                <a:lnTo>
                  <a:pt x="1516" y="594"/>
                </a:lnTo>
                <a:lnTo>
                  <a:pt x="1522" y="592"/>
                </a:lnTo>
                <a:lnTo>
                  <a:pt x="1526" y="593"/>
                </a:lnTo>
                <a:lnTo>
                  <a:pt x="1569" y="605"/>
                </a:lnTo>
                <a:lnTo>
                  <a:pt x="1587" y="609"/>
                </a:lnTo>
                <a:lnTo>
                  <a:pt x="1587" y="612"/>
                </a:lnTo>
                <a:lnTo>
                  <a:pt x="1591" y="630"/>
                </a:lnTo>
                <a:lnTo>
                  <a:pt x="1589" y="632"/>
                </a:lnTo>
                <a:lnTo>
                  <a:pt x="1570" y="628"/>
                </a:lnTo>
                <a:lnTo>
                  <a:pt x="1549" y="643"/>
                </a:lnTo>
                <a:lnTo>
                  <a:pt x="1537" y="660"/>
                </a:lnTo>
                <a:lnTo>
                  <a:pt x="1531" y="672"/>
                </a:lnTo>
                <a:lnTo>
                  <a:pt x="1530" y="710"/>
                </a:lnTo>
                <a:lnTo>
                  <a:pt x="1571" y="740"/>
                </a:lnTo>
                <a:lnTo>
                  <a:pt x="1594" y="769"/>
                </a:lnTo>
                <a:lnTo>
                  <a:pt x="1618" y="799"/>
                </a:lnTo>
                <a:lnTo>
                  <a:pt x="1653" y="831"/>
                </a:lnTo>
                <a:lnTo>
                  <a:pt x="1602" y="816"/>
                </a:lnTo>
                <a:lnTo>
                  <a:pt x="1603" y="819"/>
                </a:lnTo>
                <a:lnTo>
                  <a:pt x="1636" y="837"/>
                </a:lnTo>
                <a:lnTo>
                  <a:pt x="1657" y="850"/>
                </a:lnTo>
                <a:lnTo>
                  <a:pt x="1665" y="857"/>
                </a:lnTo>
                <a:lnTo>
                  <a:pt x="1666" y="861"/>
                </a:lnTo>
                <a:lnTo>
                  <a:pt x="1665" y="862"/>
                </a:lnTo>
                <a:lnTo>
                  <a:pt x="1659" y="863"/>
                </a:lnTo>
                <a:lnTo>
                  <a:pt x="1639" y="876"/>
                </a:lnTo>
                <a:lnTo>
                  <a:pt x="1639" y="880"/>
                </a:lnTo>
                <a:lnTo>
                  <a:pt x="1639" y="882"/>
                </a:lnTo>
                <a:lnTo>
                  <a:pt x="1638" y="883"/>
                </a:lnTo>
                <a:lnTo>
                  <a:pt x="1634" y="883"/>
                </a:lnTo>
                <a:lnTo>
                  <a:pt x="1631" y="884"/>
                </a:lnTo>
                <a:lnTo>
                  <a:pt x="1623" y="888"/>
                </a:lnTo>
                <a:lnTo>
                  <a:pt x="1626" y="890"/>
                </a:lnTo>
                <a:lnTo>
                  <a:pt x="1632" y="890"/>
                </a:lnTo>
                <a:lnTo>
                  <a:pt x="1636" y="886"/>
                </a:lnTo>
                <a:lnTo>
                  <a:pt x="1642" y="891"/>
                </a:lnTo>
                <a:lnTo>
                  <a:pt x="1650" y="889"/>
                </a:lnTo>
                <a:lnTo>
                  <a:pt x="1657" y="887"/>
                </a:lnTo>
                <a:lnTo>
                  <a:pt x="1664" y="889"/>
                </a:lnTo>
                <a:lnTo>
                  <a:pt x="1673" y="897"/>
                </a:lnTo>
                <a:lnTo>
                  <a:pt x="1686" y="902"/>
                </a:lnTo>
                <a:lnTo>
                  <a:pt x="1684" y="913"/>
                </a:lnTo>
                <a:lnTo>
                  <a:pt x="1674" y="916"/>
                </a:lnTo>
                <a:lnTo>
                  <a:pt x="1686" y="916"/>
                </a:lnTo>
                <a:lnTo>
                  <a:pt x="1685" y="923"/>
                </a:lnTo>
                <a:lnTo>
                  <a:pt x="1677" y="932"/>
                </a:lnTo>
                <a:lnTo>
                  <a:pt x="1682" y="937"/>
                </a:lnTo>
                <a:lnTo>
                  <a:pt x="1680" y="947"/>
                </a:lnTo>
                <a:lnTo>
                  <a:pt x="1678" y="948"/>
                </a:lnTo>
                <a:lnTo>
                  <a:pt x="1689" y="961"/>
                </a:lnTo>
                <a:lnTo>
                  <a:pt x="1683" y="961"/>
                </a:lnTo>
                <a:lnTo>
                  <a:pt x="1680" y="963"/>
                </a:lnTo>
                <a:lnTo>
                  <a:pt x="1682" y="964"/>
                </a:lnTo>
                <a:lnTo>
                  <a:pt x="1679" y="966"/>
                </a:lnTo>
                <a:lnTo>
                  <a:pt x="1678" y="961"/>
                </a:lnTo>
                <a:lnTo>
                  <a:pt x="1677" y="959"/>
                </a:lnTo>
                <a:lnTo>
                  <a:pt x="1673" y="961"/>
                </a:lnTo>
                <a:lnTo>
                  <a:pt x="1673" y="964"/>
                </a:lnTo>
                <a:lnTo>
                  <a:pt x="1674" y="966"/>
                </a:lnTo>
                <a:lnTo>
                  <a:pt x="1660" y="973"/>
                </a:lnTo>
                <a:lnTo>
                  <a:pt x="1665" y="984"/>
                </a:lnTo>
                <a:lnTo>
                  <a:pt x="1659" y="1004"/>
                </a:lnTo>
                <a:lnTo>
                  <a:pt x="1648" y="1031"/>
                </a:lnTo>
                <a:lnTo>
                  <a:pt x="1642" y="1034"/>
                </a:lnTo>
                <a:lnTo>
                  <a:pt x="1651" y="1041"/>
                </a:lnTo>
                <a:lnTo>
                  <a:pt x="1647" y="1048"/>
                </a:lnTo>
                <a:lnTo>
                  <a:pt x="1644" y="1049"/>
                </a:lnTo>
                <a:lnTo>
                  <a:pt x="1639" y="1049"/>
                </a:lnTo>
                <a:lnTo>
                  <a:pt x="1634" y="1049"/>
                </a:lnTo>
                <a:lnTo>
                  <a:pt x="1635" y="1050"/>
                </a:lnTo>
                <a:lnTo>
                  <a:pt x="1638" y="1051"/>
                </a:lnTo>
                <a:lnTo>
                  <a:pt x="1641" y="1053"/>
                </a:lnTo>
                <a:lnTo>
                  <a:pt x="1644" y="1053"/>
                </a:lnTo>
                <a:lnTo>
                  <a:pt x="1645" y="1054"/>
                </a:lnTo>
                <a:lnTo>
                  <a:pt x="1651" y="1054"/>
                </a:lnTo>
                <a:lnTo>
                  <a:pt x="1650" y="1074"/>
                </a:lnTo>
                <a:lnTo>
                  <a:pt x="1640" y="1073"/>
                </a:lnTo>
                <a:lnTo>
                  <a:pt x="1642" y="1080"/>
                </a:lnTo>
                <a:lnTo>
                  <a:pt x="1641" y="1086"/>
                </a:lnTo>
                <a:lnTo>
                  <a:pt x="1635" y="1093"/>
                </a:lnTo>
                <a:lnTo>
                  <a:pt x="1636" y="1094"/>
                </a:lnTo>
                <a:lnTo>
                  <a:pt x="1636" y="1095"/>
                </a:lnTo>
                <a:lnTo>
                  <a:pt x="1633" y="1097"/>
                </a:lnTo>
                <a:lnTo>
                  <a:pt x="1627" y="1107"/>
                </a:lnTo>
                <a:lnTo>
                  <a:pt x="1623" y="1111"/>
                </a:lnTo>
                <a:lnTo>
                  <a:pt x="1619" y="1113"/>
                </a:lnTo>
                <a:lnTo>
                  <a:pt x="1610" y="1114"/>
                </a:lnTo>
                <a:lnTo>
                  <a:pt x="1606" y="1114"/>
                </a:lnTo>
                <a:lnTo>
                  <a:pt x="1608" y="1121"/>
                </a:lnTo>
                <a:lnTo>
                  <a:pt x="1607" y="1125"/>
                </a:lnTo>
                <a:lnTo>
                  <a:pt x="1597" y="1139"/>
                </a:lnTo>
                <a:lnTo>
                  <a:pt x="1586" y="1151"/>
                </a:lnTo>
                <a:lnTo>
                  <a:pt x="1581" y="1153"/>
                </a:lnTo>
                <a:lnTo>
                  <a:pt x="1573" y="1159"/>
                </a:lnTo>
                <a:lnTo>
                  <a:pt x="1565" y="1166"/>
                </a:lnTo>
                <a:lnTo>
                  <a:pt x="1552" y="1175"/>
                </a:lnTo>
                <a:lnTo>
                  <a:pt x="1542" y="1177"/>
                </a:lnTo>
                <a:lnTo>
                  <a:pt x="1533" y="1178"/>
                </a:lnTo>
                <a:lnTo>
                  <a:pt x="1520" y="1183"/>
                </a:lnTo>
                <a:lnTo>
                  <a:pt x="1513" y="1184"/>
                </a:lnTo>
                <a:lnTo>
                  <a:pt x="1505" y="1188"/>
                </a:lnTo>
                <a:lnTo>
                  <a:pt x="1500" y="1190"/>
                </a:lnTo>
                <a:lnTo>
                  <a:pt x="1497" y="1195"/>
                </a:lnTo>
                <a:lnTo>
                  <a:pt x="1495" y="1195"/>
                </a:lnTo>
                <a:lnTo>
                  <a:pt x="1492" y="1193"/>
                </a:lnTo>
                <a:lnTo>
                  <a:pt x="1490" y="1189"/>
                </a:lnTo>
                <a:lnTo>
                  <a:pt x="1472" y="1164"/>
                </a:lnTo>
                <a:lnTo>
                  <a:pt x="1465" y="1172"/>
                </a:lnTo>
                <a:lnTo>
                  <a:pt x="1472" y="1198"/>
                </a:lnTo>
                <a:lnTo>
                  <a:pt x="1463" y="1191"/>
                </a:lnTo>
                <a:lnTo>
                  <a:pt x="1463" y="1206"/>
                </a:lnTo>
                <a:lnTo>
                  <a:pt x="1458" y="1203"/>
                </a:lnTo>
                <a:lnTo>
                  <a:pt x="1446" y="1216"/>
                </a:lnTo>
                <a:lnTo>
                  <a:pt x="1436" y="1207"/>
                </a:lnTo>
                <a:lnTo>
                  <a:pt x="1433" y="1215"/>
                </a:lnTo>
                <a:lnTo>
                  <a:pt x="1422" y="1214"/>
                </a:lnTo>
                <a:lnTo>
                  <a:pt x="1402" y="1226"/>
                </a:lnTo>
                <a:lnTo>
                  <a:pt x="1383" y="1233"/>
                </a:lnTo>
                <a:lnTo>
                  <a:pt x="1376" y="1234"/>
                </a:lnTo>
                <a:lnTo>
                  <a:pt x="1373" y="1253"/>
                </a:lnTo>
                <a:lnTo>
                  <a:pt x="1381" y="1274"/>
                </a:lnTo>
                <a:lnTo>
                  <a:pt x="1364" y="1271"/>
                </a:lnTo>
                <a:lnTo>
                  <a:pt x="1357" y="1233"/>
                </a:lnTo>
                <a:lnTo>
                  <a:pt x="1346" y="1223"/>
                </a:lnTo>
                <a:lnTo>
                  <a:pt x="1330" y="1229"/>
                </a:lnTo>
                <a:lnTo>
                  <a:pt x="1320" y="1220"/>
                </a:lnTo>
                <a:lnTo>
                  <a:pt x="1308" y="1214"/>
                </a:lnTo>
                <a:lnTo>
                  <a:pt x="1305" y="1220"/>
                </a:lnTo>
                <a:lnTo>
                  <a:pt x="1293" y="1225"/>
                </a:lnTo>
                <a:lnTo>
                  <a:pt x="1258" y="1211"/>
                </a:lnTo>
                <a:lnTo>
                  <a:pt x="1244" y="1200"/>
                </a:lnTo>
                <a:lnTo>
                  <a:pt x="1240" y="1175"/>
                </a:lnTo>
                <a:lnTo>
                  <a:pt x="1198" y="1161"/>
                </a:lnTo>
                <a:lnTo>
                  <a:pt x="1184" y="1158"/>
                </a:lnTo>
                <a:lnTo>
                  <a:pt x="1164" y="1181"/>
                </a:lnTo>
                <a:lnTo>
                  <a:pt x="1153" y="1181"/>
                </a:lnTo>
                <a:lnTo>
                  <a:pt x="1146" y="1184"/>
                </a:lnTo>
                <a:lnTo>
                  <a:pt x="1138" y="1182"/>
                </a:lnTo>
                <a:lnTo>
                  <a:pt x="1125" y="1183"/>
                </a:lnTo>
                <a:lnTo>
                  <a:pt x="1117" y="1189"/>
                </a:lnTo>
                <a:lnTo>
                  <a:pt x="1099" y="1183"/>
                </a:lnTo>
                <a:lnTo>
                  <a:pt x="1090" y="1191"/>
                </a:lnTo>
                <a:lnTo>
                  <a:pt x="1075" y="1193"/>
                </a:lnTo>
                <a:lnTo>
                  <a:pt x="1083" y="1239"/>
                </a:lnTo>
                <a:lnTo>
                  <a:pt x="1068" y="1232"/>
                </a:lnTo>
                <a:lnTo>
                  <a:pt x="1063" y="1225"/>
                </a:lnTo>
                <a:lnTo>
                  <a:pt x="1053" y="1220"/>
                </a:lnTo>
                <a:lnTo>
                  <a:pt x="1029" y="1227"/>
                </a:lnTo>
                <a:lnTo>
                  <a:pt x="1013" y="1204"/>
                </a:lnTo>
                <a:lnTo>
                  <a:pt x="994" y="1197"/>
                </a:lnTo>
                <a:lnTo>
                  <a:pt x="998" y="1165"/>
                </a:lnTo>
                <a:lnTo>
                  <a:pt x="975" y="1156"/>
                </a:lnTo>
                <a:lnTo>
                  <a:pt x="967" y="1130"/>
                </a:lnTo>
                <a:lnTo>
                  <a:pt x="965" y="1125"/>
                </a:lnTo>
                <a:lnTo>
                  <a:pt x="929" y="1130"/>
                </a:lnTo>
                <a:lnTo>
                  <a:pt x="928" y="1113"/>
                </a:lnTo>
                <a:lnTo>
                  <a:pt x="927" y="1097"/>
                </a:lnTo>
                <a:lnTo>
                  <a:pt x="942" y="1069"/>
                </a:lnTo>
                <a:lnTo>
                  <a:pt x="947" y="1051"/>
                </a:lnTo>
                <a:lnTo>
                  <a:pt x="940" y="1021"/>
                </a:lnTo>
                <a:lnTo>
                  <a:pt x="933" y="990"/>
                </a:lnTo>
                <a:lnTo>
                  <a:pt x="918" y="982"/>
                </a:lnTo>
                <a:lnTo>
                  <a:pt x="890" y="953"/>
                </a:lnTo>
                <a:lnTo>
                  <a:pt x="884" y="965"/>
                </a:lnTo>
                <a:close/>
              </a:path>
            </a:pathLst>
          </a:custGeom>
          <a:solidFill>
            <a:srgbClr val="FFFF00"/>
          </a:solidFill>
          <a:ln w="3175" cmpd="sng">
            <a:solidFill>
              <a:schemeClr val="bg2"/>
            </a:solidFill>
            <a:prstDash val="solid"/>
            <a:round/>
            <a:headEnd/>
            <a:tailEnd/>
          </a:ln>
        </p:spPr>
        <p:txBody>
          <a:bodyPr/>
          <a:lstStyle/>
          <a:p>
            <a:endParaRPr lang="en-US"/>
          </a:p>
        </p:txBody>
      </p:sp>
      <p:sp>
        <p:nvSpPr>
          <p:cNvPr id="33980" name="Freeform 188"/>
          <p:cNvSpPr>
            <a:spLocks/>
          </p:cNvSpPr>
          <p:nvPr/>
        </p:nvSpPr>
        <p:spPr bwMode="auto">
          <a:xfrm>
            <a:off x="7239000" y="2794000"/>
            <a:ext cx="15875" cy="6350"/>
          </a:xfrm>
          <a:custGeom>
            <a:avLst/>
            <a:gdLst>
              <a:gd name="T0" fmla="*/ 0 w 19"/>
              <a:gd name="T1" fmla="*/ 500251413 h 8"/>
              <a:gd name="T2" fmla="*/ 583615132 w 19"/>
              <a:gd name="T3" fmla="*/ 0 h 8"/>
              <a:gd name="T4" fmla="*/ 1166531763 w 19"/>
              <a:gd name="T5" fmla="*/ 0 h 8"/>
              <a:gd name="T6" fmla="*/ 2147483646 w 19"/>
              <a:gd name="T7" fmla="*/ 0 h 8"/>
              <a:gd name="T8" fmla="*/ 2147483646 w 19"/>
              <a:gd name="T9" fmla="*/ 1000502031 h 8"/>
              <a:gd name="T10" fmla="*/ 2147483646 w 19"/>
              <a:gd name="T11" fmla="*/ 2000373825 h 8"/>
              <a:gd name="T12" fmla="*/ 2147483646 w 19"/>
              <a:gd name="T13" fmla="*/ 2147483646 h 8"/>
              <a:gd name="T14" fmla="*/ 2147483646 w 19"/>
              <a:gd name="T15" fmla="*/ 2147483646 h 8"/>
              <a:gd name="T16" fmla="*/ 2147483646 w 19"/>
              <a:gd name="T17" fmla="*/ 2147483646 h 8"/>
              <a:gd name="T18" fmla="*/ 2147483646 w 19"/>
              <a:gd name="T19" fmla="*/ 2147483646 h 8"/>
              <a:gd name="T20" fmla="*/ 2147483646 w 19"/>
              <a:gd name="T21" fmla="*/ 2147483646 h 8"/>
              <a:gd name="T22" fmla="*/ 2147483646 w 19"/>
              <a:gd name="T23" fmla="*/ 2147483646 h 8"/>
              <a:gd name="T24" fmla="*/ 2147483646 w 19"/>
              <a:gd name="T25" fmla="*/ 1000502031 h 8"/>
              <a:gd name="T26" fmla="*/ 1166531763 w 19"/>
              <a:gd name="T27" fmla="*/ 500251413 h 8"/>
              <a:gd name="T28" fmla="*/ 0 w 19"/>
              <a:gd name="T29" fmla="*/ 500251413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8">
                <a:moveTo>
                  <a:pt x="0" y="1"/>
                </a:moveTo>
                <a:lnTo>
                  <a:pt x="1" y="0"/>
                </a:lnTo>
                <a:lnTo>
                  <a:pt x="2" y="0"/>
                </a:lnTo>
                <a:lnTo>
                  <a:pt x="6" y="0"/>
                </a:lnTo>
                <a:lnTo>
                  <a:pt x="11" y="2"/>
                </a:lnTo>
                <a:lnTo>
                  <a:pt x="14" y="4"/>
                </a:lnTo>
                <a:lnTo>
                  <a:pt x="17" y="5"/>
                </a:lnTo>
                <a:lnTo>
                  <a:pt x="19" y="6"/>
                </a:lnTo>
                <a:lnTo>
                  <a:pt x="19" y="7"/>
                </a:lnTo>
                <a:lnTo>
                  <a:pt x="16" y="8"/>
                </a:lnTo>
                <a:lnTo>
                  <a:pt x="11" y="6"/>
                </a:lnTo>
                <a:lnTo>
                  <a:pt x="6" y="5"/>
                </a:lnTo>
                <a:lnTo>
                  <a:pt x="4" y="2"/>
                </a:lnTo>
                <a:lnTo>
                  <a:pt x="2" y="1"/>
                </a:lnTo>
                <a:lnTo>
                  <a:pt x="0" y="1"/>
                </a:lnTo>
                <a:close/>
              </a:path>
            </a:pathLst>
          </a:custGeom>
          <a:solidFill>
            <a:srgbClr val="FFD0D0"/>
          </a:solidFill>
          <a:ln w="3175" cmpd="sng">
            <a:solidFill>
              <a:schemeClr val="bg2"/>
            </a:solidFill>
            <a:prstDash val="solid"/>
            <a:round/>
            <a:headEnd/>
            <a:tailEnd/>
          </a:ln>
        </p:spPr>
        <p:txBody>
          <a:bodyPr/>
          <a:lstStyle/>
          <a:p>
            <a:endParaRPr lang="en-US"/>
          </a:p>
        </p:txBody>
      </p:sp>
      <p:sp>
        <p:nvSpPr>
          <p:cNvPr id="33981" name="Freeform 189"/>
          <p:cNvSpPr>
            <a:spLocks/>
          </p:cNvSpPr>
          <p:nvPr/>
        </p:nvSpPr>
        <p:spPr bwMode="auto">
          <a:xfrm>
            <a:off x="7204075" y="3084513"/>
            <a:ext cx="1588" cy="1587"/>
          </a:xfrm>
          <a:custGeom>
            <a:avLst/>
            <a:gdLst>
              <a:gd name="T0" fmla="*/ 2147483646 w 1"/>
              <a:gd name="T1" fmla="*/ 499935947 h 2"/>
              <a:gd name="T2" fmla="*/ 2147483646 w 1"/>
              <a:gd name="T3" fmla="*/ 999242648 h 2"/>
              <a:gd name="T4" fmla="*/ 0 w 1"/>
              <a:gd name="T5" fmla="*/ 999242648 h 2"/>
              <a:gd name="T6" fmla="*/ 0 w 1"/>
              <a:gd name="T7" fmla="*/ 499935947 h 2"/>
              <a:gd name="T8" fmla="*/ 0 w 1"/>
              <a:gd name="T9" fmla="*/ 0 h 2"/>
              <a:gd name="T10" fmla="*/ 2147483646 w 1"/>
              <a:gd name="T11" fmla="*/ 0 h 2"/>
              <a:gd name="T12" fmla="*/ 2147483646 w 1"/>
              <a:gd name="T13" fmla="*/ 4999359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1" y="1"/>
                </a:moveTo>
                <a:lnTo>
                  <a:pt x="1" y="2"/>
                </a:lnTo>
                <a:lnTo>
                  <a:pt x="0" y="2"/>
                </a:lnTo>
                <a:lnTo>
                  <a:pt x="0" y="1"/>
                </a:lnTo>
                <a:lnTo>
                  <a:pt x="0" y="0"/>
                </a:lnTo>
                <a:lnTo>
                  <a:pt x="1" y="0"/>
                </a:lnTo>
                <a:lnTo>
                  <a:pt x="1" y="1"/>
                </a:lnTo>
                <a:close/>
              </a:path>
            </a:pathLst>
          </a:custGeom>
          <a:solidFill>
            <a:srgbClr val="FFD0D0"/>
          </a:solidFill>
          <a:ln w="3175" cmpd="sng">
            <a:solidFill>
              <a:schemeClr val="bg2"/>
            </a:solidFill>
            <a:prstDash val="solid"/>
            <a:round/>
            <a:headEnd/>
            <a:tailEnd/>
          </a:ln>
        </p:spPr>
        <p:txBody>
          <a:bodyPr/>
          <a:lstStyle/>
          <a:p>
            <a:endParaRPr lang="en-US"/>
          </a:p>
        </p:txBody>
      </p:sp>
      <p:sp>
        <p:nvSpPr>
          <p:cNvPr id="33982" name="Freeform 190"/>
          <p:cNvSpPr>
            <a:spLocks/>
          </p:cNvSpPr>
          <p:nvPr/>
        </p:nvSpPr>
        <p:spPr bwMode="auto">
          <a:xfrm>
            <a:off x="7091363" y="3151188"/>
            <a:ext cx="61912" cy="60325"/>
          </a:xfrm>
          <a:custGeom>
            <a:avLst/>
            <a:gdLst>
              <a:gd name="T0" fmla="*/ 2147483646 w 78"/>
              <a:gd name="T1" fmla="*/ 0 h 75"/>
              <a:gd name="T2" fmla="*/ 2147483646 w 78"/>
              <a:gd name="T3" fmla="*/ 2147483646 h 75"/>
              <a:gd name="T4" fmla="*/ 2147483646 w 78"/>
              <a:gd name="T5" fmla="*/ 2147483646 h 75"/>
              <a:gd name="T6" fmla="*/ 2147483646 w 78"/>
              <a:gd name="T7" fmla="*/ 2147483646 h 75"/>
              <a:gd name="T8" fmla="*/ 2147483646 w 78"/>
              <a:gd name="T9" fmla="*/ 2147483646 h 75"/>
              <a:gd name="T10" fmla="*/ 2147483646 w 78"/>
              <a:gd name="T11" fmla="*/ 2147483646 h 75"/>
              <a:gd name="T12" fmla="*/ 0 w 78"/>
              <a:gd name="T13" fmla="*/ 2147483646 h 75"/>
              <a:gd name="T14" fmla="*/ 0 w 78"/>
              <a:gd name="T15" fmla="*/ 2147483646 h 75"/>
              <a:gd name="T16" fmla="*/ 2147483646 w 78"/>
              <a:gd name="T17" fmla="*/ 2147483646 h 75"/>
              <a:gd name="T18" fmla="*/ 2147483646 w 78"/>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75">
                <a:moveTo>
                  <a:pt x="52" y="0"/>
                </a:moveTo>
                <a:lnTo>
                  <a:pt x="72" y="5"/>
                </a:lnTo>
                <a:lnTo>
                  <a:pt x="78" y="18"/>
                </a:lnTo>
                <a:lnTo>
                  <a:pt x="71" y="35"/>
                </a:lnTo>
                <a:lnTo>
                  <a:pt x="63" y="53"/>
                </a:lnTo>
                <a:lnTo>
                  <a:pt x="35" y="75"/>
                </a:lnTo>
                <a:lnTo>
                  <a:pt x="0" y="61"/>
                </a:lnTo>
                <a:lnTo>
                  <a:pt x="0" y="30"/>
                </a:lnTo>
                <a:lnTo>
                  <a:pt x="25" y="8"/>
                </a:lnTo>
                <a:lnTo>
                  <a:pt x="5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3983" name="Freeform 191"/>
          <p:cNvSpPr>
            <a:spLocks/>
          </p:cNvSpPr>
          <p:nvPr/>
        </p:nvSpPr>
        <p:spPr bwMode="auto">
          <a:xfrm>
            <a:off x="7302500" y="2446338"/>
            <a:ext cx="122238" cy="158750"/>
          </a:xfrm>
          <a:custGeom>
            <a:avLst/>
            <a:gdLst>
              <a:gd name="T0" fmla="*/ 2147483646 w 154"/>
              <a:gd name="T1" fmla="*/ 2147483646 h 199"/>
              <a:gd name="T2" fmla="*/ 2147483646 w 154"/>
              <a:gd name="T3" fmla="*/ 2147483646 h 199"/>
              <a:gd name="T4" fmla="*/ 0 w 154"/>
              <a:gd name="T5" fmla="*/ 2147483646 h 199"/>
              <a:gd name="T6" fmla="*/ 2147483646 w 154"/>
              <a:gd name="T7" fmla="*/ 2147483646 h 199"/>
              <a:gd name="T8" fmla="*/ 2147483646 w 154"/>
              <a:gd name="T9" fmla="*/ 2147483646 h 199"/>
              <a:gd name="T10" fmla="*/ 2147483646 w 154"/>
              <a:gd name="T11" fmla="*/ 2147483646 h 199"/>
              <a:gd name="T12" fmla="*/ 2147483646 w 154"/>
              <a:gd name="T13" fmla="*/ 2147483646 h 199"/>
              <a:gd name="T14" fmla="*/ 2147483646 w 154"/>
              <a:gd name="T15" fmla="*/ 2147483646 h 199"/>
              <a:gd name="T16" fmla="*/ 2147483646 w 154"/>
              <a:gd name="T17" fmla="*/ 2147483646 h 199"/>
              <a:gd name="T18" fmla="*/ 2147483646 w 154"/>
              <a:gd name="T19" fmla="*/ 2147483646 h 199"/>
              <a:gd name="T20" fmla="*/ 2147483646 w 154"/>
              <a:gd name="T21" fmla="*/ 0 h 199"/>
              <a:gd name="T22" fmla="*/ 2147483646 w 154"/>
              <a:gd name="T23" fmla="*/ 2147483646 h 199"/>
              <a:gd name="T24" fmla="*/ 2147483646 w 154"/>
              <a:gd name="T25" fmla="*/ 2147483646 h 199"/>
              <a:gd name="T26" fmla="*/ 2147483646 w 154"/>
              <a:gd name="T27" fmla="*/ 2147483646 h 199"/>
              <a:gd name="T28" fmla="*/ 2147483646 w 154"/>
              <a:gd name="T29" fmla="*/ 2147483646 h 199"/>
              <a:gd name="T30" fmla="*/ 2147483646 w 154"/>
              <a:gd name="T31" fmla="*/ 2147483646 h 199"/>
              <a:gd name="T32" fmla="*/ 2147483646 w 154"/>
              <a:gd name="T33" fmla="*/ 2147483646 h 199"/>
              <a:gd name="T34" fmla="*/ 2147483646 w 154"/>
              <a:gd name="T35" fmla="*/ 2147483646 h 199"/>
              <a:gd name="T36" fmla="*/ 2147483646 w 154"/>
              <a:gd name="T37" fmla="*/ 2147483646 h 199"/>
              <a:gd name="T38" fmla="*/ 2147483646 w 154"/>
              <a:gd name="T39" fmla="*/ 2147483646 h 199"/>
              <a:gd name="T40" fmla="*/ 2147483646 w 154"/>
              <a:gd name="T41" fmla="*/ 2147483646 h 199"/>
              <a:gd name="T42" fmla="*/ 2147483646 w 154"/>
              <a:gd name="T43" fmla="*/ 2147483646 h 199"/>
              <a:gd name="T44" fmla="*/ 2147483646 w 154"/>
              <a:gd name="T45" fmla="*/ 2147483646 h 199"/>
              <a:gd name="T46" fmla="*/ 2147483646 w 154"/>
              <a:gd name="T47" fmla="*/ 2147483646 h 199"/>
              <a:gd name="T48" fmla="*/ 2147483646 w 154"/>
              <a:gd name="T49" fmla="*/ 2147483646 h 199"/>
              <a:gd name="T50" fmla="*/ 2147483646 w 154"/>
              <a:gd name="T51" fmla="*/ 2147483646 h 199"/>
              <a:gd name="T52" fmla="*/ 2147483646 w 154"/>
              <a:gd name="T53" fmla="*/ 2147483646 h 199"/>
              <a:gd name="T54" fmla="*/ 2147483646 w 154"/>
              <a:gd name="T55" fmla="*/ 2147483646 h 199"/>
              <a:gd name="T56" fmla="*/ 2147483646 w 154"/>
              <a:gd name="T57" fmla="*/ 2147483646 h 199"/>
              <a:gd name="T58" fmla="*/ 2147483646 w 154"/>
              <a:gd name="T59" fmla="*/ 2147483646 h 1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4" h="199">
                <a:moveTo>
                  <a:pt x="40" y="132"/>
                </a:moveTo>
                <a:lnTo>
                  <a:pt x="19" y="129"/>
                </a:lnTo>
                <a:lnTo>
                  <a:pt x="0" y="110"/>
                </a:lnTo>
                <a:lnTo>
                  <a:pt x="19" y="90"/>
                </a:lnTo>
                <a:lnTo>
                  <a:pt x="38" y="57"/>
                </a:lnTo>
                <a:lnTo>
                  <a:pt x="51" y="50"/>
                </a:lnTo>
                <a:lnTo>
                  <a:pt x="89" y="61"/>
                </a:lnTo>
                <a:lnTo>
                  <a:pt x="76" y="40"/>
                </a:lnTo>
                <a:lnTo>
                  <a:pt x="87" y="38"/>
                </a:lnTo>
                <a:lnTo>
                  <a:pt x="108" y="21"/>
                </a:lnTo>
                <a:lnTo>
                  <a:pt x="108" y="0"/>
                </a:lnTo>
                <a:lnTo>
                  <a:pt x="145" y="21"/>
                </a:lnTo>
                <a:lnTo>
                  <a:pt x="151" y="26"/>
                </a:lnTo>
                <a:lnTo>
                  <a:pt x="134" y="47"/>
                </a:lnTo>
                <a:lnTo>
                  <a:pt x="146" y="84"/>
                </a:lnTo>
                <a:lnTo>
                  <a:pt x="129" y="106"/>
                </a:lnTo>
                <a:lnTo>
                  <a:pt x="111" y="130"/>
                </a:lnTo>
                <a:lnTo>
                  <a:pt x="119" y="148"/>
                </a:lnTo>
                <a:lnTo>
                  <a:pt x="154" y="168"/>
                </a:lnTo>
                <a:lnTo>
                  <a:pt x="141" y="179"/>
                </a:lnTo>
                <a:lnTo>
                  <a:pt x="116" y="192"/>
                </a:lnTo>
                <a:lnTo>
                  <a:pt x="116" y="198"/>
                </a:lnTo>
                <a:lnTo>
                  <a:pt x="85" y="194"/>
                </a:lnTo>
                <a:lnTo>
                  <a:pt x="76" y="199"/>
                </a:lnTo>
                <a:lnTo>
                  <a:pt x="60" y="191"/>
                </a:lnTo>
                <a:lnTo>
                  <a:pt x="49" y="185"/>
                </a:lnTo>
                <a:lnTo>
                  <a:pt x="57" y="166"/>
                </a:lnTo>
                <a:lnTo>
                  <a:pt x="59" y="164"/>
                </a:lnTo>
                <a:lnTo>
                  <a:pt x="47" y="155"/>
                </a:lnTo>
                <a:lnTo>
                  <a:pt x="40" y="132"/>
                </a:lnTo>
                <a:close/>
              </a:path>
            </a:pathLst>
          </a:custGeom>
          <a:solidFill>
            <a:schemeClr val="bg1"/>
          </a:solidFill>
          <a:ln w="3175" cmpd="sng">
            <a:solidFill>
              <a:srgbClr val="800000"/>
            </a:solidFill>
            <a:prstDash val="solid"/>
            <a:round/>
            <a:headEnd/>
            <a:tailEnd/>
          </a:ln>
        </p:spPr>
        <p:txBody>
          <a:bodyPr/>
          <a:lstStyle/>
          <a:p>
            <a:endParaRPr lang="en-US"/>
          </a:p>
        </p:txBody>
      </p:sp>
      <p:sp>
        <p:nvSpPr>
          <p:cNvPr id="33984" name="Freeform 192"/>
          <p:cNvSpPr>
            <a:spLocks/>
          </p:cNvSpPr>
          <p:nvPr/>
        </p:nvSpPr>
        <p:spPr bwMode="auto">
          <a:xfrm>
            <a:off x="7394575" y="2581275"/>
            <a:ext cx="106363" cy="128588"/>
          </a:xfrm>
          <a:custGeom>
            <a:avLst/>
            <a:gdLst>
              <a:gd name="T0" fmla="*/ 2147483646 w 135"/>
              <a:gd name="T1" fmla="*/ 2147483646 h 162"/>
              <a:gd name="T2" fmla="*/ 2147483646 w 135"/>
              <a:gd name="T3" fmla="*/ 2147483646 h 162"/>
              <a:gd name="T4" fmla="*/ 2147483646 w 135"/>
              <a:gd name="T5" fmla="*/ 2147483646 h 162"/>
              <a:gd name="T6" fmla="*/ 2147483646 w 135"/>
              <a:gd name="T7" fmla="*/ 2147483646 h 162"/>
              <a:gd name="T8" fmla="*/ 2147483646 w 135"/>
              <a:gd name="T9" fmla="*/ 2147483646 h 162"/>
              <a:gd name="T10" fmla="*/ 2147483646 w 135"/>
              <a:gd name="T11" fmla="*/ 2147483646 h 162"/>
              <a:gd name="T12" fmla="*/ 2147483646 w 135"/>
              <a:gd name="T13" fmla="*/ 2147483646 h 162"/>
              <a:gd name="T14" fmla="*/ 2147483646 w 135"/>
              <a:gd name="T15" fmla="*/ 2147483646 h 162"/>
              <a:gd name="T16" fmla="*/ 2147483646 w 135"/>
              <a:gd name="T17" fmla="*/ 2147483646 h 162"/>
              <a:gd name="T18" fmla="*/ 2147483646 w 135"/>
              <a:gd name="T19" fmla="*/ 2147483646 h 162"/>
              <a:gd name="T20" fmla="*/ 2147483646 w 135"/>
              <a:gd name="T21" fmla="*/ 2147483646 h 162"/>
              <a:gd name="T22" fmla="*/ 2147483646 w 135"/>
              <a:gd name="T23" fmla="*/ 2147483646 h 162"/>
              <a:gd name="T24" fmla="*/ 2147483646 w 135"/>
              <a:gd name="T25" fmla="*/ 2147483646 h 162"/>
              <a:gd name="T26" fmla="*/ 2147483646 w 135"/>
              <a:gd name="T27" fmla="*/ 2147483646 h 162"/>
              <a:gd name="T28" fmla="*/ 2147483646 w 135"/>
              <a:gd name="T29" fmla="*/ 2147483646 h 162"/>
              <a:gd name="T30" fmla="*/ 2147483646 w 135"/>
              <a:gd name="T31" fmla="*/ 2147483646 h 162"/>
              <a:gd name="T32" fmla="*/ 2147483646 w 135"/>
              <a:gd name="T33" fmla="*/ 2147483646 h 162"/>
              <a:gd name="T34" fmla="*/ 2147483646 w 135"/>
              <a:gd name="T35" fmla="*/ 2147483646 h 162"/>
              <a:gd name="T36" fmla="*/ 2147483646 w 135"/>
              <a:gd name="T37" fmla="*/ 2147483646 h 162"/>
              <a:gd name="T38" fmla="*/ 489147680 w 135"/>
              <a:gd name="T39" fmla="*/ 2147483646 h 162"/>
              <a:gd name="T40" fmla="*/ 1467442251 w 135"/>
              <a:gd name="T41" fmla="*/ 2147483646 h 162"/>
              <a:gd name="T42" fmla="*/ 489147680 w 135"/>
              <a:gd name="T43" fmla="*/ 2147483646 h 162"/>
              <a:gd name="T44" fmla="*/ 0 w 135"/>
              <a:gd name="T45" fmla="*/ 2147483646 h 162"/>
              <a:gd name="T46" fmla="*/ 0 w 135"/>
              <a:gd name="T47" fmla="*/ 2147483646 h 162"/>
              <a:gd name="T48" fmla="*/ 2147483646 w 135"/>
              <a:gd name="T49" fmla="*/ 2147483646 h 162"/>
              <a:gd name="T50" fmla="*/ 2147483646 w 135"/>
              <a:gd name="T51" fmla="*/ 0 h 162"/>
              <a:gd name="T52" fmla="*/ 2147483646 w 135"/>
              <a:gd name="T53" fmla="*/ 2147483646 h 162"/>
              <a:gd name="T54" fmla="*/ 2147483646 w 135"/>
              <a:gd name="T55" fmla="*/ 2147483646 h 162"/>
              <a:gd name="T56" fmla="*/ 2147483646 w 135"/>
              <a:gd name="T57" fmla="*/ 2147483646 h 162"/>
              <a:gd name="T58" fmla="*/ 2147483646 w 135"/>
              <a:gd name="T59" fmla="*/ 2147483646 h 162"/>
              <a:gd name="T60" fmla="*/ 2147483646 w 135"/>
              <a:gd name="T61" fmla="*/ 2147483646 h 162"/>
              <a:gd name="T62" fmla="*/ 2147483646 w 135"/>
              <a:gd name="T63" fmla="*/ 2147483646 h 162"/>
              <a:gd name="T64" fmla="*/ 2147483646 w 135"/>
              <a:gd name="T65" fmla="*/ 2147483646 h 162"/>
              <a:gd name="T66" fmla="*/ 2147483646 w 135"/>
              <a:gd name="T67" fmla="*/ 2147483646 h 162"/>
              <a:gd name="T68" fmla="*/ 2147483646 w 135"/>
              <a:gd name="T69" fmla="*/ 2147483646 h 162"/>
              <a:gd name="T70" fmla="*/ 2147483646 w 135"/>
              <a:gd name="T71" fmla="*/ 2147483646 h 162"/>
              <a:gd name="T72" fmla="*/ 2147483646 w 135"/>
              <a:gd name="T73" fmla="*/ 2147483646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 h="162">
                <a:moveTo>
                  <a:pt x="74" y="159"/>
                </a:moveTo>
                <a:lnTo>
                  <a:pt x="72" y="152"/>
                </a:lnTo>
                <a:lnTo>
                  <a:pt x="62" y="156"/>
                </a:lnTo>
                <a:lnTo>
                  <a:pt x="53" y="162"/>
                </a:lnTo>
                <a:lnTo>
                  <a:pt x="44" y="161"/>
                </a:lnTo>
                <a:lnTo>
                  <a:pt x="46" y="154"/>
                </a:lnTo>
                <a:lnTo>
                  <a:pt x="46" y="151"/>
                </a:lnTo>
                <a:lnTo>
                  <a:pt x="43" y="147"/>
                </a:lnTo>
                <a:lnTo>
                  <a:pt x="42" y="139"/>
                </a:lnTo>
                <a:lnTo>
                  <a:pt x="35" y="117"/>
                </a:lnTo>
                <a:lnTo>
                  <a:pt x="33" y="106"/>
                </a:lnTo>
                <a:lnTo>
                  <a:pt x="33" y="101"/>
                </a:lnTo>
                <a:lnTo>
                  <a:pt x="11" y="77"/>
                </a:lnTo>
                <a:lnTo>
                  <a:pt x="5" y="70"/>
                </a:lnTo>
                <a:lnTo>
                  <a:pt x="8" y="66"/>
                </a:lnTo>
                <a:lnTo>
                  <a:pt x="24" y="71"/>
                </a:lnTo>
                <a:lnTo>
                  <a:pt x="23" y="65"/>
                </a:lnTo>
                <a:lnTo>
                  <a:pt x="6" y="46"/>
                </a:lnTo>
                <a:lnTo>
                  <a:pt x="6" y="44"/>
                </a:lnTo>
                <a:lnTo>
                  <a:pt x="1" y="45"/>
                </a:lnTo>
                <a:lnTo>
                  <a:pt x="3" y="42"/>
                </a:lnTo>
                <a:lnTo>
                  <a:pt x="1" y="37"/>
                </a:lnTo>
                <a:lnTo>
                  <a:pt x="0" y="30"/>
                </a:lnTo>
                <a:lnTo>
                  <a:pt x="0" y="24"/>
                </a:lnTo>
                <a:lnTo>
                  <a:pt x="25" y="11"/>
                </a:lnTo>
                <a:lnTo>
                  <a:pt x="38" y="0"/>
                </a:lnTo>
                <a:lnTo>
                  <a:pt x="75" y="34"/>
                </a:lnTo>
                <a:lnTo>
                  <a:pt x="103" y="57"/>
                </a:lnTo>
                <a:lnTo>
                  <a:pt x="135" y="126"/>
                </a:lnTo>
                <a:lnTo>
                  <a:pt x="134" y="130"/>
                </a:lnTo>
                <a:lnTo>
                  <a:pt x="115" y="138"/>
                </a:lnTo>
                <a:lnTo>
                  <a:pt x="100" y="145"/>
                </a:lnTo>
                <a:lnTo>
                  <a:pt x="96" y="147"/>
                </a:lnTo>
                <a:lnTo>
                  <a:pt x="93" y="151"/>
                </a:lnTo>
                <a:lnTo>
                  <a:pt x="88" y="152"/>
                </a:lnTo>
                <a:lnTo>
                  <a:pt x="78" y="153"/>
                </a:lnTo>
                <a:lnTo>
                  <a:pt x="74" y="159"/>
                </a:lnTo>
                <a:close/>
              </a:path>
            </a:pathLst>
          </a:custGeom>
          <a:solidFill>
            <a:schemeClr val="bg1"/>
          </a:solidFill>
          <a:ln w="3175" cmpd="sng">
            <a:solidFill>
              <a:schemeClr val="bg2"/>
            </a:solidFill>
            <a:prstDash val="solid"/>
            <a:round/>
            <a:headEnd/>
            <a:tailEnd/>
          </a:ln>
        </p:spPr>
        <p:txBody>
          <a:bodyPr/>
          <a:lstStyle/>
          <a:p>
            <a:endParaRPr lang="en-US"/>
          </a:p>
        </p:txBody>
      </p:sp>
      <p:sp>
        <p:nvSpPr>
          <p:cNvPr id="33985" name="Freeform 193"/>
          <p:cNvSpPr>
            <a:spLocks/>
          </p:cNvSpPr>
          <p:nvPr/>
        </p:nvSpPr>
        <p:spPr bwMode="auto">
          <a:xfrm>
            <a:off x="7439025" y="2735263"/>
            <a:ext cx="15875" cy="15875"/>
          </a:xfrm>
          <a:custGeom>
            <a:avLst/>
            <a:gdLst>
              <a:gd name="T0" fmla="*/ 2147483646 w 20"/>
              <a:gd name="T1" fmla="*/ 0 h 21"/>
              <a:gd name="T2" fmla="*/ 0 w 20"/>
              <a:gd name="T3" fmla="*/ 2147483646 h 21"/>
              <a:gd name="T4" fmla="*/ 0 w 20"/>
              <a:gd name="T5" fmla="*/ 2147483646 h 21"/>
              <a:gd name="T6" fmla="*/ 1000502031 w 20"/>
              <a:gd name="T7" fmla="*/ 2147483646 h 21"/>
              <a:gd name="T8" fmla="*/ 2147483646 w 20"/>
              <a:gd name="T9" fmla="*/ 2147483646 h 21"/>
              <a:gd name="T10" fmla="*/ 2147483646 w 20"/>
              <a:gd name="T11" fmla="*/ 2147483646 h 21"/>
              <a:gd name="T12" fmla="*/ 2147483646 w 20"/>
              <a:gd name="T13" fmla="*/ 2147483646 h 21"/>
              <a:gd name="T14" fmla="*/ 2147483646 w 20"/>
              <a:gd name="T15" fmla="*/ 2147483646 h 21"/>
              <a:gd name="T16" fmla="*/ 2147483646 w 20"/>
              <a:gd name="T17" fmla="*/ 864053571 h 21"/>
              <a:gd name="T18" fmla="*/ 2147483646 w 20"/>
              <a:gd name="T19" fmla="*/ 0 h 21"/>
              <a:gd name="T20" fmla="*/ 2147483646 w 20"/>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1">
                <a:moveTo>
                  <a:pt x="8" y="0"/>
                </a:moveTo>
                <a:lnTo>
                  <a:pt x="0" y="10"/>
                </a:lnTo>
                <a:lnTo>
                  <a:pt x="0" y="15"/>
                </a:lnTo>
                <a:lnTo>
                  <a:pt x="2" y="21"/>
                </a:lnTo>
                <a:lnTo>
                  <a:pt x="10" y="21"/>
                </a:lnTo>
                <a:lnTo>
                  <a:pt x="12" y="19"/>
                </a:lnTo>
                <a:lnTo>
                  <a:pt x="17" y="13"/>
                </a:lnTo>
                <a:lnTo>
                  <a:pt x="20" y="8"/>
                </a:lnTo>
                <a:lnTo>
                  <a:pt x="19" y="2"/>
                </a:lnTo>
                <a:lnTo>
                  <a:pt x="12" y="0"/>
                </a:lnTo>
                <a:lnTo>
                  <a:pt x="8" y="0"/>
                </a:lnTo>
                <a:close/>
              </a:path>
            </a:pathLst>
          </a:custGeom>
          <a:solidFill>
            <a:srgbClr val="FFFF00"/>
          </a:solidFill>
          <a:ln w="3175" cmpd="sng">
            <a:solidFill>
              <a:schemeClr val="bg2"/>
            </a:solidFill>
            <a:prstDash val="solid"/>
            <a:round/>
            <a:headEnd/>
            <a:tailEnd/>
          </a:ln>
        </p:spPr>
        <p:txBody>
          <a:bodyPr/>
          <a:lstStyle/>
          <a:p>
            <a:endParaRPr lang="en-US"/>
          </a:p>
        </p:txBody>
      </p:sp>
      <p:sp>
        <p:nvSpPr>
          <p:cNvPr id="33986" name="Freeform 194"/>
          <p:cNvSpPr>
            <a:spLocks/>
          </p:cNvSpPr>
          <p:nvPr/>
        </p:nvSpPr>
        <p:spPr bwMode="auto">
          <a:xfrm>
            <a:off x="6281738" y="2832100"/>
            <a:ext cx="225425" cy="125413"/>
          </a:xfrm>
          <a:custGeom>
            <a:avLst/>
            <a:gdLst>
              <a:gd name="T0" fmla="*/ 2147483646 w 286"/>
              <a:gd name="T1" fmla="*/ 2147483646 h 159"/>
              <a:gd name="T2" fmla="*/ 2147483646 w 286"/>
              <a:gd name="T3" fmla="*/ 0 h 159"/>
              <a:gd name="T4" fmla="*/ 2147483646 w 286"/>
              <a:gd name="T5" fmla="*/ 2147483646 h 159"/>
              <a:gd name="T6" fmla="*/ 2147483646 w 286"/>
              <a:gd name="T7" fmla="*/ 2147483646 h 159"/>
              <a:gd name="T8" fmla="*/ 2147483646 w 286"/>
              <a:gd name="T9" fmla="*/ 2147483646 h 159"/>
              <a:gd name="T10" fmla="*/ 2147483646 w 286"/>
              <a:gd name="T11" fmla="*/ 2147483646 h 159"/>
              <a:gd name="T12" fmla="*/ 2147483646 w 286"/>
              <a:gd name="T13" fmla="*/ 2147483646 h 159"/>
              <a:gd name="T14" fmla="*/ 2147483646 w 286"/>
              <a:gd name="T15" fmla="*/ 2147483646 h 159"/>
              <a:gd name="T16" fmla="*/ 2147483646 w 286"/>
              <a:gd name="T17" fmla="*/ 2147483646 h 159"/>
              <a:gd name="T18" fmla="*/ 2147483646 w 286"/>
              <a:gd name="T19" fmla="*/ 2147483646 h 159"/>
              <a:gd name="T20" fmla="*/ 2147483646 w 286"/>
              <a:gd name="T21" fmla="*/ 2147483646 h 159"/>
              <a:gd name="T22" fmla="*/ 2147483646 w 286"/>
              <a:gd name="T23" fmla="*/ 2147483646 h 159"/>
              <a:gd name="T24" fmla="*/ 2147483646 w 286"/>
              <a:gd name="T25" fmla="*/ 2147483646 h 159"/>
              <a:gd name="T26" fmla="*/ 2147483646 w 286"/>
              <a:gd name="T27" fmla="*/ 2147483646 h 159"/>
              <a:gd name="T28" fmla="*/ 2147483646 w 286"/>
              <a:gd name="T29" fmla="*/ 2147483646 h 159"/>
              <a:gd name="T30" fmla="*/ 2147483646 w 286"/>
              <a:gd name="T31" fmla="*/ 2147483646 h 159"/>
              <a:gd name="T32" fmla="*/ 2147483646 w 286"/>
              <a:gd name="T33" fmla="*/ 2147483646 h 159"/>
              <a:gd name="T34" fmla="*/ 2147483646 w 286"/>
              <a:gd name="T35" fmla="*/ 2147483646 h 159"/>
              <a:gd name="T36" fmla="*/ 2147483646 w 286"/>
              <a:gd name="T37" fmla="*/ 2147483646 h 159"/>
              <a:gd name="T38" fmla="*/ 2147483646 w 286"/>
              <a:gd name="T39" fmla="*/ 2147483646 h 159"/>
              <a:gd name="T40" fmla="*/ 2147483646 w 286"/>
              <a:gd name="T41" fmla="*/ 2147483646 h 159"/>
              <a:gd name="T42" fmla="*/ 2147483646 w 286"/>
              <a:gd name="T43" fmla="*/ 2147483646 h 159"/>
              <a:gd name="T44" fmla="*/ 2147483646 w 286"/>
              <a:gd name="T45" fmla="*/ 2147483646 h 159"/>
              <a:gd name="T46" fmla="*/ 2147483646 w 286"/>
              <a:gd name="T47" fmla="*/ 2147483646 h 159"/>
              <a:gd name="T48" fmla="*/ 2147483646 w 286"/>
              <a:gd name="T49" fmla="*/ 2147483646 h 159"/>
              <a:gd name="T50" fmla="*/ 2147483646 w 286"/>
              <a:gd name="T51" fmla="*/ 2147483646 h 159"/>
              <a:gd name="T52" fmla="*/ 2147483646 w 286"/>
              <a:gd name="T53" fmla="*/ 2147483646 h 159"/>
              <a:gd name="T54" fmla="*/ 0 w 286"/>
              <a:gd name="T55" fmla="*/ 2147483646 h 159"/>
              <a:gd name="T56" fmla="*/ 1958826597 w 286"/>
              <a:gd name="T57" fmla="*/ 2147483646 h 159"/>
              <a:gd name="T58" fmla="*/ 2147483646 w 286"/>
              <a:gd name="T59" fmla="*/ 2147483646 h 159"/>
              <a:gd name="T60" fmla="*/ 2147483646 w 286"/>
              <a:gd name="T61" fmla="*/ 2147483646 h 159"/>
              <a:gd name="T62" fmla="*/ 2147483646 w 286"/>
              <a:gd name="T63" fmla="*/ 2147483646 h 159"/>
              <a:gd name="T64" fmla="*/ 2147483646 w 286"/>
              <a:gd name="T65" fmla="*/ 2147483646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159">
                <a:moveTo>
                  <a:pt x="22" y="12"/>
                </a:moveTo>
                <a:lnTo>
                  <a:pt x="23" y="11"/>
                </a:lnTo>
                <a:lnTo>
                  <a:pt x="24" y="13"/>
                </a:lnTo>
                <a:lnTo>
                  <a:pt x="38" y="0"/>
                </a:lnTo>
                <a:lnTo>
                  <a:pt x="67" y="17"/>
                </a:lnTo>
                <a:lnTo>
                  <a:pt x="109" y="50"/>
                </a:lnTo>
                <a:lnTo>
                  <a:pt x="122" y="45"/>
                </a:lnTo>
                <a:lnTo>
                  <a:pt x="134" y="57"/>
                </a:lnTo>
                <a:lnTo>
                  <a:pt x="165" y="72"/>
                </a:lnTo>
                <a:lnTo>
                  <a:pt x="170" y="79"/>
                </a:lnTo>
                <a:lnTo>
                  <a:pt x="204" y="93"/>
                </a:lnTo>
                <a:lnTo>
                  <a:pt x="234" y="98"/>
                </a:lnTo>
                <a:lnTo>
                  <a:pt x="274" y="101"/>
                </a:lnTo>
                <a:lnTo>
                  <a:pt x="276" y="106"/>
                </a:lnTo>
                <a:lnTo>
                  <a:pt x="274" y="113"/>
                </a:lnTo>
                <a:lnTo>
                  <a:pt x="275" y="130"/>
                </a:lnTo>
                <a:lnTo>
                  <a:pt x="282" y="137"/>
                </a:lnTo>
                <a:lnTo>
                  <a:pt x="286" y="146"/>
                </a:lnTo>
                <a:lnTo>
                  <a:pt x="281" y="159"/>
                </a:lnTo>
                <a:lnTo>
                  <a:pt x="278" y="156"/>
                </a:lnTo>
                <a:lnTo>
                  <a:pt x="268" y="158"/>
                </a:lnTo>
                <a:lnTo>
                  <a:pt x="263" y="156"/>
                </a:lnTo>
                <a:lnTo>
                  <a:pt x="259" y="159"/>
                </a:lnTo>
                <a:lnTo>
                  <a:pt x="252" y="157"/>
                </a:lnTo>
                <a:lnTo>
                  <a:pt x="249" y="151"/>
                </a:lnTo>
                <a:lnTo>
                  <a:pt x="242" y="157"/>
                </a:lnTo>
                <a:lnTo>
                  <a:pt x="240" y="157"/>
                </a:lnTo>
                <a:lnTo>
                  <a:pt x="215" y="147"/>
                </a:lnTo>
                <a:lnTo>
                  <a:pt x="208" y="151"/>
                </a:lnTo>
                <a:lnTo>
                  <a:pt x="204" y="150"/>
                </a:lnTo>
                <a:lnTo>
                  <a:pt x="201" y="141"/>
                </a:lnTo>
                <a:lnTo>
                  <a:pt x="188" y="144"/>
                </a:lnTo>
                <a:lnTo>
                  <a:pt x="176" y="137"/>
                </a:lnTo>
                <a:lnTo>
                  <a:pt x="166" y="133"/>
                </a:lnTo>
                <a:lnTo>
                  <a:pt x="163" y="123"/>
                </a:lnTo>
                <a:lnTo>
                  <a:pt x="153" y="121"/>
                </a:lnTo>
                <a:lnTo>
                  <a:pt x="144" y="115"/>
                </a:lnTo>
                <a:lnTo>
                  <a:pt x="135" y="118"/>
                </a:lnTo>
                <a:lnTo>
                  <a:pt x="137" y="120"/>
                </a:lnTo>
                <a:lnTo>
                  <a:pt x="127" y="117"/>
                </a:lnTo>
                <a:lnTo>
                  <a:pt x="120" y="117"/>
                </a:lnTo>
                <a:lnTo>
                  <a:pt x="120" y="123"/>
                </a:lnTo>
                <a:lnTo>
                  <a:pt x="113" y="117"/>
                </a:lnTo>
                <a:lnTo>
                  <a:pt x="99" y="115"/>
                </a:lnTo>
                <a:lnTo>
                  <a:pt x="96" y="107"/>
                </a:lnTo>
                <a:lnTo>
                  <a:pt x="86" y="107"/>
                </a:lnTo>
                <a:lnTo>
                  <a:pt x="73" y="99"/>
                </a:lnTo>
                <a:lnTo>
                  <a:pt x="65" y="100"/>
                </a:lnTo>
                <a:lnTo>
                  <a:pt x="51" y="91"/>
                </a:lnTo>
                <a:lnTo>
                  <a:pt x="47" y="89"/>
                </a:lnTo>
                <a:lnTo>
                  <a:pt x="41" y="82"/>
                </a:lnTo>
                <a:lnTo>
                  <a:pt x="20" y="73"/>
                </a:lnTo>
                <a:lnTo>
                  <a:pt x="17" y="69"/>
                </a:lnTo>
                <a:lnTo>
                  <a:pt x="16" y="73"/>
                </a:lnTo>
                <a:lnTo>
                  <a:pt x="0" y="62"/>
                </a:lnTo>
                <a:lnTo>
                  <a:pt x="0" y="54"/>
                </a:lnTo>
                <a:lnTo>
                  <a:pt x="5" y="48"/>
                </a:lnTo>
                <a:lnTo>
                  <a:pt x="4" y="43"/>
                </a:lnTo>
                <a:lnTo>
                  <a:pt x="0" y="40"/>
                </a:lnTo>
                <a:lnTo>
                  <a:pt x="5" y="35"/>
                </a:lnTo>
                <a:lnTo>
                  <a:pt x="4" y="30"/>
                </a:lnTo>
                <a:lnTo>
                  <a:pt x="7" y="21"/>
                </a:lnTo>
                <a:lnTo>
                  <a:pt x="15" y="19"/>
                </a:lnTo>
                <a:lnTo>
                  <a:pt x="17" y="16"/>
                </a:lnTo>
                <a:lnTo>
                  <a:pt x="15" y="12"/>
                </a:lnTo>
                <a:lnTo>
                  <a:pt x="22" y="12"/>
                </a:lnTo>
                <a:close/>
              </a:path>
            </a:pathLst>
          </a:custGeom>
          <a:noFill/>
          <a:ln w="3175" cmpd="sng">
            <a:solidFill>
              <a:schemeClr val="bg2"/>
            </a:solidFill>
            <a:prstDash val="solid"/>
            <a:round/>
            <a:headEnd/>
            <a:tailEnd/>
          </a:ln>
        </p:spPr>
        <p:txBody>
          <a:bodyPr/>
          <a:lstStyle/>
          <a:p>
            <a:endParaRPr lang="en-US"/>
          </a:p>
        </p:txBody>
      </p:sp>
      <p:sp>
        <p:nvSpPr>
          <p:cNvPr id="33987" name="Freeform 195"/>
          <p:cNvSpPr>
            <a:spLocks/>
          </p:cNvSpPr>
          <p:nvPr/>
        </p:nvSpPr>
        <p:spPr bwMode="auto">
          <a:xfrm>
            <a:off x="6510338" y="2951163"/>
            <a:ext cx="139700" cy="166687"/>
          </a:xfrm>
          <a:custGeom>
            <a:avLst/>
            <a:gdLst>
              <a:gd name="T0" fmla="*/ 2147483646 w 178"/>
              <a:gd name="T1" fmla="*/ 2147483646 h 210"/>
              <a:gd name="T2" fmla="*/ 2147483646 w 178"/>
              <a:gd name="T3" fmla="*/ 2147483646 h 210"/>
              <a:gd name="T4" fmla="*/ 2147483646 w 178"/>
              <a:gd name="T5" fmla="*/ 2147483646 h 210"/>
              <a:gd name="T6" fmla="*/ 2147483646 w 178"/>
              <a:gd name="T7" fmla="*/ 2147483646 h 210"/>
              <a:gd name="T8" fmla="*/ 2147483646 w 178"/>
              <a:gd name="T9" fmla="*/ 2147483646 h 210"/>
              <a:gd name="T10" fmla="*/ 2147483646 w 178"/>
              <a:gd name="T11" fmla="*/ 2147483646 h 210"/>
              <a:gd name="T12" fmla="*/ 2147483646 w 178"/>
              <a:gd name="T13" fmla="*/ 2147483646 h 210"/>
              <a:gd name="T14" fmla="*/ 2147483646 w 178"/>
              <a:gd name="T15" fmla="*/ 2147483646 h 210"/>
              <a:gd name="T16" fmla="*/ 2147483646 w 178"/>
              <a:gd name="T17" fmla="*/ 2147483646 h 210"/>
              <a:gd name="T18" fmla="*/ 2147483646 w 178"/>
              <a:gd name="T19" fmla="*/ 2147483646 h 210"/>
              <a:gd name="T20" fmla="*/ 2147483646 w 178"/>
              <a:gd name="T21" fmla="*/ 2147483646 h 210"/>
              <a:gd name="T22" fmla="*/ 2147483646 w 178"/>
              <a:gd name="T23" fmla="*/ 2147483646 h 210"/>
              <a:gd name="T24" fmla="*/ 2147483646 w 178"/>
              <a:gd name="T25" fmla="*/ 2147483646 h 210"/>
              <a:gd name="T26" fmla="*/ 2147483646 w 178"/>
              <a:gd name="T27" fmla="*/ 2147483646 h 210"/>
              <a:gd name="T28" fmla="*/ 2147483646 w 178"/>
              <a:gd name="T29" fmla="*/ 2147483646 h 210"/>
              <a:gd name="T30" fmla="*/ 2147483646 w 178"/>
              <a:gd name="T31" fmla="*/ 2147483646 h 210"/>
              <a:gd name="T32" fmla="*/ 2147483646 w 178"/>
              <a:gd name="T33" fmla="*/ 2147483646 h 210"/>
              <a:gd name="T34" fmla="*/ 2147483646 w 178"/>
              <a:gd name="T35" fmla="*/ 2147483646 h 210"/>
              <a:gd name="T36" fmla="*/ 2147483646 w 178"/>
              <a:gd name="T37" fmla="*/ 2147483646 h 210"/>
              <a:gd name="T38" fmla="*/ 2147483646 w 178"/>
              <a:gd name="T39" fmla="*/ 2147483646 h 210"/>
              <a:gd name="T40" fmla="*/ 2147483646 w 178"/>
              <a:gd name="T41" fmla="*/ 2147483646 h 210"/>
              <a:gd name="T42" fmla="*/ 2147483646 w 178"/>
              <a:gd name="T43" fmla="*/ 2147483646 h 210"/>
              <a:gd name="T44" fmla="*/ 2147483646 w 178"/>
              <a:gd name="T45" fmla="*/ 2147483646 h 210"/>
              <a:gd name="T46" fmla="*/ 2147483646 w 178"/>
              <a:gd name="T47" fmla="*/ 2147483646 h 210"/>
              <a:gd name="T48" fmla="*/ 2147483646 w 178"/>
              <a:gd name="T49" fmla="*/ 2147483646 h 210"/>
              <a:gd name="T50" fmla="*/ 483529169 w 178"/>
              <a:gd name="T51" fmla="*/ 2147483646 h 210"/>
              <a:gd name="T52" fmla="*/ 2147483646 w 178"/>
              <a:gd name="T53" fmla="*/ 2147483646 h 210"/>
              <a:gd name="T54" fmla="*/ 2147483646 w 178"/>
              <a:gd name="T55" fmla="*/ 2147483646 h 210"/>
              <a:gd name="T56" fmla="*/ 2147483646 w 178"/>
              <a:gd name="T57" fmla="*/ 0 h 210"/>
              <a:gd name="T58" fmla="*/ 2147483646 w 178"/>
              <a:gd name="T59" fmla="*/ 2147483646 h 210"/>
              <a:gd name="T60" fmla="*/ 2147483646 w 178"/>
              <a:gd name="T61" fmla="*/ 2147483646 h 210"/>
              <a:gd name="T62" fmla="*/ 2147483646 w 178"/>
              <a:gd name="T63" fmla="*/ 2147483646 h 210"/>
              <a:gd name="T64" fmla="*/ 2147483646 w 178"/>
              <a:gd name="T65" fmla="*/ 2147483646 h 210"/>
              <a:gd name="T66" fmla="*/ 2147483646 w 178"/>
              <a:gd name="T67" fmla="*/ 2147483646 h 210"/>
              <a:gd name="T68" fmla="*/ 2147483646 w 178"/>
              <a:gd name="T69" fmla="*/ 2147483646 h 210"/>
              <a:gd name="T70" fmla="*/ 2147483646 w 178"/>
              <a:gd name="T71" fmla="*/ 2147483646 h 210"/>
              <a:gd name="T72" fmla="*/ 2147483646 w 178"/>
              <a:gd name="T73" fmla="*/ 2147483646 h 210"/>
              <a:gd name="T74" fmla="*/ 2147483646 w 178"/>
              <a:gd name="T75" fmla="*/ 2147483646 h 210"/>
              <a:gd name="T76" fmla="*/ 2147483646 w 178"/>
              <a:gd name="T77" fmla="*/ 2147483646 h 210"/>
              <a:gd name="T78" fmla="*/ 2147483646 w 178"/>
              <a:gd name="T79" fmla="*/ 2147483646 h 210"/>
              <a:gd name="T80" fmla="*/ 2147483646 w 178"/>
              <a:gd name="T81" fmla="*/ 2147483646 h 210"/>
              <a:gd name="T82" fmla="*/ 2147483646 w 178"/>
              <a:gd name="T83" fmla="*/ 2147483646 h 210"/>
              <a:gd name="T84" fmla="*/ 2147483646 w 178"/>
              <a:gd name="T85" fmla="*/ 2147483646 h 210"/>
              <a:gd name="T86" fmla="*/ 2147483646 w 178"/>
              <a:gd name="T87" fmla="*/ 2147483646 h 210"/>
              <a:gd name="T88" fmla="*/ 2147483646 w 178"/>
              <a:gd name="T89" fmla="*/ 2147483646 h 210"/>
              <a:gd name="T90" fmla="*/ 2147483646 w 178"/>
              <a:gd name="T91" fmla="*/ 2147483646 h 210"/>
              <a:gd name="T92" fmla="*/ 2147483646 w 178"/>
              <a:gd name="T93" fmla="*/ 2147483646 h 210"/>
              <a:gd name="T94" fmla="*/ 2147483646 w 178"/>
              <a:gd name="T95" fmla="*/ 2147483646 h 210"/>
              <a:gd name="T96" fmla="*/ 2147483646 w 178"/>
              <a:gd name="T97" fmla="*/ 2147483646 h 210"/>
              <a:gd name="T98" fmla="*/ 2147483646 w 178"/>
              <a:gd name="T99" fmla="*/ 2147483646 h 210"/>
              <a:gd name="T100" fmla="*/ 2147483646 w 178"/>
              <a:gd name="T101" fmla="*/ 2147483646 h 210"/>
              <a:gd name="T102" fmla="*/ 2147483646 w 178"/>
              <a:gd name="T103" fmla="*/ 2147483646 h 210"/>
              <a:gd name="T104" fmla="*/ 2147483646 w 178"/>
              <a:gd name="T105" fmla="*/ 2147483646 h 210"/>
              <a:gd name="T106" fmla="*/ 2147483646 w 178"/>
              <a:gd name="T107" fmla="*/ 2147483646 h 210"/>
              <a:gd name="T108" fmla="*/ 2147483646 w 178"/>
              <a:gd name="T109" fmla="*/ 2147483646 h 210"/>
              <a:gd name="T110" fmla="*/ 2147483646 w 178"/>
              <a:gd name="T111" fmla="*/ 2147483646 h 210"/>
              <a:gd name="T112" fmla="*/ 2147483646 w 178"/>
              <a:gd name="T113" fmla="*/ 2147483646 h 210"/>
              <a:gd name="T114" fmla="*/ 2147483646 w 178"/>
              <a:gd name="T115" fmla="*/ 2147483646 h 210"/>
              <a:gd name="T116" fmla="*/ 2147483646 w 178"/>
              <a:gd name="T117" fmla="*/ 2147483646 h 2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8" h="210">
                <a:moveTo>
                  <a:pt x="178" y="203"/>
                </a:moveTo>
                <a:lnTo>
                  <a:pt x="167" y="210"/>
                </a:lnTo>
                <a:lnTo>
                  <a:pt x="152" y="185"/>
                </a:lnTo>
                <a:lnTo>
                  <a:pt x="133" y="148"/>
                </a:lnTo>
                <a:lnTo>
                  <a:pt x="112" y="148"/>
                </a:lnTo>
                <a:lnTo>
                  <a:pt x="99" y="122"/>
                </a:lnTo>
                <a:lnTo>
                  <a:pt x="67" y="102"/>
                </a:lnTo>
                <a:lnTo>
                  <a:pt x="56" y="102"/>
                </a:lnTo>
                <a:lnTo>
                  <a:pt x="93" y="124"/>
                </a:lnTo>
                <a:lnTo>
                  <a:pt x="103" y="143"/>
                </a:lnTo>
                <a:lnTo>
                  <a:pt x="107" y="152"/>
                </a:lnTo>
                <a:lnTo>
                  <a:pt x="96" y="186"/>
                </a:lnTo>
                <a:lnTo>
                  <a:pt x="90" y="175"/>
                </a:lnTo>
                <a:lnTo>
                  <a:pt x="83" y="177"/>
                </a:lnTo>
                <a:lnTo>
                  <a:pt x="76" y="184"/>
                </a:lnTo>
                <a:lnTo>
                  <a:pt x="68" y="185"/>
                </a:lnTo>
                <a:lnTo>
                  <a:pt x="67" y="188"/>
                </a:lnTo>
                <a:lnTo>
                  <a:pt x="57" y="178"/>
                </a:lnTo>
                <a:lnTo>
                  <a:pt x="57" y="181"/>
                </a:lnTo>
                <a:lnTo>
                  <a:pt x="56" y="178"/>
                </a:lnTo>
                <a:lnTo>
                  <a:pt x="55" y="175"/>
                </a:lnTo>
                <a:lnTo>
                  <a:pt x="58" y="171"/>
                </a:lnTo>
                <a:lnTo>
                  <a:pt x="50" y="159"/>
                </a:lnTo>
                <a:lnTo>
                  <a:pt x="49" y="149"/>
                </a:lnTo>
                <a:lnTo>
                  <a:pt x="50" y="145"/>
                </a:lnTo>
                <a:lnTo>
                  <a:pt x="45" y="140"/>
                </a:lnTo>
                <a:lnTo>
                  <a:pt x="48" y="132"/>
                </a:lnTo>
                <a:lnTo>
                  <a:pt x="38" y="130"/>
                </a:lnTo>
                <a:lnTo>
                  <a:pt x="41" y="127"/>
                </a:lnTo>
                <a:lnTo>
                  <a:pt x="39" y="123"/>
                </a:lnTo>
                <a:lnTo>
                  <a:pt x="41" y="120"/>
                </a:lnTo>
                <a:lnTo>
                  <a:pt x="35" y="118"/>
                </a:lnTo>
                <a:lnTo>
                  <a:pt x="30" y="114"/>
                </a:lnTo>
                <a:lnTo>
                  <a:pt x="30" y="104"/>
                </a:lnTo>
                <a:lnTo>
                  <a:pt x="36" y="101"/>
                </a:lnTo>
                <a:lnTo>
                  <a:pt x="33" y="89"/>
                </a:lnTo>
                <a:lnTo>
                  <a:pt x="18" y="84"/>
                </a:lnTo>
                <a:lnTo>
                  <a:pt x="7" y="75"/>
                </a:lnTo>
                <a:lnTo>
                  <a:pt x="11" y="66"/>
                </a:lnTo>
                <a:lnTo>
                  <a:pt x="10" y="64"/>
                </a:lnTo>
                <a:lnTo>
                  <a:pt x="12" y="63"/>
                </a:lnTo>
                <a:lnTo>
                  <a:pt x="13" y="66"/>
                </a:lnTo>
                <a:lnTo>
                  <a:pt x="16" y="66"/>
                </a:lnTo>
                <a:lnTo>
                  <a:pt x="19" y="53"/>
                </a:lnTo>
                <a:lnTo>
                  <a:pt x="33" y="54"/>
                </a:lnTo>
                <a:lnTo>
                  <a:pt x="36" y="50"/>
                </a:lnTo>
                <a:lnTo>
                  <a:pt x="29" y="47"/>
                </a:lnTo>
                <a:lnTo>
                  <a:pt x="28" y="41"/>
                </a:lnTo>
                <a:lnTo>
                  <a:pt x="24" y="44"/>
                </a:lnTo>
                <a:lnTo>
                  <a:pt x="18" y="41"/>
                </a:lnTo>
                <a:lnTo>
                  <a:pt x="6" y="30"/>
                </a:lnTo>
                <a:lnTo>
                  <a:pt x="1" y="30"/>
                </a:lnTo>
                <a:lnTo>
                  <a:pt x="0" y="17"/>
                </a:lnTo>
                <a:lnTo>
                  <a:pt x="6" y="15"/>
                </a:lnTo>
                <a:lnTo>
                  <a:pt x="5" y="11"/>
                </a:lnTo>
                <a:lnTo>
                  <a:pt x="11" y="8"/>
                </a:lnTo>
                <a:lnTo>
                  <a:pt x="4" y="4"/>
                </a:lnTo>
                <a:lnTo>
                  <a:pt x="5" y="0"/>
                </a:lnTo>
                <a:lnTo>
                  <a:pt x="17" y="8"/>
                </a:lnTo>
                <a:lnTo>
                  <a:pt x="17" y="15"/>
                </a:lnTo>
                <a:lnTo>
                  <a:pt x="18" y="12"/>
                </a:lnTo>
                <a:lnTo>
                  <a:pt x="29" y="13"/>
                </a:lnTo>
                <a:lnTo>
                  <a:pt x="28" y="9"/>
                </a:lnTo>
                <a:lnTo>
                  <a:pt x="23" y="7"/>
                </a:lnTo>
                <a:lnTo>
                  <a:pt x="25" y="5"/>
                </a:lnTo>
                <a:lnTo>
                  <a:pt x="28" y="6"/>
                </a:lnTo>
                <a:lnTo>
                  <a:pt x="31" y="12"/>
                </a:lnTo>
                <a:lnTo>
                  <a:pt x="41" y="21"/>
                </a:lnTo>
                <a:lnTo>
                  <a:pt x="49" y="21"/>
                </a:lnTo>
                <a:lnTo>
                  <a:pt x="48" y="13"/>
                </a:lnTo>
                <a:lnTo>
                  <a:pt x="52" y="13"/>
                </a:lnTo>
                <a:lnTo>
                  <a:pt x="58" y="24"/>
                </a:lnTo>
                <a:lnTo>
                  <a:pt x="64" y="50"/>
                </a:lnTo>
                <a:lnTo>
                  <a:pt x="84" y="56"/>
                </a:lnTo>
                <a:lnTo>
                  <a:pt x="109" y="52"/>
                </a:lnTo>
                <a:lnTo>
                  <a:pt x="126" y="56"/>
                </a:lnTo>
                <a:lnTo>
                  <a:pt x="131" y="53"/>
                </a:lnTo>
                <a:lnTo>
                  <a:pt x="138" y="53"/>
                </a:lnTo>
                <a:lnTo>
                  <a:pt x="151" y="59"/>
                </a:lnTo>
                <a:lnTo>
                  <a:pt x="157" y="66"/>
                </a:lnTo>
                <a:lnTo>
                  <a:pt x="146" y="66"/>
                </a:lnTo>
                <a:lnTo>
                  <a:pt x="148" y="71"/>
                </a:lnTo>
                <a:lnTo>
                  <a:pt x="148" y="81"/>
                </a:lnTo>
                <a:lnTo>
                  <a:pt x="146" y="81"/>
                </a:lnTo>
                <a:lnTo>
                  <a:pt x="146" y="85"/>
                </a:lnTo>
                <a:lnTo>
                  <a:pt x="140" y="86"/>
                </a:lnTo>
                <a:lnTo>
                  <a:pt x="141" y="92"/>
                </a:lnTo>
                <a:lnTo>
                  <a:pt x="135" y="90"/>
                </a:lnTo>
                <a:lnTo>
                  <a:pt x="134" y="94"/>
                </a:lnTo>
                <a:lnTo>
                  <a:pt x="132" y="91"/>
                </a:lnTo>
                <a:lnTo>
                  <a:pt x="131" y="96"/>
                </a:lnTo>
                <a:lnTo>
                  <a:pt x="123" y="96"/>
                </a:lnTo>
                <a:lnTo>
                  <a:pt x="118" y="110"/>
                </a:lnTo>
                <a:lnTo>
                  <a:pt x="119" y="116"/>
                </a:lnTo>
                <a:lnTo>
                  <a:pt x="126" y="128"/>
                </a:lnTo>
                <a:lnTo>
                  <a:pt x="128" y="137"/>
                </a:lnTo>
                <a:lnTo>
                  <a:pt x="131" y="135"/>
                </a:lnTo>
                <a:lnTo>
                  <a:pt x="128" y="130"/>
                </a:lnTo>
                <a:lnTo>
                  <a:pt x="131" y="129"/>
                </a:lnTo>
                <a:lnTo>
                  <a:pt x="138" y="142"/>
                </a:lnTo>
                <a:lnTo>
                  <a:pt x="144" y="136"/>
                </a:lnTo>
                <a:lnTo>
                  <a:pt x="141" y="128"/>
                </a:lnTo>
                <a:lnTo>
                  <a:pt x="145" y="111"/>
                </a:lnTo>
                <a:lnTo>
                  <a:pt x="148" y="114"/>
                </a:lnTo>
                <a:lnTo>
                  <a:pt x="150" y="111"/>
                </a:lnTo>
                <a:lnTo>
                  <a:pt x="153" y="113"/>
                </a:lnTo>
                <a:lnTo>
                  <a:pt x="155" y="111"/>
                </a:lnTo>
                <a:lnTo>
                  <a:pt x="157" y="116"/>
                </a:lnTo>
                <a:lnTo>
                  <a:pt x="163" y="128"/>
                </a:lnTo>
                <a:lnTo>
                  <a:pt x="160" y="129"/>
                </a:lnTo>
                <a:lnTo>
                  <a:pt x="164" y="137"/>
                </a:lnTo>
                <a:lnTo>
                  <a:pt x="164" y="142"/>
                </a:lnTo>
                <a:lnTo>
                  <a:pt x="171" y="152"/>
                </a:lnTo>
                <a:lnTo>
                  <a:pt x="171" y="162"/>
                </a:lnTo>
                <a:lnTo>
                  <a:pt x="177" y="171"/>
                </a:lnTo>
                <a:lnTo>
                  <a:pt x="177" y="179"/>
                </a:lnTo>
                <a:lnTo>
                  <a:pt x="176" y="179"/>
                </a:lnTo>
                <a:lnTo>
                  <a:pt x="178" y="203"/>
                </a:lnTo>
                <a:close/>
              </a:path>
            </a:pathLst>
          </a:custGeom>
          <a:noFill/>
          <a:ln w="3175" cmpd="sng">
            <a:solidFill>
              <a:schemeClr val="bg2"/>
            </a:solidFill>
            <a:prstDash val="solid"/>
            <a:round/>
            <a:headEnd/>
            <a:tailEnd/>
          </a:ln>
        </p:spPr>
        <p:txBody>
          <a:bodyPr/>
          <a:lstStyle/>
          <a:p>
            <a:endParaRPr lang="en-US"/>
          </a:p>
        </p:txBody>
      </p:sp>
      <p:sp>
        <p:nvSpPr>
          <p:cNvPr id="33988" name="Freeform 196"/>
          <p:cNvSpPr>
            <a:spLocks/>
          </p:cNvSpPr>
          <p:nvPr/>
        </p:nvSpPr>
        <p:spPr bwMode="auto">
          <a:xfrm>
            <a:off x="6519863" y="2901950"/>
            <a:ext cx="88900" cy="44450"/>
          </a:xfrm>
          <a:custGeom>
            <a:avLst/>
            <a:gdLst>
              <a:gd name="T0" fmla="*/ 0 w 114"/>
              <a:gd name="T1" fmla="*/ 2147483646 h 57"/>
              <a:gd name="T2" fmla="*/ 2147483646 w 114"/>
              <a:gd name="T3" fmla="*/ 2147483646 h 57"/>
              <a:gd name="T4" fmla="*/ 2147483646 w 114"/>
              <a:gd name="T5" fmla="*/ 0 h 57"/>
              <a:gd name="T6" fmla="*/ 2147483646 w 114"/>
              <a:gd name="T7" fmla="*/ 2147483646 h 57"/>
              <a:gd name="T8" fmla="*/ 2147483646 w 114"/>
              <a:gd name="T9" fmla="*/ 2147483646 h 57"/>
              <a:gd name="T10" fmla="*/ 2147483646 w 114"/>
              <a:gd name="T11" fmla="*/ 2147483646 h 57"/>
              <a:gd name="T12" fmla="*/ 2147483646 w 114"/>
              <a:gd name="T13" fmla="*/ 2147483646 h 57"/>
              <a:gd name="T14" fmla="*/ 2147483646 w 114"/>
              <a:gd name="T15" fmla="*/ 2147483646 h 57"/>
              <a:gd name="T16" fmla="*/ 2147483646 w 114"/>
              <a:gd name="T17" fmla="*/ 2147483646 h 57"/>
              <a:gd name="T18" fmla="*/ 2147483646 w 114"/>
              <a:gd name="T19" fmla="*/ 2147483646 h 57"/>
              <a:gd name="T20" fmla="*/ 2147483646 w 114"/>
              <a:gd name="T21" fmla="*/ 2147483646 h 57"/>
              <a:gd name="T22" fmla="*/ 2147483646 w 114"/>
              <a:gd name="T23" fmla="*/ 2147483646 h 57"/>
              <a:gd name="T24" fmla="*/ 2147483646 w 114"/>
              <a:gd name="T25" fmla="*/ 2147483646 h 57"/>
              <a:gd name="T26" fmla="*/ 2147483646 w 114"/>
              <a:gd name="T27" fmla="*/ 2147483646 h 57"/>
              <a:gd name="T28" fmla="*/ 2147483646 w 114"/>
              <a:gd name="T29" fmla="*/ 2147483646 h 57"/>
              <a:gd name="T30" fmla="*/ 2147483646 w 114"/>
              <a:gd name="T31" fmla="*/ 2147483646 h 57"/>
              <a:gd name="T32" fmla="*/ 2147483646 w 114"/>
              <a:gd name="T33" fmla="*/ 2147483646 h 57"/>
              <a:gd name="T34" fmla="*/ 2147483646 w 114"/>
              <a:gd name="T35" fmla="*/ 2147483646 h 57"/>
              <a:gd name="T36" fmla="*/ 2147483646 w 114"/>
              <a:gd name="T37" fmla="*/ 2147483646 h 57"/>
              <a:gd name="T38" fmla="*/ 2147483646 w 114"/>
              <a:gd name="T39" fmla="*/ 2147483646 h 57"/>
              <a:gd name="T40" fmla="*/ 2147483646 w 114"/>
              <a:gd name="T41" fmla="*/ 2147483646 h 57"/>
              <a:gd name="T42" fmla="*/ 2147483646 w 114"/>
              <a:gd name="T43" fmla="*/ 2147483646 h 57"/>
              <a:gd name="T44" fmla="*/ 2147483646 w 114"/>
              <a:gd name="T45" fmla="*/ 2147483646 h 57"/>
              <a:gd name="T46" fmla="*/ 2147483646 w 114"/>
              <a:gd name="T47" fmla="*/ 2147483646 h 57"/>
              <a:gd name="T48" fmla="*/ 2147483646 w 114"/>
              <a:gd name="T49" fmla="*/ 2147483646 h 57"/>
              <a:gd name="T50" fmla="*/ 2147483646 w 114"/>
              <a:gd name="T51" fmla="*/ 2147483646 h 57"/>
              <a:gd name="T52" fmla="*/ 2147483646 w 114"/>
              <a:gd name="T53" fmla="*/ 2147483646 h 57"/>
              <a:gd name="T54" fmla="*/ 2147483646 w 114"/>
              <a:gd name="T55" fmla="*/ 2147483646 h 57"/>
              <a:gd name="T56" fmla="*/ 2147483646 w 114"/>
              <a:gd name="T57" fmla="*/ 2147483646 h 57"/>
              <a:gd name="T58" fmla="*/ 2147483646 w 114"/>
              <a:gd name="T59" fmla="*/ 2147483646 h 57"/>
              <a:gd name="T60" fmla="*/ 2147483646 w 114"/>
              <a:gd name="T61" fmla="*/ 2147483646 h 57"/>
              <a:gd name="T62" fmla="*/ 2147483646 w 114"/>
              <a:gd name="T63" fmla="*/ 2147483646 h 57"/>
              <a:gd name="T64" fmla="*/ 2147483646 w 114"/>
              <a:gd name="T65" fmla="*/ 2147483646 h 57"/>
              <a:gd name="T66" fmla="*/ 1896746225 w 114"/>
              <a:gd name="T67" fmla="*/ 2147483646 h 57"/>
              <a:gd name="T68" fmla="*/ 0 w 114"/>
              <a:gd name="T69" fmla="*/ 2147483646 h 57"/>
              <a:gd name="T70" fmla="*/ 0 w 114"/>
              <a:gd name="T71" fmla="*/ 2147483646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57">
                <a:moveTo>
                  <a:pt x="0" y="36"/>
                </a:moveTo>
                <a:lnTo>
                  <a:pt x="5" y="35"/>
                </a:lnTo>
                <a:lnTo>
                  <a:pt x="27" y="0"/>
                </a:lnTo>
                <a:lnTo>
                  <a:pt x="75" y="5"/>
                </a:lnTo>
                <a:lnTo>
                  <a:pt x="90" y="16"/>
                </a:lnTo>
                <a:lnTo>
                  <a:pt x="91" y="18"/>
                </a:lnTo>
                <a:lnTo>
                  <a:pt x="89" y="23"/>
                </a:lnTo>
                <a:lnTo>
                  <a:pt x="93" y="26"/>
                </a:lnTo>
                <a:lnTo>
                  <a:pt x="97" y="27"/>
                </a:lnTo>
                <a:lnTo>
                  <a:pt x="104" y="26"/>
                </a:lnTo>
                <a:lnTo>
                  <a:pt x="107" y="29"/>
                </a:lnTo>
                <a:lnTo>
                  <a:pt x="110" y="35"/>
                </a:lnTo>
                <a:lnTo>
                  <a:pt x="108" y="35"/>
                </a:lnTo>
                <a:lnTo>
                  <a:pt x="109" y="40"/>
                </a:lnTo>
                <a:lnTo>
                  <a:pt x="114" y="46"/>
                </a:lnTo>
                <a:lnTo>
                  <a:pt x="114" y="52"/>
                </a:lnTo>
                <a:lnTo>
                  <a:pt x="106" y="49"/>
                </a:lnTo>
                <a:lnTo>
                  <a:pt x="101" y="53"/>
                </a:lnTo>
                <a:lnTo>
                  <a:pt x="91" y="52"/>
                </a:lnTo>
                <a:lnTo>
                  <a:pt x="89" y="55"/>
                </a:lnTo>
                <a:lnTo>
                  <a:pt x="81" y="52"/>
                </a:lnTo>
                <a:lnTo>
                  <a:pt x="72" y="55"/>
                </a:lnTo>
                <a:lnTo>
                  <a:pt x="61" y="53"/>
                </a:lnTo>
                <a:lnTo>
                  <a:pt x="56" y="50"/>
                </a:lnTo>
                <a:lnTo>
                  <a:pt x="51" y="52"/>
                </a:lnTo>
                <a:lnTo>
                  <a:pt x="51" y="56"/>
                </a:lnTo>
                <a:lnTo>
                  <a:pt x="39" y="57"/>
                </a:lnTo>
                <a:lnTo>
                  <a:pt x="33" y="57"/>
                </a:lnTo>
                <a:lnTo>
                  <a:pt x="32" y="53"/>
                </a:lnTo>
                <a:lnTo>
                  <a:pt x="24" y="51"/>
                </a:lnTo>
                <a:lnTo>
                  <a:pt x="14" y="53"/>
                </a:lnTo>
                <a:lnTo>
                  <a:pt x="12" y="49"/>
                </a:lnTo>
                <a:lnTo>
                  <a:pt x="5" y="48"/>
                </a:lnTo>
                <a:lnTo>
                  <a:pt x="4" y="42"/>
                </a:lnTo>
                <a:lnTo>
                  <a:pt x="0" y="40"/>
                </a:lnTo>
                <a:lnTo>
                  <a:pt x="0" y="36"/>
                </a:lnTo>
                <a:close/>
              </a:path>
            </a:pathLst>
          </a:custGeom>
          <a:noFill/>
          <a:ln w="3175" cmpd="sng">
            <a:solidFill>
              <a:schemeClr val="bg2"/>
            </a:solidFill>
            <a:prstDash val="solid"/>
            <a:round/>
            <a:headEnd/>
            <a:tailEnd/>
          </a:ln>
        </p:spPr>
        <p:txBody>
          <a:bodyPr/>
          <a:lstStyle/>
          <a:p>
            <a:endParaRPr lang="en-US"/>
          </a:p>
        </p:txBody>
      </p:sp>
      <p:sp>
        <p:nvSpPr>
          <p:cNvPr id="33989" name="Freeform 197"/>
          <p:cNvSpPr>
            <a:spLocks/>
          </p:cNvSpPr>
          <p:nvPr/>
        </p:nvSpPr>
        <p:spPr bwMode="auto">
          <a:xfrm>
            <a:off x="6856413" y="3079750"/>
            <a:ext cx="225425" cy="261938"/>
          </a:xfrm>
          <a:custGeom>
            <a:avLst/>
            <a:gdLst>
              <a:gd name="T0" fmla="*/ 2147483646 w 284"/>
              <a:gd name="T1" fmla="*/ 2147483646 h 330"/>
              <a:gd name="T2" fmla="*/ 2147483646 w 284"/>
              <a:gd name="T3" fmla="*/ 2147483646 h 330"/>
              <a:gd name="T4" fmla="*/ 2147483646 w 284"/>
              <a:gd name="T5" fmla="*/ 2147483646 h 330"/>
              <a:gd name="T6" fmla="*/ 2147483646 w 284"/>
              <a:gd name="T7" fmla="*/ 2147483646 h 330"/>
              <a:gd name="T8" fmla="*/ 2147483646 w 284"/>
              <a:gd name="T9" fmla="*/ 2147483646 h 330"/>
              <a:gd name="T10" fmla="*/ 2147483646 w 284"/>
              <a:gd name="T11" fmla="*/ 2147483646 h 330"/>
              <a:gd name="T12" fmla="*/ 2147483646 w 284"/>
              <a:gd name="T13" fmla="*/ 0 h 330"/>
              <a:gd name="T14" fmla="*/ 2147483646 w 284"/>
              <a:gd name="T15" fmla="*/ 1000505529 h 330"/>
              <a:gd name="T16" fmla="*/ 2147483646 w 284"/>
              <a:gd name="T17" fmla="*/ 2147483646 h 330"/>
              <a:gd name="T18" fmla="*/ 2147483646 w 284"/>
              <a:gd name="T19" fmla="*/ 2147483646 h 330"/>
              <a:gd name="T20" fmla="*/ 2147483646 w 284"/>
              <a:gd name="T21" fmla="*/ 2147483646 h 330"/>
              <a:gd name="T22" fmla="*/ 2147483646 w 284"/>
              <a:gd name="T23" fmla="*/ 2147483646 h 330"/>
              <a:gd name="T24" fmla="*/ 0 w 284"/>
              <a:gd name="T25" fmla="*/ 2147483646 h 330"/>
              <a:gd name="T26" fmla="*/ 2147483646 w 284"/>
              <a:gd name="T27" fmla="*/ 2147483646 h 330"/>
              <a:gd name="T28" fmla="*/ 2147483646 w 284"/>
              <a:gd name="T29" fmla="*/ 2147483646 h 330"/>
              <a:gd name="T30" fmla="*/ 2147483646 w 284"/>
              <a:gd name="T31" fmla="*/ 2147483646 h 330"/>
              <a:gd name="T32" fmla="*/ 2147483646 w 284"/>
              <a:gd name="T33" fmla="*/ 2147483646 h 330"/>
              <a:gd name="T34" fmla="*/ 2147483646 w 284"/>
              <a:gd name="T35" fmla="*/ 2147483646 h 330"/>
              <a:gd name="T36" fmla="*/ 2147483646 w 284"/>
              <a:gd name="T37" fmla="*/ 2147483646 h 330"/>
              <a:gd name="T38" fmla="*/ 2147483646 w 284"/>
              <a:gd name="T39" fmla="*/ 2147483646 h 330"/>
              <a:gd name="T40" fmla="*/ 2147483646 w 284"/>
              <a:gd name="T41" fmla="*/ 2147483646 h 330"/>
              <a:gd name="T42" fmla="*/ 2147483646 w 284"/>
              <a:gd name="T43" fmla="*/ 2147483646 h 330"/>
              <a:gd name="T44" fmla="*/ 2147483646 w 284"/>
              <a:gd name="T45" fmla="*/ 2147483646 h 330"/>
              <a:gd name="T46" fmla="*/ 2147483646 w 284"/>
              <a:gd name="T47" fmla="*/ 2147483646 h 330"/>
              <a:gd name="T48" fmla="*/ 2147483646 w 284"/>
              <a:gd name="T49" fmla="*/ 2147483646 h 330"/>
              <a:gd name="T50" fmla="*/ 2147483646 w 284"/>
              <a:gd name="T51" fmla="*/ 2147483646 h 330"/>
              <a:gd name="T52" fmla="*/ 2147483646 w 284"/>
              <a:gd name="T53" fmla="*/ 2147483646 h 330"/>
              <a:gd name="T54" fmla="*/ 2147483646 w 284"/>
              <a:gd name="T55" fmla="*/ 2147483646 h 330"/>
              <a:gd name="T56" fmla="*/ 2147483646 w 284"/>
              <a:gd name="T57" fmla="*/ 2147483646 h 330"/>
              <a:gd name="T58" fmla="*/ 2147483646 w 284"/>
              <a:gd name="T59" fmla="*/ 2147483646 h 330"/>
              <a:gd name="T60" fmla="*/ 2147483646 w 284"/>
              <a:gd name="T61" fmla="*/ 2147483646 h 330"/>
              <a:gd name="T62" fmla="*/ 2147483646 w 284"/>
              <a:gd name="T63" fmla="*/ 2147483646 h 330"/>
              <a:gd name="T64" fmla="*/ 2147483646 w 284"/>
              <a:gd name="T65" fmla="*/ 2147483646 h 330"/>
              <a:gd name="T66" fmla="*/ 2147483646 w 284"/>
              <a:gd name="T67" fmla="*/ 2147483646 h 330"/>
              <a:gd name="T68" fmla="*/ 2147483646 w 284"/>
              <a:gd name="T69" fmla="*/ 2147483646 h 330"/>
              <a:gd name="T70" fmla="*/ 2147483646 w 284"/>
              <a:gd name="T71" fmla="*/ 2147483646 h 330"/>
              <a:gd name="T72" fmla="*/ 2147483646 w 284"/>
              <a:gd name="T73" fmla="*/ 2147483646 h 330"/>
              <a:gd name="T74" fmla="*/ 2147483646 w 284"/>
              <a:gd name="T75" fmla="*/ 2147483646 h 330"/>
              <a:gd name="T76" fmla="*/ 2147483646 w 284"/>
              <a:gd name="T77" fmla="*/ 2147483646 h 330"/>
              <a:gd name="T78" fmla="*/ 2147483646 w 284"/>
              <a:gd name="T79" fmla="*/ 2147483646 h 330"/>
              <a:gd name="T80" fmla="*/ 2147483646 w 284"/>
              <a:gd name="T81" fmla="*/ 2147483646 h 330"/>
              <a:gd name="T82" fmla="*/ 2147483646 w 284"/>
              <a:gd name="T83" fmla="*/ 2147483646 h 330"/>
              <a:gd name="T84" fmla="*/ 2147483646 w 284"/>
              <a:gd name="T85" fmla="*/ 2147483646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4" h="330">
                <a:moveTo>
                  <a:pt x="159" y="84"/>
                </a:moveTo>
                <a:lnTo>
                  <a:pt x="149" y="74"/>
                </a:lnTo>
                <a:lnTo>
                  <a:pt x="130" y="57"/>
                </a:lnTo>
                <a:lnTo>
                  <a:pt x="113" y="64"/>
                </a:lnTo>
                <a:lnTo>
                  <a:pt x="88" y="43"/>
                </a:lnTo>
                <a:lnTo>
                  <a:pt x="82" y="26"/>
                </a:lnTo>
                <a:lnTo>
                  <a:pt x="55" y="0"/>
                </a:lnTo>
                <a:lnTo>
                  <a:pt x="40" y="2"/>
                </a:lnTo>
                <a:lnTo>
                  <a:pt x="48" y="48"/>
                </a:lnTo>
                <a:lnTo>
                  <a:pt x="33" y="41"/>
                </a:lnTo>
                <a:lnTo>
                  <a:pt x="28" y="34"/>
                </a:lnTo>
                <a:lnTo>
                  <a:pt x="13" y="61"/>
                </a:lnTo>
                <a:lnTo>
                  <a:pt x="0" y="81"/>
                </a:lnTo>
                <a:lnTo>
                  <a:pt x="11" y="84"/>
                </a:lnTo>
                <a:lnTo>
                  <a:pt x="16" y="108"/>
                </a:lnTo>
                <a:lnTo>
                  <a:pt x="42" y="109"/>
                </a:lnTo>
                <a:lnTo>
                  <a:pt x="45" y="150"/>
                </a:lnTo>
                <a:lnTo>
                  <a:pt x="47" y="189"/>
                </a:lnTo>
                <a:lnTo>
                  <a:pt x="78" y="166"/>
                </a:lnTo>
                <a:lnTo>
                  <a:pt x="98" y="173"/>
                </a:lnTo>
                <a:lnTo>
                  <a:pt x="113" y="167"/>
                </a:lnTo>
                <a:lnTo>
                  <a:pt x="130" y="156"/>
                </a:lnTo>
                <a:lnTo>
                  <a:pt x="171" y="190"/>
                </a:lnTo>
                <a:lnTo>
                  <a:pt x="177" y="218"/>
                </a:lnTo>
                <a:lnTo>
                  <a:pt x="207" y="259"/>
                </a:lnTo>
                <a:lnTo>
                  <a:pt x="216" y="292"/>
                </a:lnTo>
                <a:lnTo>
                  <a:pt x="206" y="313"/>
                </a:lnTo>
                <a:lnTo>
                  <a:pt x="234" y="330"/>
                </a:lnTo>
                <a:lnTo>
                  <a:pt x="234" y="318"/>
                </a:lnTo>
                <a:lnTo>
                  <a:pt x="247" y="308"/>
                </a:lnTo>
                <a:lnTo>
                  <a:pt x="259" y="313"/>
                </a:lnTo>
                <a:lnTo>
                  <a:pt x="284" y="300"/>
                </a:lnTo>
                <a:lnTo>
                  <a:pt x="278" y="269"/>
                </a:lnTo>
                <a:lnTo>
                  <a:pt x="269" y="255"/>
                </a:lnTo>
                <a:lnTo>
                  <a:pt x="269" y="247"/>
                </a:lnTo>
                <a:lnTo>
                  <a:pt x="239" y="223"/>
                </a:lnTo>
                <a:lnTo>
                  <a:pt x="225" y="201"/>
                </a:lnTo>
                <a:lnTo>
                  <a:pt x="203" y="175"/>
                </a:lnTo>
                <a:lnTo>
                  <a:pt x="182" y="148"/>
                </a:lnTo>
                <a:lnTo>
                  <a:pt x="138" y="116"/>
                </a:lnTo>
                <a:lnTo>
                  <a:pt x="144" y="106"/>
                </a:lnTo>
                <a:lnTo>
                  <a:pt x="163" y="100"/>
                </a:lnTo>
                <a:lnTo>
                  <a:pt x="159" y="84"/>
                </a:lnTo>
                <a:close/>
              </a:path>
            </a:pathLst>
          </a:custGeom>
          <a:solidFill>
            <a:schemeClr val="bg1"/>
          </a:solidFill>
          <a:ln w="3175" cmpd="sng">
            <a:solidFill>
              <a:schemeClr val="bg2"/>
            </a:solidFill>
            <a:prstDash val="solid"/>
            <a:round/>
            <a:headEnd/>
            <a:tailEnd/>
          </a:ln>
        </p:spPr>
        <p:txBody>
          <a:bodyPr/>
          <a:lstStyle/>
          <a:p>
            <a:endParaRPr lang="en-US"/>
          </a:p>
        </p:txBody>
      </p:sp>
      <p:sp>
        <p:nvSpPr>
          <p:cNvPr id="33990" name="Freeform 198"/>
          <p:cNvSpPr>
            <a:spLocks/>
          </p:cNvSpPr>
          <p:nvPr/>
        </p:nvSpPr>
        <p:spPr bwMode="auto">
          <a:xfrm>
            <a:off x="5294313" y="2074863"/>
            <a:ext cx="955675" cy="422275"/>
          </a:xfrm>
          <a:custGeom>
            <a:avLst/>
            <a:gdLst>
              <a:gd name="T0" fmla="*/ 2147483646 w 1204"/>
              <a:gd name="T1" fmla="*/ 2147483646 h 532"/>
              <a:gd name="T2" fmla="*/ 2147483646 w 1204"/>
              <a:gd name="T3" fmla="*/ 2147483646 h 532"/>
              <a:gd name="T4" fmla="*/ 2147483646 w 1204"/>
              <a:gd name="T5" fmla="*/ 2147483646 h 532"/>
              <a:gd name="T6" fmla="*/ 2147483646 w 1204"/>
              <a:gd name="T7" fmla="*/ 2147483646 h 532"/>
              <a:gd name="T8" fmla="*/ 2147483646 w 1204"/>
              <a:gd name="T9" fmla="*/ 2147483646 h 532"/>
              <a:gd name="T10" fmla="*/ 2147483646 w 1204"/>
              <a:gd name="T11" fmla="*/ 2147483646 h 532"/>
              <a:gd name="T12" fmla="*/ 2147483646 w 1204"/>
              <a:gd name="T13" fmla="*/ 0 h 532"/>
              <a:gd name="T14" fmla="*/ 2147483646 w 1204"/>
              <a:gd name="T15" fmla="*/ 2147483646 h 532"/>
              <a:gd name="T16" fmla="*/ 2147483646 w 1204"/>
              <a:gd name="T17" fmla="*/ 2147483646 h 532"/>
              <a:gd name="T18" fmla="*/ 2147483646 w 1204"/>
              <a:gd name="T19" fmla="*/ 2147483646 h 532"/>
              <a:gd name="T20" fmla="*/ 2147483646 w 1204"/>
              <a:gd name="T21" fmla="*/ 2147483646 h 532"/>
              <a:gd name="T22" fmla="*/ 2147483646 w 1204"/>
              <a:gd name="T23" fmla="*/ 2147483646 h 532"/>
              <a:gd name="T24" fmla="*/ 2147483646 w 1204"/>
              <a:gd name="T25" fmla="*/ 2147483646 h 532"/>
              <a:gd name="T26" fmla="*/ 2147483646 w 1204"/>
              <a:gd name="T27" fmla="*/ 2147483646 h 532"/>
              <a:gd name="T28" fmla="*/ 2147483646 w 1204"/>
              <a:gd name="T29" fmla="*/ 2147483646 h 532"/>
              <a:gd name="T30" fmla="*/ 2147483646 w 1204"/>
              <a:gd name="T31" fmla="*/ 2147483646 h 532"/>
              <a:gd name="T32" fmla="*/ 2147483646 w 1204"/>
              <a:gd name="T33" fmla="*/ 2147483646 h 532"/>
              <a:gd name="T34" fmla="*/ 2147483646 w 1204"/>
              <a:gd name="T35" fmla="*/ 2147483646 h 532"/>
              <a:gd name="T36" fmla="*/ 2147483646 w 1204"/>
              <a:gd name="T37" fmla="*/ 2147483646 h 532"/>
              <a:gd name="T38" fmla="*/ 2147483646 w 1204"/>
              <a:gd name="T39" fmla="*/ 2147483646 h 532"/>
              <a:gd name="T40" fmla="*/ 2147483646 w 1204"/>
              <a:gd name="T41" fmla="*/ 2147483646 h 532"/>
              <a:gd name="T42" fmla="*/ 2147483646 w 1204"/>
              <a:gd name="T43" fmla="*/ 2147483646 h 532"/>
              <a:gd name="T44" fmla="*/ 2147483646 w 1204"/>
              <a:gd name="T45" fmla="*/ 2147483646 h 532"/>
              <a:gd name="T46" fmla="*/ 2147483646 w 1204"/>
              <a:gd name="T47" fmla="*/ 2147483646 h 532"/>
              <a:gd name="T48" fmla="*/ 2147483646 w 1204"/>
              <a:gd name="T49" fmla="*/ 2147483646 h 532"/>
              <a:gd name="T50" fmla="*/ 2147483646 w 1204"/>
              <a:gd name="T51" fmla="*/ 2147483646 h 532"/>
              <a:gd name="T52" fmla="*/ 2147483646 w 1204"/>
              <a:gd name="T53" fmla="*/ 2147483646 h 532"/>
              <a:gd name="T54" fmla="*/ 2147483646 w 1204"/>
              <a:gd name="T55" fmla="*/ 2147483646 h 532"/>
              <a:gd name="T56" fmla="*/ 2147483646 w 1204"/>
              <a:gd name="T57" fmla="*/ 2147483646 h 532"/>
              <a:gd name="T58" fmla="*/ 2147483646 w 1204"/>
              <a:gd name="T59" fmla="*/ 2147483646 h 532"/>
              <a:gd name="T60" fmla="*/ 2147483646 w 1204"/>
              <a:gd name="T61" fmla="*/ 2147483646 h 532"/>
              <a:gd name="T62" fmla="*/ 2147483646 w 1204"/>
              <a:gd name="T63" fmla="*/ 2147483646 h 532"/>
              <a:gd name="T64" fmla="*/ 2147483646 w 1204"/>
              <a:gd name="T65" fmla="*/ 2147483646 h 532"/>
              <a:gd name="T66" fmla="*/ 2147483646 w 1204"/>
              <a:gd name="T67" fmla="*/ 2147483646 h 532"/>
              <a:gd name="T68" fmla="*/ 2147483646 w 1204"/>
              <a:gd name="T69" fmla="*/ 2147483646 h 532"/>
              <a:gd name="T70" fmla="*/ 2147483646 w 1204"/>
              <a:gd name="T71" fmla="*/ 2147483646 h 532"/>
              <a:gd name="T72" fmla="*/ 2147483646 w 1204"/>
              <a:gd name="T73" fmla="*/ 2147483646 h 532"/>
              <a:gd name="T74" fmla="*/ 2147483646 w 1204"/>
              <a:gd name="T75" fmla="*/ 2147483646 h 532"/>
              <a:gd name="T76" fmla="*/ 2147483646 w 1204"/>
              <a:gd name="T77" fmla="*/ 2147483646 h 532"/>
              <a:gd name="T78" fmla="*/ 2147483646 w 1204"/>
              <a:gd name="T79" fmla="*/ 2147483646 h 532"/>
              <a:gd name="T80" fmla="*/ 2147483646 w 1204"/>
              <a:gd name="T81" fmla="*/ 2147483646 h 532"/>
              <a:gd name="T82" fmla="*/ 2147483646 w 1204"/>
              <a:gd name="T83" fmla="*/ 2147483646 h 532"/>
              <a:gd name="T84" fmla="*/ 2147483646 w 1204"/>
              <a:gd name="T85" fmla="*/ 2147483646 h 532"/>
              <a:gd name="T86" fmla="*/ 2147483646 w 1204"/>
              <a:gd name="T87" fmla="*/ 2147483646 h 532"/>
              <a:gd name="T88" fmla="*/ 2147483646 w 1204"/>
              <a:gd name="T89" fmla="*/ 2147483646 h 532"/>
              <a:gd name="T90" fmla="*/ 2147483646 w 1204"/>
              <a:gd name="T91" fmla="*/ 2147483646 h 532"/>
              <a:gd name="T92" fmla="*/ 2147483646 w 1204"/>
              <a:gd name="T93" fmla="*/ 2147483646 h 532"/>
              <a:gd name="T94" fmla="*/ 2147483646 w 1204"/>
              <a:gd name="T95" fmla="*/ 2147483646 h 532"/>
              <a:gd name="T96" fmla="*/ 0 w 1204"/>
              <a:gd name="T97" fmla="*/ 2147483646 h 532"/>
              <a:gd name="T98" fmla="*/ 2147483646 w 1204"/>
              <a:gd name="T99" fmla="*/ 2147483646 h 532"/>
              <a:gd name="T100" fmla="*/ 2147483646 w 1204"/>
              <a:gd name="T101" fmla="*/ 2147483646 h 532"/>
              <a:gd name="T102" fmla="*/ 2147483646 w 1204"/>
              <a:gd name="T103" fmla="*/ 2147483646 h 532"/>
              <a:gd name="T104" fmla="*/ 2147483646 w 1204"/>
              <a:gd name="T105" fmla="*/ 2147483646 h 532"/>
              <a:gd name="T106" fmla="*/ 2147483646 w 1204"/>
              <a:gd name="T107" fmla="*/ 2147483646 h 532"/>
              <a:gd name="T108" fmla="*/ 2147483646 w 1204"/>
              <a:gd name="T109" fmla="*/ 2147483646 h 5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04" h="532">
                <a:moveTo>
                  <a:pt x="384" y="163"/>
                </a:moveTo>
                <a:lnTo>
                  <a:pt x="385" y="163"/>
                </a:lnTo>
                <a:lnTo>
                  <a:pt x="390" y="154"/>
                </a:lnTo>
                <a:lnTo>
                  <a:pt x="358" y="115"/>
                </a:lnTo>
                <a:lnTo>
                  <a:pt x="372" y="72"/>
                </a:lnTo>
                <a:lnTo>
                  <a:pt x="400" y="73"/>
                </a:lnTo>
                <a:lnTo>
                  <a:pt x="363" y="55"/>
                </a:lnTo>
                <a:lnTo>
                  <a:pt x="402" y="49"/>
                </a:lnTo>
                <a:lnTo>
                  <a:pt x="440" y="43"/>
                </a:lnTo>
                <a:lnTo>
                  <a:pt x="477" y="33"/>
                </a:lnTo>
                <a:lnTo>
                  <a:pt x="513" y="22"/>
                </a:lnTo>
                <a:lnTo>
                  <a:pt x="549" y="11"/>
                </a:lnTo>
                <a:lnTo>
                  <a:pt x="584" y="2"/>
                </a:lnTo>
                <a:lnTo>
                  <a:pt x="613" y="0"/>
                </a:lnTo>
                <a:lnTo>
                  <a:pt x="633" y="23"/>
                </a:lnTo>
                <a:lnTo>
                  <a:pt x="690" y="43"/>
                </a:lnTo>
                <a:lnTo>
                  <a:pt x="714" y="54"/>
                </a:lnTo>
                <a:lnTo>
                  <a:pt x="737" y="58"/>
                </a:lnTo>
                <a:lnTo>
                  <a:pt x="774" y="45"/>
                </a:lnTo>
                <a:lnTo>
                  <a:pt x="813" y="30"/>
                </a:lnTo>
                <a:lnTo>
                  <a:pt x="820" y="36"/>
                </a:lnTo>
                <a:lnTo>
                  <a:pt x="816" y="53"/>
                </a:lnTo>
                <a:lnTo>
                  <a:pt x="856" y="81"/>
                </a:lnTo>
                <a:lnTo>
                  <a:pt x="897" y="109"/>
                </a:lnTo>
                <a:lnTo>
                  <a:pt x="938" y="137"/>
                </a:lnTo>
                <a:lnTo>
                  <a:pt x="980" y="164"/>
                </a:lnTo>
                <a:lnTo>
                  <a:pt x="986" y="155"/>
                </a:lnTo>
                <a:lnTo>
                  <a:pt x="1009" y="163"/>
                </a:lnTo>
                <a:lnTo>
                  <a:pt x="1048" y="157"/>
                </a:lnTo>
                <a:lnTo>
                  <a:pt x="1088" y="182"/>
                </a:lnTo>
                <a:lnTo>
                  <a:pt x="1130" y="207"/>
                </a:lnTo>
                <a:lnTo>
                  <a:pt x="1170" y="199"/>
                </a:lnTo>
                <a:lnTo>
                  <a:pt x="1204" y="234"/>
                </a:lnTo>
                <a:lnTo>
                  <a:pt x="1192" y="260"/>
                </a:lnTo>
                <a:lnTo>
                  <a:pt x="1178" y="271"/>
                </a:lnTo>
                <a:lnTo>
                  <a:pt x="1192" y="311"/>
                </a:lnTo>
                <a:lnTo>
                  <a:pt x="1164" y="315"/>
                </a:lnTo>
                <a:lnTo>
                  <a:pt x="1115" y="305"/>
                </a:lnTo>
                <a:lnTo>
                  <a:pt x="1119" y="339"/>
                </a:lnTo>
                <a:lnTo>
                  <a:pt x="1122" y="371"/>
                </a:lnTo>
                <a:lnTo>
                  <a:pt x="1134" y="385"/>
                </a:lnTo>
                <a:lnTo>
                  <a:pt x="1092" y="381"/>
                </a:lnTo>
                <a:lnTo>
                  <a:pt x="1056" y="395"/>
                </a:lnTo>
                <a:lnTo>
                  <a:pt x="1075" y="405"/>
                </a:lnTo>
                <a:lnTo>
                  <a:pt x="1089" y="433"/>
                </a:lnTo>
                <a:lnTo>
                  <a:pt x="1103" y="462"/>
                </a:lnTo>
                <a:lnTo>
                  <a:pt x="1103" y="469"/>
                </a:lnTo>
                <a:lnTo>
                  <a:pt x="1096" y="477"/>
                </a:lnTo>
                <a:lnTo>
                  <a:pt x="1056" y="452"/>
                </a:lnTo>
                <a:lnTo>
                  <a:pt x="1015" y="457"/>
                </a:lnTo>
                <a:lnTo>
                  <a:pt x="974" y="461"/>
                </a:lnTo>
                <a:lnTo>
                  <a:pt x="929" y="462"/>
                </a:lnTo>
                <a:lnTo>
                  <a:pt x="901" y="458"/>
                </a:lnTo>
                <a:lnTo>
                  <a:pt x="884" y="481"/>
                </a:lnTo>
                <a:lnTo>
                  <a:pt x="851" y="476"/>
                </a:lnTo>
                <a:lnTo>
                  <a:pt x="818" y="470"/>
                </a:lnTo>
                <a:lnTo>
                  <a:pt x="798" y="488"/>
                </a:lnTo>
                <a:lnTo>
                  <a:pt x="768" y="509"/>
                </a:lnTo>
                <a:lnTo>
                  <a:pt x="738" y="532"/>
                </a:lnTo>
                <a:lnTo>
                  <a:pt x="708" y="516"/>
                </a:lnTo>
                <a:lnTo>
                  <a:pt x="678" y="501"/>
                </a:lnTo>
                <a:lnTo>
                  <a:pt x="676" y="470"/>
                </a:lnTo>
                <a:lnTo>
                  <a:pt x="641" y="445"/>
                </a:lnTo>
                <a:lnTo>
                  <a:pt x="608" y="443"/>
                </a:lnTo>
                <a:lnTo>
                  <a:pt x="575" y="440"/>
                </a:lnTo>
                <a:lnTo>
                  <a:pt x="542" y="438"/>
                </a:lnTo>
                <a:lnTo>
                  <a:pt x="510" y="437"/>
                </a:lnTo>
                <a:lnTo>
                  <a:pt x="478" y="398"/>
                </a:lnTo>
                <a:lnTo>
                  <a:pt x="436" y="377"/>
                </a:lnTo>
                <a:lnTo>
                  <a:pt x="396" y="356"/>
                </a:lnTo>
                <a:lnTo>
                  <a:pt x="357" y="371"/>
                </a:lnTo>
                <a:lnTo>
                  <a:pt x="319" y="385"/>
                </a:lnTo>
                <a:lnTo>
                  <a:pt x="327" y="419"/>
                </a:lnTo>
                <a:lnTo>
                  <a:pt x="337" y="454"/>
                </a:lnTo>
                <a:lnTo>
                  <a:pt x="345" y="488"/>
                </a:lnTo>
                <a:lnTo>
                  <a:pt x="353" y="522"/>
                </a:lnTo>
                <a:lnTo>
                  <a:pt x="317" y="512"/>
                </a:lnTo>
                <a:lnTo>
                  <a:pt x="280" y="500"/>
                </a:lnTo>
                <a:lnTo>
                  <a:pt x="285" y="474"/>
                </a:lnTo>
                <a:lnTo>
                  <a:pt x="229" y="474"/>
                </a:lnTo>
                <a:lnTo>
                  <a:pt x="203" y="463"/>
                </a:lnTo>
                <a:lnTo>
                  <a:pt x="190" y="456"/>
                </a:lnTo>
                <a:lnTo>
                  <a:pt x="161" y="418"/>
                </a:lnTo>
                <a:lnTo>
                  <a:pt x="146" y="406"/>
                </a:lnTo>
                <a:lnTo>
                  <a:pt x="182" y="405"/>
                </a:lnTo>
                <a:lnTo>
                  <a:pt x="167" y="391"/>
                </a:lnTo>
                <a:lnTo>
                  <a:pt x="185" y="375"/>
                </a:lnTo>
                <a:lnTo>
                  <a:pt x="224" y="375"/>
                </a:lnTo>
                <a:lnTo>
                  <a:pt x="215" y="361"/>
                </a:lnTo>
                <a:lnTo>
                  <a:pt x="208" y="318"/>
                </a:lnTo>
                <a:lnTo>
                  <a:pt x="166" y="316"/>
                </a:lnTo>
                <a:lnTo>
                  <a:pt x="141" y="314"/>
                </a:lnTo>
                <a:lnTo>
                  <a:pt x="102" y="331"/>
                </a:lnTo>
                <a:lnTo>
                  <a:pt x="97" y="334"/>
                </a:lnTo>
                <a:lnTo>
                  <a:pt x="96" y="334"/>
                </a:lnTo>
                <a:lnTo>
                  <a:pt x="73" y="297"/>
                </a:lnTo>
                <a:lnTo>
                  <a:pt x="36" y="269"/>
                </a:lnTo>
                <a:lnTo>
                  <a:pt x="0" y="240"/>
                </a:lnTo>
                <a:lnTo>
                  <a:pt x="5" y="198"/>
                </a:lnTo>
                <a:lnTo>
                  <a:pt x="10" y="156"/>
                </a:lnTo>
                <a:lnTo>
                  <a:pt x="48" y="171"/>
                </a:lnTo>
                <a:lnTo>
                  <a:pt x="52" y="156"/>
                </a:lnTo>
                <a:lnTo>
                  <a:pt x="75" y="139"/>
                </a:lnTo>
                <a:lnTo>
                  <a:pt x="97" y="123"/>
                </a:lnTo>
                <a:lnTo>
                  <a:pt x="140" y="122"/>
                </a:lnTo>
                <a:lnTo>
                  <a:pt x="180" y="139"/>
                </a:lnTo>
                <a:lnTo>
                  <a:pt x="222" y="158"/>
                </a:lnTo>
                <a:lnTo>
                  <a:pt x="267" y="155"/>
                </a:lnTo>
                <a:lnTo>
                  <a:pt x="325" y="155"/>
                </a:lnTo>
                <a:lnTo>
                  <a:pt x="384" y="164"/>
                </a:lnTo>
                <a:lnTo>
                  <a:pt x="384" y="163"/>
                </a:lnTo>
                <a:close/>
              </a:path>
            </a:pathLst>
          </a:custGeom>
          <a:noFill/>
          <a:ln w="3175" cmpd="sng">
            <a:solidFill>
              <a:schemeClr val="hlink"/>
            </a:solidFill>
            <a:prstDash val="solid"/>
            <a:round/>
            <a:headEnd/>
            <a:tailEnd/>
          </a:ln>
        </p:spPr>
        <p:txBody>
          <a:bodyPr/>
          <a:lstStyle/>
          <a:p>
            <a:endParaRPr lang="en-US"/>
          </a:p>
        </p:txBody>
      </p:sp>
      <p:sp>
        <p:nvSpPr>
          <p:cNvPr id="33991" name="Freeform 199"/>
          <p:cNvSpPr>
            <a:spLocks/>
          </p:cNvSpPr>
          <p:nvPr/>
        </p:nvSpPr>
        <p:spPr bwMode="auto">
          <a:xfrm>
            <a:off x="5927725" y="2435225"/>
            <a:ext cx="242888" cy="122238"/>
          </a:xfrm>
          <a:custGeom>
            <a:avLst/>
            <a:gdLst>
              <a:gd name="T0" fmla="*/ 2147483646 w 307"/>
              <a:gd name="T1" fmla="*/ 2147483646 h 156"/>
              <a:gd name="T2" fmla="*/ 2147483646 w 307"/>
              <a:gd name="T3" fmla="*/ 2147483646 h 156"/>
              <a:gd name="T4" fmla="*/ 2147483646 w 307"/>
              <a:gd name="T5" fmla="*/ 2147483646 h 156"/>
              <a:gd name="T6" fmla="*/ 0 w 307"/>
              <a:gd name="T7" fmla="*/ 2147483646 h 156"/>
              <a:gd name="T8" fmla="*/ 2147483646 w 307"/>
              <a:gd name="T9" fmla="*/ 2147483646 h 156"/>
              <a:gd name="T10" fmla="*/ 2147483646 w 307"/>
              <a:gd name="T11" fmla="*/ 2147483646 h 156"/>
              <a:gd name="T12" fmla="*/ 2147483646 w 307"/>
              <a:gd name="T13" fmla="*/ 2147483646 h 156"/>
              <a:gd name="T14" fmla="*/ 2147483646 w 307"/>
              <a:gd name="T15" fmla="*/ 2147483646 h 156"/>
              <a:gd name="T16" fmla="*/ 2147483646 w 307"/>
              <a:gd name="T17" fmla="*/ 2147483646 h 156"/>
              <a:gd name="T18" fmla="*/ 2147483646 w 307"/>
              <a:gd name="T19" fmla="*/ 2147483646 h 156"/>
              <a:gd name="T20" fmla="*/ 2147483646 w 307"/>
              <a:gd name="T21" fmla="*/ 2147483646 h 156"/>
              <a:gd name="T22" fmla="*/ 2147483646 w 307"/>
              <a:gd name="T23" fmla="*/ 0 h 156"/>
              <a:gd name="T24" fmla="*/ 2147483646 w 307"/>
              <a:gd name="T25" fmla="*/ 2147483646 h 156"/>
              <a:gd name="T26" fmla="*/ 2147483646 w 307"/>
              <a:gd name="T27" fmla="*/ 2147483646 h 156"/>
              <a:gd name="T28" fmla="*/ 2147483646 w 307"/>
              <a:gd name="T29" fmla="*/ 2147483646 h 156"/>
              <a:gd name="T30" fmla="*/ 2147483646 w 307"/>
              <a:gd name="T31" fmla="*/ 2147483646 h 156"/>
              <a:gd name="T32" fmla="*/ 2147483646 w 307"/>
              <a:gd name="T33" fmla="*/ 2147483646 h 156"/>
              <a:gd name="T34" fmla="*/ 2147483646 w 307"/>
              <a:gd name="T35" fmla="*/ 2147483646 h 156"/>
              <a:gd name="T36" fmla="*/ 2147483646 w 307"/>
              <a:gd name="T37" fmla="*/ 2147483646 h 156"/>
              <a:gd name="T38" fmla="*/ 2147483646 w 307"/>
              <a:gd name="T39" fmla="*/ 2147483646 h 156"/>
              <a:gd name="T40" fmla="*/ 2147483646 w 307"/>
              <a:gd name="T41" fmla="*/ 2147483646 h 156"/>
              <a:gd name="T42" fmla="*/ 2147483646 w 307"/>
              <a:gd name="T43" fmla="*/ 2147483646 h 156"/>
              <a:gd name="T44" fmla="*/ 2147483646 w 307"/>
              <a:gd name="T45" fmla="*/ 2147483646 h 156"/>
              <a:gd name="T46" fmla="*/ 2147483646 w 307"/>
              <a:gd name="T47" fmla="*/ 2147483646 h 156"/>
              <a:gd name="T48" fmla="*/ 2147483646 w 307"/>
              <a:gd name="T49" fmla="*/ 2147483646 h 156"/>
              <a:gd name="T50" fmla="*/ 2147483646 w 307"/>
              <a:gd name="T51" fmla="*/ 2147483646 h 156"/>
              <a:gd name="T52" fmla="*/ 2147483646 w 307"/>
              <a:gd name="T53" fmla="*/ 2147483646 h 1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 h="156">
                <a:moveTo>
                  <a:pt x="102" y="90"/>
                </a:moveTo>
                <a:lnTo>
                  <a:pt x="66" y="68"/>
                </a:lnTo>
                <a:lnTo>
                  <a:pt x="22" y="64"/>
                </a:lnTo>
                <a:lnTo>
                  <a:pt x="0" y="36"/>
                </a:lnTo>
                <a:lnTo>
                  <a:pt x="20" y="18"/>
                </a:lnTo>
                <a:lnTo>
                  <a:pt x="53" y="24"/>
                </a:lnTo>
                <a:lnTo>
                  <a:pt x="86" y="29"/>
                </a:lnTo>
                <a:lnTo>
                  <a:pt x="103" y="6"/>
                </a:lnTo>
                <a:lnTo>
                  <a:pt x="131" y="10"/>
                </a:lnTo>
                <a:lnTo>
                  <a:pt x="176" y="9"/>
                </a:lnTo>
                <a:lnTo>
                  <a:pt x="217" y="5"/>
                </a:lnTo>
                <a:lnTo>
                  <a:pt x="258" y="0"/>
                </a:lnTo>
                <a:lnTo>
                  <a:pt x="298" y="25"/>
                </a:lnTo>
                <a:lnTo>
                  <a:pt x="307" y="44"/>
                </a:lnTo>
                <a:lnTo>
                  <a:pt x="283" y="63"/>
                </a:lnTo>
                <a:lnTo>
                  <a:pt x="258" y="83"/>
                </a:lnTo>
                <a:lnTo>
                  <a:pt x="225" y="92"/>
                </a:lnTo>
                <a:lnTo>
                  <a:pt x="204" y="115"/>
                </a:lnTo>
                <a:lnTo>
                  <a:pt x="185" y="112"/>
                </a:lnTo>
                <a:lnTo>
                  <a:pt x="170" y="112"/>
                </a:lnTo>
                <a:lnTo>
                  <a:pt x="148" y="126"/>
                </a:lnTo>
                <a:lnTo>
                  <a:pt x="136" y="156"/>
                </a:lnTo>
                <a:lnTo>
                  <a:pt x="80" y="148"/>
                </a:lnTo>
                <a:lnTo>
                  <a:pt x="25" y="141"/>
                </a:lnTo>
                <a:lnTo>
                  <a:pt x="22" y="116"/>
                </a:lnTo>
                <a:lnTo>
                  <a:pt x="61" y="103"/>
                </a:lnTo>
                <a:lnTo>
                  <a:pt x="102" y="90"/>
                </a:lnTo>
                <a:close/>
              </a:path>
            </a:pathLst>
          </a:custGeom>
          <a:noFill/>
          <a:ln w="3175" cmpd="sng">
            <a:solidFill>
              <a:schemeClr val="bg2"/>
            </a:solidFill>
            <a:prstDash val="solid"/>
            <a:round/>
            <a:headEnd/>
            <a:tailEnd/>
          </a:ln>
        </p:spPr>
        <p:txBody>
          <a:bodyPr/>
          <a:lstStyle/>
          <a:p>
            <a:endParaRPr lang="en-US"/>
          </a:p>
        </p:txBody>
      </p:sp>
      <p:sp>
        <p:nvSpPr>
          <p:cNvPr id="33992" name="Freeform 200"/>
          <p:cNvSpPr>
            <a:spLocks/>
          </p:cNvSpPr>
          <p:nvPr/>
        </p:nvSpPr>
        <p:spPr bwMode="auto">
          <a:xfrm>
            <a:off x="5875338" y="2486025"/>
            <a:ext cx="214312" cy="150813"/>
          </a:xfrm>
          <a:custGeom>
            <a:avLst/>
            <a:gdLst>
              <a:gd name="T0" fmla="*/ 2147483646 w 271"/>
              <a:gd name="T1" fmla="*/ 2147483646 h 191"/>
              <a:gd name="T2" fmla="*/ 2147483646 w 271"/>
              <a:gd name="T3" fmla="*/ 2147483646 h 191"/>
              <a:gd name="T4" fmla="*/ 2147483646 w 271"/>
              <a:gd name="T5" fmla="*/ 2147483646 h 191"/>
              <a:gd name="T6" fmla="*/ 2147483646 w 271"/>
              <a:gd name="T7" fmla="*/ 2147483646 h 191"/>
              <a:gd name="T8" fmla="*/ 2147483646 w 271"/>
              <a:gd name="T9" fmla="*/ 2147483646 h 191"/>
              <a:gd name="T10" fmla="*/ 2147483646 w 271"/>
              <a:gd name="T11" fmla="*/ 2147483646 h 191"/>
              <a:gd name="T12" fmla="*/ 2147483646 w 271"/>
              <a:gd name="T13" fmla="*/ 2147483646 h 191"/>
              <a:gd name="T14" fmla="*/ 2147483646 w 271"/>
              <a:gd name="T15" fmla="*/ 2147483646 h 191"/>
              <a:gd name="T16" fmla="*/ 2147483646 w 271"/>
              <a:gd name="T17" fmla="*/ 2147483646 h 191"/>
              <a:gd name="T18" fmla="*/ 2147483646 w 271"/>
              <a:gd name="T19" fmla="*/ 2147483646 h 191"/>
              <a:gd name="T20" fmla="*/ 2147483646 w 271"/>
              <a:gd name="T21" fmla="*/ 2147483646 h 191"/>
              <a:gd name="T22" fmla="*/ 2147483646 w 271"/>
              <a:gd name="T23" fmla="*/ 2147483646 h 191"/>
              <a:gd name="T24" fmla="*/ 2147483646 w 271"/>
              <a:gd name="T25" fmla="*/ 2147483646 h 191"/>
              <a:gd name="T26" fmla="*/ 2147483646 w 271"/>
              <a:gd name="T27" fmla="*/ 2147483646 h 191"/>
              <a:gd name="T28" fmla="*/ 2147483646 w 271"/>
              <a:gd name="T29" fmla="*/ 2147483646 h 191"/>
              <a:gd name="T30" fmla="*/ 2147483646 w 271"/>
              <a:gd name="T31" fmla="*/ 2147483646 h 191"/>
              <a:gd name="T32" fmla="*/ 2147483646 w 271"/>
              <a:gd name="T33" fmla="*/ 2147483646 h 191"/>
              <a:gd name="T34" fmla="*/ 0 w 271"/>
              <a:gd name="T35" fmla="*/ 2147483646 h 191"/>
              <a:gd name="T36" fmla="*/ 2147483646 w 271"/>
              <a:gd name="T37" fmla="*/ 2147483646 h 191"/>
              <a:gd name="T38" fmla="*/ 2147483646 w 271"/>
              <a:gd name="T39" fmla="*/ 2147483646 h 191"/>
              <a:gd name="T40" fmla="*/ 2147483646 w 271"/>
              <a:gd name="T41" fmla="*/ 0 h 191"/>
              <a:gd name="T42" fmla="*/ 2147483646 w 271"/>
              <a:gd name="T43" fmla="*/ 1968896878 h 191"/>
              <a:gd name="T44" fmla="*/ 2147483646 w 271"/>
              <a:gd name="T45" fmla="*/ 2147483646 h 191"/>
              <a:gd name="T46" fmla="*/ 2147483646 w 271"/>
              <a:gd name="T47" fmla="*/ 2147483646 h 191"/>
              <a:gd name="T48" fmla="*/ 2147483646 w 271"/>
              <a:gd name="T49" fmla="*/ 2147483646 h 191"/>
              <a:gd name="T50" fmla="*/ 2147483646 w 271"/>
              <a:gd name="T51" fmla="*/ 2147483646 h 191"/>
              <a:gd name="T52" fmla="*/ 2147483646 w 271"/>
              <a:gd name="T53" fmla="*/ 2147483646 h 191"/>
              <a:gd name="T54" fmla="*/ 2147483646 w 271"/>
              <a:gd name="T55" fmla="*/ 2147483646 h 191"/>
              <a:gd name="T56" fmla="*/ 2147483646 w 271"/>
              <a:gd name="T57" fmla="*/ 2147483646 h 191"/>
              <a:gd name="T58" fmla="*/ 2147483646 w 271"/>
              <a:gd name="T59" fmla="*/ 2147483646 h 191"/>
              <a:gd name="T60" fmla="*/ 2147483646 w 271"/>
              <a:gd name="T61" fmla="*/ 2147483646 h 191"/>
              <a:gd name="T62" fmla="*/ 2147483646 w 271"/>
              <a:gd name="T63" fmla="*/ 2147483646 h 191"/>
              <a:gd name="T64" fmla="*/ 2147483646 w 271"/>
              <a:gd name="T65" fmla="*/ 2147483646 h 191"/>
              <a:gd name="T66" fmla="*/ 2147483646 w 271"/>
              <a:gd name="T67" fmla="*/ 2147483646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1" h="191">
                <a:moveTo>
                  <a:pt x="228" y="170"/>
                </a:moveTo>
                <a:lnTo>
                  <a:pt x="203" y="171"/>
                </a:lnTo>
                <a:lnTo>
                  <a:pt x="163" y="191"/>
                </a:lnTo>
                <a:lnTo>
                  <a:pt x="148" y="146"/>
                </a:lnTo>
                <a:lnTo>
                  <a:pt x="140" y="144"/>
                </a:lnTo>
                <a:lnTo>
                  <a:pt x="131" y="128"/>
                </a:lnTo>
                <a:lnTo>
                  <a:pt x="115" y="134"/>
                </a:lnTo>
                <a:lnTo>
                  <a:pt x="112" y="157"/>
                </a:lnTo>
                <a:lnTo>
                  <a:pt x="87" y="169"/>
                </a:lnTo>
                <a:lnTo>
                  <a:pt x="80" y="176"/>
                </a:lnTo>
                <a:lnTo>
                  <a:pt x="58" y="177"/>
                </a:lnTo>
                <a:lnTo>
                  <a:pt x="42" y="179"/>
                </a:lnTo>
                <a:lnTo>
                  <a:pt x="31" y="172"/>
                </a:lnTo>
                <a:lnTo>
                  <a:pt x="38" y="147"/>
                </a:lnTo>
                <a:lnTo>
                  <a:pt x="45" y="124"/>
                </a:lnTo>
                <a:lnTo>
                  <a:pt x="37" y="108"/>
                </a:lnTo>
                <a:lnTo>
                  <a:pt x="15" y="95"/>
                </a:lnTo>
                <a:lnTo>
                  <a:pt x="0" y="79"/>
                </a:lnTo>
                <a:lnTo>
                  <a:pt x="34" y="50"/>
                </a:lnTo>
                <a:lnTo>
                  <a:pt x="66" y="22"/>
                </a:lnTo>
                <a:lnTo>
                  <a:pt x="89" y="0"/>
                </a:lnTo>
                <a:lnTo>
                  <a:pt x="133" y="4"/>
                </a:lnTo>
                <a:lnTo>
                  <a:pt x="169" y="26"/>
                </a:lnTo>
                <a:lnTo>
                  <a:pt x="128" y="39"/>
                </a:lnTo>
                <a:lnTo>
                  <a:pt x="89" y="52"/>
                </a:lnTo>
                <a:lnTo>
                  <a:pt x="92" y="77"/>
                </a:lnTo>
                <a:lnTo>
                  <a:pt x="147" y="84"/>
                </a:lnTo>
                <a:lnTo>
                  <a:pt x="203" y="92"/>
                </a:lnTo>
                <a:lnTo>
                  <a:pt x="221" y="122"/>
                </a:lnTo>
                <a:lnTo>
                  <a:pt x="250" y="126"/>
                </a:lnTo>
                <a:lnTo>
                  <a:pt x="271" y="170"/>
                </a:lnTo>
                <a:lnTo>
                  <a:pt x="266" y="173"/>
                </a:lnTo>
                <a:lnTo>
                  <a:pt x="237" y="170"/>
                </a:lnTo>
                <a:lnTo>
                  <a:pt x="228" y="170"/>
                </a:lnTo>
                <a:close/>
              </a:path>
            </a:pathLst>
          </a:custGeom>
          <a:noFill/>
          <a:ln w="3175" cmpd="sng">
            <a:solidFill>
              <a:schemeClr val="bg2"/>
            </a:solidFill>
            <a:prstDash val="solid"/>
            <a:round/>
            <a:headEnd/>
            <a:tailEnd/>
          </a:ln>
        </p:spPr>
        <p:txBody>
          <a:bodyPr/>
          <a:lstStyle/>
          <a:p>
            <a:endParaRPr lang="en-US"/>
          </a:p>
        </p:txBody>
      </p:sp>
      <p:sp>
        <p:nvSpPr>
          <p:cNvPr id="33993" name="Freeform 201"/>
          <p:cNvSpPr>
            <a:spLocks/>
          </p:cNvSpPr>
          <p:nvPr/>
        </p:nvSpPr>
        <p:spPr bwMode="auto">
          <a:xfrm>
            <a:off x="5475288" y="2451100"/>
            <a:ext cx="373062" cy="233363"/>
          </a:xfrm>
          <a:custGeom>
            <a:avLst/>
            <a:gdLst>
              <a:gd name="T0" fmla="*/ 2147483646 w 469"/>
              <a:gd name="T1" fmla="*/ 2147483646 h 292"/>
              <a:gd name="T2" fmla="*/ 2147483646 w 469"/>
              <a:gd name="T3" fmla="*/ 2147483646 h 292"/>
              <a:gd name="T4" fmla="*/ 2147483646 w 469"/>
              <a:gd name="T5" fmla="*/ 2147483646 h 292"/>
              <a:gd name="T6" fmla="*/ 2147483646 w 469"/>
              <a:gd name="T7" fmla="*/ 2147483646 h 292"/>
              <a:gd name="T8" fmla="*/ 2147483646 w 469"/>
              <a:gd name="T9" fmla="*/ 2147483646 h 292"/>
              <a:gd name="T10" fmla="*/ 2147483646 w 469"/>
              <a:gd name="T11" fmla="*/ 2147483646 h 292"/>
              <a:gd name="T12" fmla="*/ 2147483646 w 469"/>
              <a:gd name="T13" fmla="*/ 2147483646 h 292"/>
              <a:gd name="T14" fmla="*/ 2147483646 w 469"/>
              <a:gd name="T15" fmla="*/ 2147483646 h 292"/>
              <a:gd name="T16" fmla="*/ 2147483646 w 469"/>
              <a:gd name="T17" fmla="*/ 2147483646 h 292"/>
              <a:gd name="T18" fmla="*/ 2147483646 w 469"/>
              <a:gd name="T19" fmla="*/ 2147483646 h 292"/>
              <a:gd name="T20" fmla="*/ 2147483646 w 469"/>
              <a:gd name="T21" fmla="*/ 2147483646 h 292"/>
              <a:gd name="T22" fmla="*/ 2147483646 w 469"/>
              <a:gd name="T23" fmla="*/ 2147483646 h 292"/>
              <a:gd name="T24" fmla="*/ 2147483646 w 469"/>
              <a:gd name="T25" fmla="*/ 2147483646 h 292"/>
              <a:gd name="T26" fmla="*/ 2147483646 w 469"/>
              <a:gd name="T27" fmla="*/ 2147483646 h 292"/>
              <a:gd name="T28" fmla="*/ 2147483646 w 469"/>
              <a:gd name="T29" fmla="*/ 2147483646 h 292"/>
              <a:gd name="T30" fmla="*/ 2147483646 w 469"/>
              <a:gd name="T31" fmla="*/ 2147483646 h 292"/>
              <a:gd name="T32" fmla="*/ 2147483646 w 469"/>
              <a:gd name="T33" fmla="*/ 2147483646 h 292"/>
              <a:gd name="T34" fmla="*/ 2147483646 w 469"/>
              <a:gd name="T35" fmla="*/ 2147483646 h 292"/>
              <a:gd name="T36" fmla="*/ 2147483646 w 469"/>
              <a:gd name="T37" fmla="*/ 2147483646 h 292"/>
              <a:gd name="T38" fmla="*/ 2147483646 w 469"/>
              <a:gd name="T39" fmla="*/ 2147483646 h 292"/>
              <a:gd name="T40" fmla="*/ 2147483646 w 469"/>
              <a:gd name="T41" fmla="*/ 2147483646 h 292"/>
              <a:gd name="T42" fmla="*/ 2147483646 w 469"/>
              <a:gd name="T43" fmla="*/ 2147483646 h 292"/>
              <a:gd name="T44" fmla="*/ 2147483646 w 469"/>
              <a:gd name="T45" fmla="*/ 2147483646 h 292"/>
              <a:gd name="T46" fmla="*/ 2147483646 w 469"/>
              <a:gd name="T47" fmla="*/ 2147483646 h 292"/>
              <a:gd name="T48" fmla="*/ 2147483646 w 469"/>
              <a:gd name="T49" fmla="*/ 2147483646 h 292"/>
              <a:gd name="T50" fmla="*/ 2147483646 w 469"/>
              <a:gd name="T51" fmla="*/ 2147483646 h 292"/>
              <a:gd name="T52" fmla="*/ 2147483646 w 469"/>
              <a:gd name="T53" fmla="*/ 2147483646 h 292"/>
              <a:gd name="T54" fmla="*/ 2147483646 w 469"/>
              <a:gd name="T55" fmla="*/ 2147483646 h 292"/>
              <a:gd name="T56" fmla="*/ 2147483646 w 469"/>
              <a:gd name="T57" fmla="*/ 2147483646 h 292"/>
              <a:gd name="T58" fmla="*/ 2147483646 w 469"/>
              <a:gd name="T59" fmla="*/ 2147483646 h 292"/>
              <a:gd name="T60" fmla="*/ 2147483646 w 469"/>
              <a:gd name="T61" fmla="*/ 2147483646 h 292"/>
              <a:gd name="T62" fmla="*/ 2147483646 w 469"/>
              <a:gd name="T63" fmla="*/ 2147483646 h 292"/>
              <a:gd name="T64" fmla="*/ 2147483646 w 469"/>
              <a:gd name="T65" fmla="*/ 2147483646 h 292"/>
              <a:gd name="T66" fmla="*/ 2147483646 w 469"/>
              <a:gd name="T67" fmla="*/ 2147483646 h 292"/>
              <a:gd name="T68" fmla="*/ 2147483646 w 469"/>
              <a:gd name="T69" fmla="*/ 2147483646 h 292"/>
              <a:gd name="T70" fmla="*/ 2147483646 w 469"/>
              <a:gd name="T71" fmla="*/ 2147483646 h 292"/>
              <a:gd name="T72" fmla="*/ 2147483646 w 469"/>
              <a:gd name="T73" fmla="*/ 2147483646 h 292"/>
              <a:gd name="T74" fmla="*/ 0 w 469"/>
              <a:gd name="T75" fmla="*/ 0 h 292"/>
              <a:gd name="T76" fmla="*/ 2147483646 w 469"/>
              <a:gd name="T77" fmla="*/ 0 h 292"/>
              <a:gd name="T78" fmla="*/ 2147483646 w 469"/>
              <a:gd name="T79" fmla="*/ 2147483646 h 292"/>
              <a:gd name="T80" fmla="*/ 2147483646 w 469"/>
              <a:gd name="T81" fmla="*/ 2147483646 h 292"/>
              <a:gd name="T82" fmla="*/ 2147483646 w 469"/>
              <a:gd name="T83" fmla="*/ 2147483646 h 292"/>
              <a:gd name="T84" fmla="*/ 2147483646 w 469"/>
              <a:gd name="T85" fmla="*/ 2147483646 h 292"/>
              <a:gd name="T86" fmla="*/ 2147483646 w 469"/>
              <a:gd name="T87" fmla="*/ 2147483646 h 292"/>
              <a:gd name="T88" fmla="*/ 2147483646 w 469"/>
              <a:gd name="T89" fmla="*/ 2147483646 h 292"/>
              <a:gd name="T90" fmla="*/ 2147483646 w 469"/>
              <a:gd name="T91" fmla="*/ 0 h 292"/>
              <a:gd name="T92" fmla="*/ 2147483646 w 469"/>
              <a:gd name="T93" fmla="*/ 2147483646 h 292"/>
              <a:gd name="T94" fmla="*/ 2147483646 w 469"/>
              <a:gd name="T95" fmla="*/ 2147483646 h 292"/>
              <a:gd name="T96" fmla="*/ 2147483646 w 469"/>
              <a:gd name="T97" fmla="*/ 2147483646 h 292"/>
              <a:gd name="T98" fmla="*/ 2147483646 w 469"/>
              <a:gd name="T99" fmla="*/ 2147483646 h 292"/>
              <a:gd name="T100" fmla="*/ 2147483646 w 469"/>
              <a:gd name="T101" fmla="*/ 2147483646 h 292"/>
              <a:gd name="T102" fmla="*/ 2147483646 w 469"/>
              <a:gd name="T103" fmla="*/ 2147483646 h 292"/>
              <a:gd name="T104" fmla="*/ 2147483646 w 469"/>
              <a:gd name="T105" fmla="*/ 2147483646 h 292"/>
              <a:gd name="T106" fmla="*/ 2147483646 w 469"/>
              <a:gd name="T107" fmla="*/ 2147483646 h 292"/>
              <a:gd name="T108" fmla="*/ 2147483646 w 469"/>
              <a:gd name="T109" fmla="*/ 2147483646 h 2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9" h="292">
                <a:moveTo>
                  <a:pt x="445" y="227"/>
                </a:moveTo>
                <a:lnTo>
                  <a:pt x="434" y="257"/>
                </a:lnTo>
                <a:lnTo>
                  <a:pt x="404" y="272"/>
                </a:lnTo>
                <a:lnTo>
                  <a:pt x="395" y="292"/>
                </a:lnTo>
                <a:lnTo>
                  <a:pt x="376" y="289"/>
                </a:lnTo>
                <a:lnTo>
                  <a:pt x="345" y="278"/>
                </a:lnTo>
                <a:lnTo>
                  <a:pt x="332" y="238"/>
                </a:lnTo>
                <a:lnTo>
                  <a:pt x="302" y="234"/>
                </a:lnTo>
                <a:lnTo>
                  <a:pt x="275" y="217"/>
                </a:lnTo>
                <a:lnTo>
                  <a:pt x="248" y="199"/>
                </a:lnTo>
                <a:lnTo>
                  <a:pt x="194" y="179"/>
                </a:lnTo>
                <a:lnTo>
                  <a:pt x="165" y="182"/>
                </a:lnTo>
                <a:lnTo>
                  <a:pt x="128" y="188"/>
                </a:lnTo>
                <a:lnTo>
                  <a:pt x="104" y="212"/>
                </a:lnTo>
                <a:lnTo>
                  <a:pt x="94" y="211"/>
                </a:lnTo>
                <a:lnTo>
                  <a:pt x="84" y="179"/>
                </a:lnTo>
                <a:lnTo>
                  <a:pt x="76" y="145"/>
                </a:lnTo>
                <a:lnTo>
                  <a:pt x="56" y="132"/>
                </a:lnTo>
                <a:lnTo>
                  <a:pt x="53" y="135"/>
                </a:lnTo>
                <a:lnTo>
                  <a:pt x="60" y="126"/>
                </a:lnTo>
                <a:lnTo>
                  <a:pt x="65" y="123"/>
                </a:lnTo>
                <a:lnTo>
                  <a:pt x="56" y="109"/>
                </a:lnTo>
                <a:lnTo>
                  <a:pt x="41" y="112"/>
                </a:lnTo>
                <a:lnTo>
                  <a:pt x="41" y="113"/>
                </a:lnTo>
                <a:lnTo>
                  <a:pt x="32" y="74"/>
                </a:lnTo>
                <a:lnTo>
                  <a:pt x="35" y="72"/>
                </a:lnTo>
                <a:lnTo>
                  <a:pt x="54" y="74"/>
                </a:lnTo>
                <a:lnTo>
                  <a:pt x="70" y="83"/>
                </a:lnTo>
                <a:lnTo>
                  <a:pt x="78" y="80"/>
                </a:lnTo>
                <a:lnTo>
                  <a:pt x="82" y="77"/>
                </a:lnTo>
                <a:lnTo>
                  <a:pt x="84" y="64"/>
                </a:lnTo>
                <a:lnTo>
                  <a:pt x="53" y="33"/>
                </a:lnTo>
                <a:lnTo>
                  <a:pt x="27" y="30"/>
                </a:lnTo>
                <a:lnTo>
                  <a:pt x="27" y="61"/>
                </a:lnTo>
                <a:lnTo>
                  <a:pt x="28" y="64"/>
                </a:lnTo>
                <a:lnTo>
                  <a:pt x="7" y="25"/>
                </a:lnTo>
                <a:lnTo>
                  <a:pt x="9" y="7"/>
                </a:lnTo>
                <a:lnTo>
                  <a:pt x="0" y="0"/>
                </a:lnTo>
                <a:lnTo>
                  <a:pt x="56" y="0"/>
                </a:lnTo>
                <a:lnTo>
                  <a:pt x="51" y="26"/>
                </a:lnTo>
                <a:lnTo>
                  <a:pt x="88" y="38"/>
                </a:lnTo>
                <a:lnTo>
                  <a:pt x="124" y="48"/>
                </a:lnTo>
                <a:lnTo>
                  <a:pt x="169" y="58"/>
                </a:lnTo>
                <a:lnTo>
                  <a:pt x="162" y="36"/>
                </a:lnTo>
                <a:lnTo>
                  <a:pt x="178" y="28"/>
                </a:lnTo>
                <a:lnTo>
                  <a:pt x="204" y="0"/>
                </a:lnTo>
                <a:lnTo>
                  <a:pt x="245" y="28"/>
                </a:lnTo>
                <a:lnTo>
                  <a:pt x="269" y="67"/>
                </a:lnTo>
                <a:lnTo>
                  <a:pt x="313" y="84"/>
                </a:lnTo>
                <a:lnTo>
                  <a:pt x="340" y="98"/>
                </a:lnTo>
                <a:lnTo>
                  <a:pt x="395" y="132"/>
                </a:lnTo>
                <a:lnTo>
                  <a:pt x="448" y="167"/>
                </a:lnTo>
                <a:lnTo>
                  <a:pt x="469" y="205"/>
                </a:lnTo>
                <a:lnTo>
                  <a:pt x="457" y="215"/>
                </a:lnTo>
                <a:lnTo>
                  <a:pt x="445" y="227"/>
                </a:lnTo>
                <a:close/>
              </a:path>
            </a:pathLst>
          </a:custGeom>
          <a:noFill/>
          <a:ln w="3175" cmpd="sng">
            <a:solidFill>
              <a:schemeClr val="bg2"/>
            </a:solidFill>
            <a:prstDash val="solid"/>
            <a:round/>
            <a:headEnd/>
            <a:tailEnd/>
          </a:ln>
        </p:spPr>
        <p:txBody>
          <a:bodyPr/>
          <a:lstStyle/>
          <a:p>
            <a:endParaRPr lang="en-US"/>
          </a:p>
        </p:txBody>
      </p:sp>
      <p:sp>
        <p:nvSpPr>
          <p:cNvPr id="33994" name="Freeform 202"/>
          <p:cNvSpPr>
            <a:spLocks/>
          </p:cNvSpPr>
          <p:nvPr/>
        </p:nvSpPr>
        <p:spPr bwMode="auto">
          <a:xfrm>
            <a:off x="5546725" y="2359025"/>
            <a:ext cx="398463" cy="263525"/>
          </a:xfrm>
          <a:custGeom>
            <a:avLst/>
            <a:gdLst>
              <a:gd name="T0" fmla="*/ 2147483646 w 501"/>
              <a:gd name="T1" fmla="*/ 2147483646 h 332"/>
              <a:gd name="T2" fmla="*/ 2147483646 w 501"/>
              <a:gd name="T3" fmla="*/ 2147483646 h 332"/>
              <a:gd name="T4" fmla="*/ 2147483646 w 501"/>
              <a:gd name="T5" fmla="*/ 2147483646 h 332"/>
              <a:gd name="T6" fmla="*/ 2147483646 w 501"/>
              <a:gd name="T7" fmla="*/ 2147483646 h 332"/>
              <a:gd name="T8" fmla="*/ 2147483646 w 501"/>
              <a:gd name="T9" fmla="*/ 2147483646 h 332"/>
              <a:gd name="T10" fmla="*/ 2147483646 w 501"/>
              <a:gd name="T11" fmla="*/ 2147483646 h 332"/>
              <a:gd name="T12" fmla="*/ 2147483646 w 501"/>
              <a:gd name="T13" fmla="*/ 2147483646 h 332"/>
              <a:gd name="T14" fmla="*/ 2147483646 w 501"/>
              <a:gd name="T15" fmla="*/ 2147483646 h 332"/>
              <a:gd name="T16" fmla="*/ 2147483646 w 501"/>
              <a:gd name="T17" fmla="*/ 2147483646 h 332"/>
              <a:gd name="T18" fmla="*/ 2147483646 w 501"/>
              <a:gd name="T19" fmla="*/ 2147483646 h 332"/>
              <a:gd name="T20" fmla="*/ 2147483646 w 501"/>
              <a:gd name="T21" fmla="*/ 2147483646 h 332"/>
              <a:gd name="T22" fmla="*/ 2147483646 w 501"/>
              <a:gd name="T23" fmla="*/ 2147483646 h 332"/>
              <a:gd name="T24" fmla="*/ 2147483646 w 501"/>
              <a:gd name="T25" fmla="*/ 2147483646 h 332"/>
              <a:gd name="T26" fmla="*/ 2147483646 w 501"/>
              <a:gd name="T27" fmla="*/ 2147483646 h 332"/>
              <a:gd name="T28" fmla="*/ 0 w 501"/>
              <a:gd name="T29" fmla="*/ 2147483646 h 332"/>
              <a:gd name="T30" fmla="*/ 2147483646 w 501"/>
              <a:gd name="T31" fmla="*/ 2147483646 h 332"/>
              <a:gd name="T32" fmla="*/ 2147483646 w 501"/>
              <a:gd name="T33" fmla="*/ 0 h 332"/>
              <a:gd name="T34" fmla="*/ 2147483646 w 501"/>
              <a:gd name="T35" fmla="*/ 2147483646 h 332"/>
              <a:gd name="T36" fmla="*/ 2147483646 w 501"/>
              <a:gd name="T37" fmla="*/ 2147483646 h 332"/>
              <a:gd name="T38" fmla="*/ 2147483646 w 501"/>
              <a:gd name="T39" fmla="*/ 2147483646 h 332"/>
              <a:gd name="T40" fmla="*/ 2147483646 w 501"/>
              <a:gd name="T41" fmla="*/ 2147483646 h 332"/>
              <a:gd name="T42" fmla="*/ 2147483646 w 501"/>
              <a:gd name="T43" fmla="*/ 2147483646 h 332"/>
              <a:gd name="T44" fmla="*/ 2147483646 w 501"/>
              <a:gd name="T45" fmla="*/ 2147483646 h 332"/>
              <a:gd name="T46" fmla="*/ 2147483646 w 501"/>
              <a:gd name="T47" fmla="*/ 2147483646 h 332"/>
              <a:gd name="T48" fmla="*/ 2147483646 w 501"/>
              <a:gd name="T49" fmla="*/ 2147483646 h 332"/>
              <a:gd name="T50" fmla="*/ 2147483646 w 501"/>
              <a:gd name="T51" fmla="*/ 2147483646 h 332"/>
              <a:gd name="T52" fmla="*/ 2147483646 w 501"/>
              <a:gd name="T53" fmla="*/ 2147483646 h 332"/>
              <a:gd name="T54" fmla="*/ 2147483646 w 501"/>
              <a:gd name="T55" fmla="*/ 2147483646 h 332"/>
              <a:gd name="T56" fmla="*/ 2147483646 w 501"/>
              <a:gd name="T57" fmla="*/ 2147483646 h 332"/>
              <a:gd name="T58" fmla="*/ 2147483646 w 501"/>
              <a:gd name="T59" fmla="*/ 2147483646 h 332"/>
              <a:gd name="T60" fmla="*/ 2147483646 w 501"/>
              <a:gd name="T61" fmla="*/ 2147483646 h 332"/>
              <a:gd name="T62" fmla="*/ 2147483646 w 501"/>
              <a:gd name="T63" fmla="*/ 2147483646 h 332"/>
              <a:gd name="T64" fmla="*/ 2147483646 w 501"/>
              <a:gd name="T65" fmla="*/ 2147483646 h 332"/>
              <a:gd name="T66" fmla="*/ 2147483646 w 501"/>
              <a:gd name="T67" fmla="*/ 2147483646 h 332"/>
              <a:gd name="T68" fmla="*/ 2147483646 w 501"/>
              <a:gd name="T69" fmla="*/ 2147483646 h 332"/>
              <a:gd name="T70" fmla="*/ 2147483646 w 501"/>
              <a:gd name="T71" fmla="*/ 2147483646 h 332"/>
              <a:gd name="T72" fmla="*/ 2147483646 w 501"/>
              <a:gd name="T73" fmla="*/ 2147483646 h 332"/>
              <a:gd name="T74" fmla="*/ 2147483646 w 501"/>
              <a:gd name="T75" fmla="*/ 2147483646 h 332"/>
              <a:gd name="T76" fmla="*/ 2147483646 w 501"/>
              <a:gd name="T77" fmla="*/ 2147483646 h 332"/>
              <a:gd name="T78" fmla="*/ 2147483646 w 501"/>
              <a:gd name="T79" fmla="*/ 2147483646 h 332"/>
              <a:gd name="T80" fmla="*/ 2147483646 w 501"/>
              <a:gd name="T81" fmla="*/ 2147483646 h 332"/>
              <a:gd name="T82" fmla="*/ 2147483646 w 501"/>
              <a:gd name="T83" fmla="*/ 2147483646 h 3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01" h="332">
                <a:moveTo>
                  <a:pt x="358" y="285"/>
                </a:moveTo>
                <a:lnTo>
                  <a:pt x="305" y="250"/>
                </a:lnTo>
                <a:lnTo>
                  <a:pt x="250" y="216"/>
                </a:lnTo>
                <a:lnTo>
                  <a:pt x="223" y="202"/>
                </a:lnTo>
                <a:lnTo>
                  <a:pt x="179" y="185"/>
                </a:lnTo>
                <a:lnTo>
                  <a:pt x="155" y="146"/>
                </a:lnTo>
                <a:lnTo>
                  <a:pt x="114" y="118"/>
                </a:lnTo>
                <a:lnTo>
                  <a:pt x="88" y="146"/>
                </a:lnTo>
                <a:lnTo>
                  <a:pt x="72" y="154"/>
                </a:lnTo>
                <a:lnTo>
                  <a:pt x="79" y="176"/>
                </a:lnTo>
                <a:lnTo>
                  <a:pt x="34" y="166"/>
                </a:lnTo>
                <a:lnTo>
                  <a:pt x="26" y="132"/>
                </a:lnTo>
                <a:lnTo>
                  <a:pt x="18" y="98"/>
                </a:lnTo>
                <a:lnTo>
                  <a:pt x="8" y="63"/>
                </a:lnTo>
                <a:lnTo>
                  <a:pt x="0" y="29"/>
                </a:lnTo>
                <a:lnTo>
                  <a:pt x="38" y="15"/>
                </a:lnTo>
                <a:lnTo>
                  <a:pt x="77" y="0"/>
                </a:lnTo>
                <a:lnTo>
                  <a:pt x="117" y="21"/>
                </a:lnTo>
                <a:lnTo>
                  <a:pt x="159" y="42"/>
                </a:lnTo>
                <a:lnTo>
                  <a:pt x="191" y="81"/>
                </a:lnTo>
                <a:lnTo>
                  <a:pt x="223" y="82"/>
                </a:lnTo>
                <a:lnTo>
                  <a:pt x="256" y="84"/>
                </a:lnTo>
                <a:lnTo>
                  <a:pt x="289" y="87"/>
                </a:lnTo>
                <a:lnTo>
                  <a:pt x="322" y="89"/>
                </a:lnTo>
                <a:lnTo>
                  <a:pt x="357" y="114"/>
                </a:lnTo>
                <a:lnTo>
                  <a:pt x="359" y="145"/>
                </a:lnTo>
                <a:lnTo>
                  <a:pt x="389" y="160"/>
                </a:lnTo>
                <a:lnTo>
                  <a:pt x="419" y="176"/>
                </a:lnTo>
                <a:lnTo>
                  <a:pt x="449" y="153"/>
                </a:lnTo>
                <a:lnTo>
                  <a:pt x="479" y="132"/>
                </a:lnTo>
                <a:lnTo>
                  <a:pt x="501" y="160"/>
                </a:lnTo>
                <a:lnTo>
                  <a:pt x="478" y="182"/>
                </a:lnTo>
                <a:lnTo>
                  <a:pt x="446" y="210"/>
                </a:lnTo>
                <a:lnTo>
                  <a:pt x="412" y="239"/>
                </a:lnTo>
                <a:lnTo>
                  <a:pt x="427" y="255"/>
                </a:lnTo>
                <a:lnTo>
                  <a:pt x="449" y="268"/>
                </a:lnTo>
                <a:lnTo>
                  <a:pt x="457" y="284"/>
                </a:lnTo>
                <a:lnTo>
                  <a:pt x="450" y="307"/>
                </a:lnTo>
                <a:lnTo>
                  <a:pt x="443" y="332"/>
                </a:lnTo>
                <a:lnTo>
                  <a:pt x="411" y="327"/>
                </a:lnTo>
                <a:lnTo>
                  <a:pt x="379" y="323"/>
                </a:lnTo>
                <a:lnTo>
                  <a:pt x="358" y="285"/>
                </a:lnTo>
                <a:close/>
              </a:path>
            </a:pathLst>
          </a:custGeom>
          <a:noFill/>
          <a:ln w="3175" cmpd="sng">
            <a:solidFill>
              <a:schemeClr val="bg2"/>
            </a:solidFill>
            <a:prstDash val="solid"/>
            <a:round/>
            <a:headEnd/>
            <a:tailEnd/>
          </a:ln>
        </p:spPr>
        <p:txBody>
          <a:bodyPr/>
          <a:lstStyle/>
          <a:p>
            <a:endParaRPr lang="en-US"/>
          </a:p>
        </p:txBody>
      </p:sp>
      <p:sp>
        <p:nvSpPr>
          <p:cNvPr id="33995" name="Freeform 203"/>
          <p:cNvSpPr>
            <a:spLocks/>
          </p:cNvSpPr>
          <p:nvPr/>
        </p:nvSpPr>
        <p:spPr bwMode="auto">
          <a:xfrm>
            <a:off x="5294313" y="2546350"/>
            <a:ext cx="554037" cy="447675"/>
          </a:xfrm>
          <a:custGeom>
            <a:avLst/>
            <a:gdLst>
              <a:gd name="T0" fmla="*/ 2147483646 w 698"/>
              <a:gd name="T1" fmla="*/ 2147483646 h 563"/>
              <a:gd name="T2" fmla="*/ 2147483646 w 698"/>
              <a:gd name="T3" fmla="*/ 2147483646 h 563"/>
              <a:gd name="T4" fmla="*/ 2147483646 w 698"/>
              <a:gd name="T5" fmla="*/ 2147483646 h 563"/>
              <a:gd name="T6" fmla="*/ 2147483646 w 698"/>
              <a:gd name="T7" fmla="*/ 2147483646 h 563"/>
              <a:gd name="T8" fmla="*/ 0 w 698"/>
              <a:gd name="T9" fmla="*/ 2147483646 h 563"/>
              <a:gd name="T10" fmla="*/ 2147483646 w 698"/>
              <a:gd name="T11" fmla="*/ 2011280525 h 563"/>
              <a:gd name="T12" fmla="*/ 2147483646 w 698"/>
              <a:gd name="T13" fmla="*/ 2147483646 h 563"/>
              <a:gd name="T14" fmla="*/ 2147483646 w 698"/>
              <a:gd name="T15" fmla="*/ 1005323789 h 563"/>
              <a:gd name="T16" fmla="*/ 2147483646 w 698"/>
              <a:gd name="T17" fmla="*/ 2147483646 h 563"/>
              <a:gd name="T18" fmla="*/ 2147483646 w 698"/>
              <a:gd name="T19" fmla="*/ 2147483646 h 563"/>
              <a:gd name="T20" fmla="*/ 2147483646 w 698"/>
              <a:gd name="T21" fmla="*/ 2147483646 h 563"/>
              <a:gd name="T22" fmla="*/ 2147483646 w 698"/>
              <a:gd name="T23" fmla="*/ 2147483646 h 563"/>
              <a:gd name="T24" fmla="*/ 2147483646 w 698"/>
              <a:gd name="T25" fmla="*/ 2147483646 h 563"/>
              <a:gd name="T26" fmla="*/ 2147483646 w 698"/>
              <a:gd name="T27" fmla="*/ 2147483646 h 563"/>
              <a:gd name="T28" fmla="*/ 2147483646 w 698"/>
              <a:gd name="T29" fmla="*/ 2147483646 h 563"/>
              <a:gd name="T30" fmla="*/ 2147483646 w 698"/>
              <a:gd name="T31" fmla="*/ 2147483646 h 563"/>
              <a:gd name="T32" fmla="*/ 2147483646 w 698"/>
              <a:gd name="T33" fmla="*/ 2147483646 h 563"/>
              <a:gd name="T34" fmla="*/ 2147483646 w 698"/>
              <a:gd name="T35" fmla="*/ 2147483646 h 563"/>
              <a:gd name="T36" fmla="*/ 2147483646 w 698"/>
              <a:gd name="T37" fmla="*/ 2147483646 h 563"/>
              <a:gd name="T38" fmla="*/ 2147483646 w 698"/>
              <a:gd name="T39" fmla="*/ 2147483646 h 563"/>
              <a:gd name="T40" fmla="*/ 2147483646 w 698"/>
              <a:gd name="T41" fmla="*/ 2147483646 h 563"/>
              <a:gd name="T42" fmla="*/ 2147483646 w 698"/>
              <a:gd name="T43" fmla="*/ 2147483646 h 563"/>
              <a:gd name="T44" fmla="*/ 2147483646 w 698"/>
              <a:gd name="T45" fmla="*/ 2147483646 h 563"/>
              <a:gd name="T46" fmla="*/ 2147483646 w 698"/>
              <a:gd name="T47" fmla="*/ 2147483646 h 563"/>
              <a:gd name="T48" fmla="*/ 2147483646 w 698"/>
              <a:gd name="T49" fmla="*/ 2147483646 h 563"/>
              <a:gd name="T50" fmla="*/ 2147483646 w 698"/>
              <a:gd name="T51" fmla="*/ 2147483646 h 563"/>
              <a:gd name="T52" fmla="*/ 2147483646 w 698"/>
              <a:gd name="T53" fmla="*/ 2147483646 h 563"/>
              <a:gd name="T54" fmla="*/ 2147483646 w 698"/>
              <a:gd name="T55" fmla="*/ 2147483646 h 563"/>
              <a:gd name="T56" fmla="*/ 2147483646 w 698"/>
              <a:gd name="T57" fmla="*/ 2147483646 h 563"/>
              <a:gd name="T58" fmla="*/ 2147483646 w 698"/>
              <a:gd name="T59" fmla="*/ 2147483646 h 563"/>
              <a:gd name="T60" fmla="*/ 2147483646 w 698"/>
              <a:gd name="T61" fmla="*/ 2147483646 h 563"/>
              <a:gd name="T62" fmla="*/ 2147483646 w 698"/>
              <a:gd name="T63" fmla="*/ 2147483646 h 563"/>
              <a:gd name="T64" fmla="*/ 2147483646 w 698"/>
              <a:gd name="T65" fmla="*/ 2147483646 h 563"/>
              <a:gd name="T66" fmla="*/ 2147483646 w 698"/>
              <a:gd name="T67" fmla="*/ 2147483646 h 563"/>
              <a:gd name="T68" fmla="*/ 2147483646 w 698"/>
              <a:gd name="T69" fmla="*/ 2147483646 h 563"/>
              <a:gd name="T70" fmla="*/ 2147483646 w 698"/>
              <a:gd name="T71" fmla="*/ 2147483646 h 563"/>
              <a:gd name="T72" fmla="*/ 2147483646 w 698"/>
              <a:gd name="T73" fmla="*/ 2147483646 h 563"/>
              <a:gd name="T74" fmla="*/ 2147483646 w 698"/>
              <a:gd name="T75" fmla="*/ 2147483646 h 563"/>
              <a:gd name="T76" fmla="*/ 2147483646 w 698"/>
              <a:gd name="T77" fmla="*/ 2147483646 h 563"/>
              <a:gd name="T78" fmla="*/ 2147483646 w 698"/>
              <a:gd name="T79" fmla="*/ 2147483646 h 5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98" h="563">
                <a:moveTo>
                  <a:pt x="97" y="256"/>
                </a:moveTo>
                <a:lnTo>
                  <a:pt x="79" y="229"/>
                </a:lnTo>
                <a:lnTo>
                  <a:pt x="76" y="209"/>
                </a:lnTo>
                <a:lnTo>
                  <a:pt x="88" y="173"/>
                </a:lnTo>
                <a:lnTo>
                  <a:pt x="88" y="156"/>
                </a:lnTo>
                <a:lnTo>
                  <a:pt x="64" y="144"/>
                </a:lnTo>
                <a:lnTo>
                  <a:pt x="33" y="99"/>
                </a:lnTo>
                <a:lnTo>
                  <a:pt x="12" y="71"/>
                </a:lnTo>
                <a:lnTo>
                  <a:pt x="5" y="34"/>
                </a:lnTo>
                <a:lnTo>
                  <a:pt x="0" y="12"/>
                </a:lnTo>
                <a:lnTo>
                  <a:pt x="14" y="0"/>
                </a:lnTo>
                <a:lnTo>
                  <a:pt x="18" y="4"/>
                </a:lnTo>
                <a:lnTo>
                  <a:pt x="23" y="11"/>
                </a:lnTo>
                <a:lnTo>
                  <a:pt x="62" y="32"/>
                </a:lnTo>
                <a:lnTo>
                  <a:pt x="87" y="22"/>
                </a:lnTo>
                <a:lnTo>
                  <a:pt x="120" y="2"/>
                </a:lnTo>
                <a:lnTo>
                  <a:pt x="128" y="22"/>
                </a:lnTo>
                <a:lnTo>
                  <a:pt x="124" y="30"/>
                </a:lnTo>
                <a:lnTo>
                  <a:pt x="154" y="49"/>
                </a:lnTo>
                <a:lnTo>
                  <a:pt x="173" y="85"/>
                </a:lnTo>
                <a:lnTo>
                  <a:pt x="210" y="100"/>
                </a:lnTo>
                <a:lnTo>
                  <a:pt x="241" y="111"/>
                </a:lnTo>
                <a:lnTo>
                  <a:pt x="271" y="121"/>
                </a:lnTo>
                <a:lnTo>
                  <a:pt x="300" y="115"/>
                </a:lnTo>
                <a:lnTo>
                  <a:pt x="322" y="111"/>
                </a:lnTo>
                <a:lnTo>
                  <a:pt x="329" y="105"/>
                </a:lnTo>
                <a:lnTo>
                  <a:pt x="324" y="92"/>
                </a:lnTo>
                <a:lnTo>
                  <a:pt x="334" y="93"/>
                </a:lnTo>
                <a:lnTo>
                  <a:pt x="358" y="69"/>
                </a:lnTo>
                <a:lnTo>
                  <a:pt x="395" y="63"/>
                </a:lnTo>
                <a:lnTo>
                  <a:pt x="424" y="60"/>
                </a:lnTo>
                <a:lnTo>
                  <a:pt x="478" y="80"/>
                </a:lnTo>
                <a:lnTo>
                  <a:pt x="505" y="98"/>
                </a:lnTo>
                <a:lnTo>
                  <a:pt x="532" y="115"/>
                </a:lnTo>
                <a:lnTo>
                  <a:pt x="562" y="119"/>
                </a:lnTo>
                <a:lnTo>
                  <a:pt x="575" y="159"/>
                </a:lnTo>
                <a:lnTo>
                  <a:pt x="569" y="203"/>
                </a:lnTo>
                <a:lnTo>
                  <a:pt x="565" y="209"/>
                </a:lnTo>
                <a:lnTo>
                  <a:pt x="565" y="229"/>
                </a:lnTo>
                <a:lnTo>
                  <a:pt x="578" y="240"/>
                </a:lnTo>
                <a:lnTo>
                  <a:pt x="576" y="247"/>
                </a:lnTo>
                <a:lnTo>
                  <a:pt x="582" y="279"/>
                </a:lnTo>
                <a:lnTo>
                  <a:pt x="589" y="312"/>
                </a:lnTo>
                <a:lnTo>
                  <a:pt x="621" y="324"/>
                </a:lnTo>
                <a:lnTo>
                  <a:pt x="628" y="338"/>
                </a:lnTo>
                <a:lnTo>
                  <a:pt x="603" y="382"/>
                </a:lnTo>
                <a:lnTo>
                  <a:pt x="627" y="409"/>
                </a:lnTo>
                <a:lnTo>
                  <a:pt x="651" y="435"/>
                </a:lnTo>
                <a:lnTo>
                  <a:pt x="677" y="446"/>
                </a:lnTo>
                <a:lnTo>
                  <a:pt x="687" y="485"/>
                </a:lnTo>
                <a:lnTo>
                  <a:pt x="698" y="491"/>
                </a:lnTo>
                <a:lnTo>
                  <a:pt x="698" y="508"/>
                </a:lnTo>
                <a:lnTo>
                  <a:pt x="668" y="519"/>
                </a:lnTo>
                <a:lnTo>
                  <a:pt x="657" y="534"/>
                </a:lnTo>
                <a:lnTo>
                  <a:pt x="654" y="563"/>
                </a:lnTo>
                <a:lnTo>
                  <a:pt x="621" y="562"/>
                </a:lnTo>
                <a:lnTo>
                  <a:pt x="581" y="553"/>
                </a:lnTo>
                <a:lnTo>
                  <a:pt x="544" y="547"/>
                </a:lnTo>
                <a:lnTo>
                  <a:pt x="507" y="541"/>
                </a:lnTo>
                <a:lnTo>
                  <a:pt x="494" y="515"/>
                </a:lnTo>
                <a:lnTo>
                  <a:pt x="481" y="490"/>
                </a:lnTo>
                <a:lnTo>
                  <a:pt x="454" y="503"/>
                </a:lnTo>
                <a:lnTo>
                  <a:pt x="423" y="512"/>
                </a:lnTo>
                <a:lnTo>
                  <a:pt x="375" y="498"/>
                </a:lnTo>
                <a:lnTo>
                  <a:pt x="344" y="479"/>
                </a:lnTo>
                <a:lnTo>
                  <a:pt x="314" y="461"/>
                </a:lnTo>
                <a:lnTo>
                  <a:pt x="287" y="435"/>
                </a:lnTo>
                <a:lnTo>
                  <a:pt x="271" y="412"/>
                </a:lnTo>
                <a:lnTo>
                  <a:pt x="242" y="369"/>
                </a:lnTo>
                <a:lnTo>
                  <a:pt x="226" y="371"/>
                </a:lnTo>
                <a:lnTo>
                  <a:pt x="212" y="362"/>
                </a:lnTo>
                <a:lnTo>
                  <a:pt x="211" y="358"/>
                </a:lnTo>
                <a:lnTo>
                  <a:pt x="201" y="376"/>
                </a:lnTo>
                <a:lnTo>
                  <a:pt x="197" y="378"/>
                </a:lnTo>
                <a:lnTo>
                  <a:pt x="186" y="364"/>
                </a:lnTo>
                <a:lnTo>
                  <a:pt x="174" y="338"/>
                </a:lnTo>
                <a:lnTo>
                  <a:pt x="164" y="338"/>
                </a:lnTo>
                <a:lnTo>
                  <a:pt x="165" y="307"/>
                </a:lnTo>
                <a:lnTo>
                  <a:pt x="151" y="291"/>
                </a:lnTo>
                <a:lnTo>
                  <a:pt x="124" y="273"/>
                </a:lnTo>
                <a:lnTo>
                  <a:pt x="97" y="256"/>
                </a:lnTo>
                <a:close/>
              </a:path>
            </a:pathLst>
          </a:custGeom>
          <a:noFill/>
          <a:ln w="3175" cmpd="sng">
            <a:solidFill>
              <a:schemeClr val="bg2"/>
            </a:solidFill>
            <a:prstDash val="solid"/>
            <a:round/>
            <a:headEnd/>
            <a:tailEnd/>
          </a:ln>
        </p:spPr>
        <p:txBody>
          <a:bodyPr/>
          <a:lstStyle/>
          <a:p>
            <a:endParaRPr lang="en-US"/>
          </a:p>
        </p:txBody>
      </p:sp>
      <p:sp>
        <p:nvSpPr>
          <p:cNvPr id="33996" name="Freeform 204"/>
          <p:cNvSpPr>
            <a:spLocks/>
          </p:cNvSpPr>
          <p:nvPr/>
        </p:nvSpPr>
        <p:spPr bwMode="auto">
          <a:xfrm>
            <a:off x="5183188" y="2620963"/>
            <a:ext cx="266700" cy="252412"/>
          </a:xfrm>
          <a:custGeom>
            <a:avLst/>
            <a:gdLst>
              <a:gd name="T0" fmla="*/ 2147483646 w 337"/>
              <a:gd name="T1" fmla="*/ 2147483646 h 319"/>
              <a:gd name="T2" fmla="*/ 2147483646 w 337"/>
              <a:gd name="T3" fmla="*/ 2147483646 h 319"/>
              <a:gd name="T4" fmla="*/ 2147483646 w 337"/>
              <a:gd name="T5" fmla="*/ 2147483646 h 319"/>
              <a:gd name="T6" fmla="*/ 2147483646 w 337"/>
              <a:gd name="T7" fmla="*/ 2147483646 h 319"/>
              <a:gd name="T8" fmla="*/ 2147483646 w 337"/>
              <a:gd name="T9" fmla="*/ 2147483646 h 319"/>
              <a:gd name="T10" fmla="*/ 2147483646 w 337"/>
              <a:gd name="T11" fmla="*/ 2147483646 h 319"/>
              <a:gd name="T12" fmla="*/ 2147483646 w 337"/>
              <a:gd name="T13" fmla="*/ 2147483646 h 319"/>
              <a:gd name="T14" fmla="*/ 2147483646 w 337"/>
              <a:gd name="T15" fmla="*/ 0 h 319"/>
              <a:gd name="T16" fmla="*/ 2147483646 w 337"/>
              <a:gd name="T17" fmla="*/ 495239465 h 319"/>
              <a:gd name="T18" fmla="*/ 2147483646 w 337"/>
              <a:gd name="T19" fmla="*/ 2147483646 h 319"/>
              <a:gd name="T20" fmla="*/ 2147483646 w 337"/>
              <a:gd name="T21" fmla="*/ 2147483646 h 319"/>
              <a:gd name="T22" fmla="*/ 2147483646 w 337"/>
              <a:gd name="T23" fmla="*/ 2147483646 h 319"/>
              <a:gd name="T24" fmla="*/ 2147483646 w 337"/>
              <a:gd name="T25" fmla="*/ 2147483646 h 319"/>
              <a:gd name="T26" fmla="*/ 2147483646 w 337"/>
              <a:gd name="T27" fmla="*/ 2147483646 h 319"/>
              <a:gd name="T28" fmla="*/ 0 w 337"/>
              <a:gd name="T29" fmla="*/ 2147483646 h 319"/>
              <a:gd name="T30" fmla="*/ 2147483646 w 337"/>
              <a:gd name="T31" fmla="*/ 2147483646 h 319"/>
              <a:gd name="T32" fmla="*/ 2147483646 w 337"/>
              <a:gd name="T33" fmla="*/ 2147483646 h 319"/>
              <a:gd name="T34" fmla="*/ 2147483646 w 337"/>
              <a:gd name="T35" fmla="*/ 2147483646 h 319"/>
              <a:gd name="T36" fmla="*/ 2147483646 w 337"/>
              <a:gd name="T37" fmla="*/ 2147483646 h 319"/>
              <a:gd name="T38" fmla="*/ 2147483646 w 337"/>
              <a:gd name="T39" fmla="*/ 2147483646 h 319"/>
              <a:gd name="T40" fmla="*/ 2147483646 w 337"/>
              <a:gd name="T41" fmla="*/ 2147483646 h 319"/>
              <a:gd name="T42" fmla="*/ 2147483646 w 337"/>
              <a:gd name="T43" fmla="*/ 2147483646 h 319"/>
              <a:gd name="T44" fmla="*/ 2147483646 w 337"/>
              <a:gd name="T45" fmla="*/ 2147483646 h 319"/>
              <a:gd name="T46" fmla="*/ 2147483646 w 337"/>
              <a:gd name="T47" fmla="*/ 2147483646 h 319"/>
              <a:gd name="T48" fmla="*/ 2147483646 w 337"/>
              <a:gd name="T49" fmla="*/ 2147483646 h 319"/>
              <a:gd name="T50" fmla="*/ 2147483646 w 337"/>
              <a:gd name="T51" fmla="*/ 2147483646 h 319"/>
              <a:gd name="T52" fmla="*/ 2147483646 w 337"/>
              <a:gd name="T53" fmla="*/ 2147483646 h 319"/>
              <a:gd name="T54" fmla="*/ 2147483646 w 337"/>
              <a:gd name="T55" fmla="*/ 2147483646 h 319"/>
              <a:gd name="T56" fmla="*/ 2147483646 w 337"/>
              <a:gd name="T57" fmla="*/ 2147483646 h 319"/>
              <a:gd name="T58" fmla="*/ 2147483646 w 337"/>
              <a:gd name="T59" fmla="*/ 2147483646 h 319"/>
              <a:gd name="T60" fmla="*/ 2147483646 w 337"/>
              <a:gd name="T61" fmla="*/ 2147483646 h 319"/>
              <a:gd name="T62" fmla="*/ 2147483646 w 337"/>
              <a:gd name="T63" fmla="*/ 2147483646 h 319"/>
              <a:gd name="T64" fmla="*/ 2147483646 w 337"/>
              <a:gd name="T65" fmla="*/ 2147483646 h 319"/>
              <a:gd name="T66" fmla="*/ 2147483646 w 337"/>
              <a:gd name="T67" fmla="*/ 2147483646 h 319"/>
              <a:gd name="T68" fmla="*/ 2147483646 w 337"/>
              <a:gd name="T69" fmla="*/ 2147483646 h 319"/>
              <a:gd name="T70" fmla="*/ 2147483646 w 337"/>
              <a:gd name="T71" fmla="*/ 2147483646 h 319"/>
              <a:gd name="T72" fmla="*/ 2147483646 w 337"/>
              <a:gd name="T73" fmla="*/ 2147483646 h 3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7" h="319">
                <a:moveTo>
                  <a:pt x="219" y="135"/>
                </a:moveTo>
                <a:lnTo>
                  <a:pt x="216" y="115"/>
                </a:lnTo>
                <a:lnTo>
                  <a:pt x="228" y="79"/>
                </a:lnTo>
                <a:lnTo>
                  <a:pt x="228" y="62"/>
                </a:lnTo>
                <a:lnTo>
                  <a:pt x="204" y="50"/>
                </a:lnTo>
                <a:lnTo>
                  <a:pt x="173" y="5"/>
                </a:lnTo>
                <a:lnTo>
                  <a:pt x="154" y="7"/>
                </a:lnTo>
                <a:lnTo>
                  <a:pt x="145" y="0"/>
                </a:lnTo>
                <a:lnTo>
                  <a:pt x="103" y="1"/>
                </a:lnTo>
                <a:lnTo>
                  <a:pt x="95" y="7"/>
                </a:lnTo>
                <a:lnTo>
                  <a:pt x="65" y="37"/>
                </a:lnTo>
                <a:lnTo>
                  <a:pt x="67" y="73"/>
                </a:lnTo>
                <a:lnTo>
                  <a:pt x="67" y="111"/>
                </a:lnTo>
                <a:lnTo>
                  <a:pt x="33" y="132"/>
                </a:lnTo>
                <a:lnTo>
                  <a:pt x="0" y="152"/>
                </a:lnTo>
                <a:lnTo>
                  <a:pt x="22" y="197"/>
                </a:lnTo>
                <a:lnTo>
                  <a:pt x="54" y="211"/>
                </a:lnTo>
                <a:lnTo>
                  <a:pt x="86" y="225"/>
                </a:lnTo>
                <a:lnTo>
                  <a:pt x="118" y="241"/>
                </a:lnTo>
                <a:lnTo>
                  <a:pt x="150" y="255"/>
                </a:lnTo>
                <a:lnTo>
                  <a:pt x="154" y="267"/>
                </a:lnTo>
                <a:lnTo>
                  <a:pt x="174" y="268"/>
                </a:lnTo>
                <a:lnTo>
                  <a:pt x="174" y="299"/>
                </a:lnTo>
                <a:lnTo>
                  <a:pt x="214" y="314"/>
                </a:lnTo>
                <a:lnTo>
                  <a:pt x="237" y="303"/>
                </a:lnTo>
                <a:lnTo>
                  <a:pt x="275" y="319"/>
                </a:lnTo>
                <a:lnTo>
                  <a:pt x="291" y="286"/>
                </a:lnTo>
                <a:lnTo>
                  <a:pt x="317" y="282"/>
                </a:lnTo>
                <a:lnTo>
                  <a:pt x="337" y="284"/>
                </a:lnTo>
                <a:lnTo>
                  <a:pt x="326" y="270"/>
                </a:lnTo>
                <a:lnTo>
                  <a:pt x="314" y="244"/>
                </a:lnTo>
                <a:lnTo>
                  <a:pt x="304" y="244"/>
                </a:lnTo>
                <a:lnTo>
                  <a:pt x="305" y="213"/>
                </a:lnTo>
                <a:lnTo>
                  <a:pt x="291" y="197"/>
                </a:lnTo>
                <a:lnTo>
                  <a:pt x="264" y="179"/>
                </a:lnTo>
                <a:lnTo>
                  <a:pt x="237" y="162"/>
                </a:lnTo>
                <a:lnTo>
                  <a:pt x="219" y="135"/>
                </a:lnTo>
                <a:close/>
              </a:path>
            </a:pathLst>
          </a:custGeom>
          <a:solidFill>
            <a:schemeClr val="bg1"/>
          </a:solidFill>
          <a:ln w="3175" cap="flat" cmpd="sng">
            <a:solidFill>
              <a:schemeClr val="bg2"/>
            </a:solidFill>
            <a:prstDash val="sysDot"/>
            <a:round/>
            <a:headEnd/>
            <a:tailEnd/>
          </a:ln>
        </p:spPr>
        <p:txBody>
          <a:bodyPr/>
          <a:lstStyle/>
          <a:p>
            <a:endParaRPr lang="en-US"/>
          </a:p>
        </p:txBody>
      </p:sp>
      <p:sp>
        <p:nvSpPr>
          <p:cNvPr id="33997" name="Freeform 205"/>
          <p:cNvSpPr>
            <a:spLocks/>
          </p:cNvSpPr>
          <p:nvPr/>
        </p:nvSpPr>
        <p:spPr bwMode="auto">
          <a:xfrm>
            <a:off x="5351463" y="2862263"/>
            <a:ext cx="49212" cy="20637"/>
          </a:xfrm>
          <a:custGeom>
            <a:avLst/>
            <a:gdLst>
              <a:gd name="T0" fmla="*/ 2147483646 w 61"/>
              <a:gd name="T1" fmla="*/ 0 h 28"/>
              <a:gd name="T2" fmla="*/ 0 w 61"/>
              <a:gd name="T3" fmla="*/ 2147483646 h 28"/>
              <a:gd name="T4" fmla="*/ 2147483646 w 61"/>
              <a:gd name="T5" fmla="*/ 2147483646 h 28"/>
              <a:gd name="T6" fmla="*/ 2147483646 w 61"/>
              <a:gd name="T7" fmla="*/ 2147483646 h 28"/>
              <a:gd name="T8" fmla="*/ 2147483646 w 61"/>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8">
                <a:moveTo>
                  <a:pt x="23" y="0"/>
                </a:moveTo>
                <a:lnTo>
                  <a:pt x="0" y="11"/>
                </a:lnTo>
                <a:lnTo>
                  <a:pt x="28" y="28"/>
                </a:lnTo>
                <a:lnTo>
                  <a:pt x="61" y="16"/>
                </a:lnTo>
                <a:lnTo>
                  <a:pt x="23"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3998" name="Freeform 206"/>
          <p:cNvSpPr>
            <a:spLocks/>
          </p:cNvSpPr>
          <p:nvPr/>
        </p:nvSpPr>
        <p:spPr bwMode="auto">
          <a:xfrm>
            <a:off x="5070475" y="2744788"/>
            <a:ext cx="31750" cy="117475"/>
          </a:xfrm>
          <a:custGeom>
            <a:avLst/>
            <a:gdLst>
              <a:gd name="T0" fmla="*/ 2147483646 w 40"/>
              <a:gd name="T1" fmla="*/ 2147483646 h 147"/>
              <a:gd name="T2" fmla="*/ 2147483646 w 40"/>
              <a:gd name="T3" fmla="*/ 2147483646 h 147"/>
              <a:gd name="T4" fmla="*/ 0 w 40"/>
              <a:gd name="T5" fmla="*/ 2147483646 h 147"/>
              <a:gd name="T6" fmla="*/ 2147483646 w 40"/>
              <a:gd name="T7" fmla="*/ 2147483646 h 147"/>
              <a:gd name="T8" fmla="*/ 2147483646 w 40"/>
              <a:gd name="T9" fmla="*/ 2147483646 h 147"/>
              <a:gd name="T10" fmla="*/ 2147483646 w 40"/>
              <a:gd name="T11" fmla="*/ 0 h 147"/>
              <a:gd name="T12" fmla="*/ 2147483646 w 40"/>
              <a:gd name="T13" fmla="*/ 2147483646 h 147"/>
              <a:gd name="T14" fmla="*/ 2147483646 w 40"/>
              <a:gd name="T15" fmla="*/ 2147483646 h 147"/>
              <a:gd name="T16" fmla="*/ 2147483646 w 40"/>
              <a:gd name="T17" fmla="*/ 2147483646 h 147"/>
              <a:gd name="T18" fmla="*/ 2147483646 w 40"/>
              <a:gd name="T19" fmla="*/ 2147483646 h 147"/>
              <a:gd name="T20" fmla="*/ 2147483646 w 40"/>
              <a:gd name="T21" fmla="*/ 2147483646 h 147"/>
              <a:gd name="T22" fmla="*/ 2147483646 w 40"/>
              <a:gd name="T23" fmla="*/ 2147483646 h 1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147">
                <a:moveTo>
                  <a:pt x="30" y="147"/>
                </a:moveTo>
                <a:lnTo>
                  <a:pt x="16" y="111"/>
                </a:lnTo>
                <a:lnTo>
                  <a:pt x="0" y="75"/>
                </a:lnTo>
                <a:lnTo>
                  <a:pt x="11" y="41"/>
                </a:lnTo>
                <a:lnTo>
                  <a:pt x="22" y="6"/>
                </a:lnTo>
                <a:lnTo>
                  <a:pt x="38" y="0"/>
                </a:lnTo>
                <a:lnTo>
                  <a:pt x="40" y="21"/>
                </a:lnTo>
                <a:lnTo>
                  <a:pt x="38" y="51"/>
                </a:lnTo>
                <a:lnTo>
                  <a:pt x="37" y="82"/>
                </a:lnTo>
                <a:lnTo>
                  <a:pt x="35" y="114"/>
                </a:lnTo>
                <a:lnTo>
                  <a:pt x="32" y="145"/>
                </a:lnTo>
                <a:lnTo>
                  <a:pt x="30" y="147"/>
                </a:lnTo>
                <a:close/>
              </a:path>
            </a:pathLst>
          </a:custGeom>
          <a:solidFill>
            <a:schemeClr val="bg1"/>
          </a:solidFill>
          <a:ln w="3175" cmpd="sng">
            <a:solidFill>
              <a:schemeClr val="bg2"/>
            </a:solidFill>
            <a:prstDash val="solid"/>
            <a:round/>
            <a:headEnd/>
            <a:tailEnd/>
          </a:ln>
        </p:spPr>
        <p:txBody>
          <a:bodyPr/>
          <a:lstStyle/>
          <a:p>
            <a:endParaRPr lang="en-US"/>
          </a:p>
        </p:txBody>
      </p:sp>
      <p:sp>
        <p:nvSpPr>
          <p:cNvPr id="33999" name="Freeform 207"/>
          <p:cNvSpPr>
            <a:spLocks/>
          </p:cNvSpPr>
          <p:nvPr/>
        </p:nvSpPr>
        <p:spPr bwMode="auto">
          <a:xfrm>
            <a:off x="5095875" y="2741613"/>
            <a:ext cx="103188" cy="130175"/>
          </a:xfrm>
          <a:custGeom>
            <a:avLst/>
            <a:gdLst>
              <a:gd name="T0" fmla="*/ 2147483646 w 131"/>
              <a:gd name="T1" fmla="*/ 2147483646 h 163"/>
              <a:gd name="T2" fmla="*/ 2147483646 w 131"/>
              <a:gd name="T3" fmla="*/ 2147483646 h 163"/>
              <a:gd name="T4" fmla="*/ 2147483646 w 131"/>
              <a:gd name="T5" fmla="*/ 2147483646 h 163"/>
              <a:gd name="T6" fmla="*/ 2147483646 w 131"/>
              <a:gd name="T7" fmla="*/ 2147483646 h 163"/>
              <a:gd name="T8" fmla="*/ 1466153393 w 131"/>
              <a:gd name="T9" fmla="*/ 2147483646 h 163"/>
              <a:gd name="T10" fmla="*/ 0 w 131"/>
              <a:gd name="T11" fmla="*/ 2147483646 h 163"/>
              <a:gd name="T12" fmla="*/ 0 w 131"/>
              <a:gd name="T13" fmla="*/ 2147483646 h 163"/>
              <a:gd name="T14" fmla="*/ 2147483646 w 131"/>
              <a:gd name="T15" fmla="*/ 2147483646 h 163"/>
              <a:gd name="T16" fmla="*/ 2147483646 w 131"/>
              <a:gd name="T17" fmla="*/ 2147483646 h 163"/>
              <a:gd name="T18" fmla="*/ 2147483646 w 131"/>
              <a:gd name="T19" fmla="*/ 2147483646 h 163"/>
              <a:gd name="T20" fmla="*/ 2147483646 w 131"/>
              <a:gd name="T21" fmla="*/ 2147483646 h 163"/>
              <a:gd name="T22" fmla="*/ 2147483646 w 131"/>
              <a:gd name="T23" fmla="*/ 2147483646 h 163"/>
              <a:gd name="T24" fmla="*/ 2147483646 w 131"/>
              <a:gd name="T25" fmla="*/ 2147483646 h 163"/>
              <a:gd name="T26" fmla="*/ 2147483646 w 131"/>
              <a:gd name="T27" fmla="*/ 2147483646 h 163"/>
              <a:gd name="T28" fmla="*/ 2147483646 w 131"/>
              <a:gd name="T29" fmla="*/ 0 h 163"/>
              <a:gd name="T30" fmla="*/ 2147483646 w 131"/>
              <a:gd name="T31" fmla="*/ 2147483646 h 163"/>
              <a:gd name="T32" fmla="*/ 2147483646 w 131"/>
              <a:gd name="T33" fmla="*/ 2147483646 h 1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1" h="163">
                <a:moveTo>
                  <a:pt x="50" y="41"/>
                </a:moveTo>
                <a:lnTo>
                  <a:pt x="8" y="25"/>
                </a:lnTo>
                <a:lnTo>
                  <a:pt x="6" y="55"/>
                </a:lnTo>
                <a:lnTo>
                  <a:pt x="5" y="86"/>
                </a:lnTo>
                <a:lnTo>
                  <a:pt x="3" y="118"/>
                </a:lnTo>
                <a:lnTo>
                  <a:pt x="0" y="149"/>
                </a:lnTo>
                <a:lnTo>
                  <a:pt x="0" y="156"/>
                </a:lnTo>
                <a:lnTo>
                  <a:pt x="37" y="163"/>
                </a:lnTo>
                <a:lnTo>
                  <a:pt x="57" y="136"/>
                </a:lnTo>
                <a:lnTo>
                  <a:pt x="82" y="131"/>
                </a:lnTo>
                <a:lnTo>
                  <a:pt x="96" y="112"/>
                </a:lnTo>
                <a:lnTo>
                  <a:pt x="58" y="73"/>
                </a:lnTo>
                <a:lnTo>
                  <a:pt x="95" y="59"/>
                </a:lnTo>
                <a:lnTo>
                  <a:pt x="131" y="45"/>
                </a:lnTo>
                <a:lnTo>
                  <a:pt x="109" y="0"/>
                </a:lnTo>
                <a:lnTo>
                  <a:pt x="80" y="21"/>
                </a:lnTo>
                <a:lnTo>
                  <a:pt x="50" y="4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0" name="Freeform 208"/>
          <p:cNvSpPr>
            <a:spLocks/>
          </p:cNvSpPr>
          <p:nvPr/>
        </p:nvSpPr>
        <p:spPr bwMode="auto">
          <a:xfrm>
            <a:off x="5400675" y="2844800"/>
            <a:ext cx="53975" cy="46038"/>
          </a:xfrm>
          <a:custGeom>
            <a:avLst/>
            <a:gdLst>
              <a:gd name="T0" fmla="*/ 2147483646 w 68"/>
              <a:gd name="T1" fmla="*/ 2147483646 h 58"/>
              <a:gd name="T2" fmla="*/ 2147483646 w 68"/>
              <a:gd name="T3" fmla="*/ 2147483646 h 58"/>
              <a:gd name="T4" fmla="*/ 2147483646 w 68"/>
              <a:gd name="T5" fmla="*/ 2147483646 h 58"/>
              <a:gd name="T6" fmla="*/ 2147483646 w 68"/>
              <a:gd name="T7" fmla="*/ 2147483646 h 58"/>
              <a:gd name="T8" fmla="*/ 2147483646 w 68"/>
              <a:gd name="T9" fmla="*/ 2147483646 h 58"/>
              <a:gd name="T10" fmla="*/ 2147483646 w 68"/>
              <a:gd name="T11" fmla="*/ 2147483646 h 58"/>
              <a:gd name="T12" fmla="*/ 2147483646 w 68"/>
              <a:gd name="T13" fmla="*/ 2147483646 h 58"/>
              <a:gd name="T14" fmla="*/ 2147483646 w 68"/>
              <a:gd name="T15" fmla="*/ 2147483646 h 58"/>
              <a:gd name="T16" fmla="*/ 2147483646 w 68"/>
              <a:gd name="T17" fmla="*/ 2147483646 h 58"/>
              <a:gd name="T18" fmla="*/ 0 w 68"/>
              <a:gd name="T19" fmla="*/ 2147483646 h 58"/>
              <a:gd name="T20" fmla="*/ 2147483646 w 68"/>
              <a:gd name="T21" fmla="*/ 2000417776 h 58"/>
              <a:gd name="T22" fmla="*/ 2147483646 w 68"/>
              <a:gd name="T23" fmla="*/ 0 h 58"/>
              <a:gd name="T24" fmla="*/ 2147483646 w 68"/>
              <a:gd name="T25" fmla="*/ 2147483646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58">
                <a:moveTo>
                  <a:pt x="51" y="18"/>
                </a:moveTo>
                <a:lnTo>
                  <a:pt x="40" y="19"/>
                </a:lnTo>
                <a:lnTo>
                  <a:pt x="43" y="27"/>
                </a:lnTo>
                <a:lnTo>
                  <a:pt x="50" y="28"/>
                </a:lnTo>
                <a:lnTo>
                  <a:pt x="52" y="32"/>
                </a:lnTo>
                <a:lnTo>
                  <a:pt x="59" y="44"/>
                </a:lnTo>
                <a:lnTo>
                  <a:pt x="68" y="58"/>
                </a:lnTo>
                <a:lnTo>
                  <a:pt x="36" y="52"/>
                </a:lnTo>
                <a:lnTo>
                  <a:pt x="31" y="40"/>
                </a:lnTo>
                <a:lnTo>
                  <a:pt x="0" y="37"/>
                </a:lnTo>
                <a:lnTo>
                  <a:pt x="16" y="4"/>
                </a:lnTo>
                <a:lnTo>
                  <a:pt x="42" y="0"/>
                </a:lnTo>
                <a:lnTo>
                  <a:pt x="51" y="1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1" name="Freeform 209"/>
          <p:cNvSpPr>
            <a:spLocks/>
          </p:cNvSpPr>
          <p:nvPr/>
        </p:nvSpPr>
        <p:spPr bwMode="auto">
          <a:xfrm>
            <a:off x="5087938" y="2701925"/>
            <a:ext cx="33337" cy="47625"/>
          </a:xfrm>
          <a:custGeom>
            <a:avLst/>
            <a:gdLst>
              <a:gd name="T0" fmla="*/ 2147483646 w 41"/>
              <a:gd name="T1" fmla="*/ 2147483646 h 60"/>
              <a:gd name="T2" fmla="*/ 2147483646 w 41"/>
              <a:gd name="T3" fmla="*/ 2147483646 h 60"/>
              <a:gd name="T4" fmla="*/ 0 w 41"/>
              <a:gd name="T5" fmla="*/ 2147483646 h 60"/>
              <a:gd name="T6" fmla="*/ 2147483646 w 41"/>
              <a:gd name="T7" fmla="*/ 2147483646 h 60"/>
              <a:gd name="T8" fmla="*/ 2147483646 w 41"/>
              <a:gd name="T9" fmla="*/ 2147483646 h 60"/>
              <a:gd name="T10" fmla="*/ 2147483646 w 41"/>
              <a:gd name="T11" fmla="*/ 0 h 60"/>
              <a:gd name="T12" fmla="*/ 2147483646 w 41"/>
              <a:gd name="T13" fmla="*/ 2147483646 h 60"/>
              <a:gd name="T14" fmla="*/ 2147483646 w 41"/>
              <a:gd name="T15" fmla="*/ 2147483646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60">
                <a:moveTo>
                  <a:pt x="36" y="32"/>
                </a:moveTo>
                <a:lnTo>
                  <a:pt x="16" y="54"/>
                </a:lnTo>
                <a:lnTo>
                  <a:pt x="0" y="60"/>
                </a:lnTo>
                <a:lnTo>
                  <a:pt x="10" y="31"/>
                </a:lnTo>
                <a:lnTo>
                  <a:pt x="14" y="20"/>
                </a:lnTo>
                <a:lnTo>
                  <a:pt x="22" y="0"/>
                </a:lnTo>
                <a:lnTo>
                  <a:pt x="41" y="9"/>
                </a:lnTo>
                <a:lnTo>
                  <a:pt x="36" y="3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2" name="Freeform 210"/>
          <p:cNvSpPr>
            <a:spLocks/>
          </p:cNvSpPr>
          <p:nvPr/>
        </p:nvSpPr>
        <p:spPr bwMode="auto">
          <a:xfrm>
            <a:off x="5772150" y="2633663"/>
            <a:ext cx="363538" cy="422275"/>
          </a:xfrm>
          <a:custGeom>
            <a:avLst/>
            <a:gdLst>
              <a:gd name="T0" fmla="*/ 2147483646 w 459"/>
              <a:gd name="T1" fmla="*/ 2147483646 h 533"/>
              <a:gd name="T2" fmla="*/ 2147483646 w 459"/>
              <a:gd name="T3" fmla="*/ 2147483646 h 533"/>
              <a:gd name="T4" fmla="*/ 2147483646 w 459"/>
              <a:gd name="T5" fmla="*/ 2147483646 h 533"/>
              <a:gd name="T6" fmla="*/ 2147483646 w 459"/>
              <a:gd name="T7" fmla="*/ 2147483646 h 533"/>
              <a:gd name="T8" fmla="*/ 2147483646 w 459"/>
              <a:gd name="T9" fmla="*/ 2147483646 h 533"/>
              <a:gd name="T10" fmla="*/ 2147483646 w 459"/>
              <a:gd name="T11" fmla="*/ 2147483646 h 533"/>
              <a:gd name="T12" fmla="*/ 2147483646 w 459"/>
              <a:gd name="T13" fmla="*/ 2147483646 h 533"/>
              <a:gd name="T14" fmla="*/ 2147483646 w 459"/>
              <a:gd name="T15" fmla="*/ 2147483646 h 533"/>
              <a:gd name="T16" fmla="*/ 2147483646 w 459"/>
              <a:gd name="T17" fmla="*/ 2147483646 h 533"/>
              <a:gd name="T18" fmla="*/ 2147483646 w 459"/>
              <a:gd name="T19" fmla="*/ 2147483646 h 533"/>
              <a:gd name="T20" fmla="*/ 2147483646 w 459"/>
              <a:gd name="T21" fmla="*/ 2147483646 h 533"/>
              <a:gd name="T22" fmla="*/ 2147483646 w 459"/>
              <a:gd name="T23" fmla="*/ 2147483646 h 533"/>
              <a:gd name="T24" fmla="*/ 2147483646 w 459"/>
              <a:gd name="T25" fmla="*/ 2147483646 h 533"/>
              <a:gd name="T26" fmla="*/ 2147483646 w 459"/>
              <a:gd name="T27" fmla="*/ 2147483646 h 533"/>
              <a:gd name="T28" fmla="*/ 2147483646 w 459"/>
              <a:gd name="T29" fmla="*/ 2147483646 h 533"/>
              <a:gd name="T30" fmla="*/ 2147483646 w 459"/>
              <a:gd name="T31" fmla="*/ 2147483646 h 533"/>
              <a:gd name="T32" fmla="*/ 2147483646 w 459"/>
              <a:gd name="T33" fmla="*/ 2147483646 h 533"/>
              <a:gd name="T34" fmla="*/ 2147483646 w 459"/>
              <a:gd name="T35" fmla="*/ 2147483646 h 533"/>
              <a:gd name="T36" fmla="*/ 2147483646 w 459"/>
              <a:gd name="T37" fmla="*/ 2147483646 h 533"/>
              <a:gd name="T38" fmla="*/ 2147483646 w 459"/>
              <a:gd name="T39" fmla="*/ 2147483646 h 533"/>
              <a:gd name="T40" fmla="*/ 2147483646 w 459"/>
              <a:gd name="T41" fmla="*/ 2147483646 h 533"/>
              <a:gd name="T42" fmla="*/ 2147483646 w 459"/>
              <a:gd name="T43" fmla="*/ 2147483646 h 533"/>
              <a:gd name="T44" fmla="*/ 2147483646 w 459"/>
              <a:gd name="T45" fmla="*/ 2147483646 h 533"/>
              <a:gd name="T46" fmla="*/ 2147483646 w 459"/>
              <a:gd name="T47" fmla="*/ 2147483646 h 533"/>
              <a:gd name="T48" fmla="*/ 2147483646 w 459"/>
              <a:gd name="T49" fmla="*/ 2147483646 h 533"/>
              <a:gd name="T50" fmla="*/ 2147483646 w 459"/>
              <a:gd name="T51" fmla="*/ 2147483646 h 533"/>
              <a:gd name="T52" fmla="*/ 2147483646 w 459"/>
              <a:gd name="T53" fmla="*/ 2147483646 h 533"/>
              <a:gd name="T54" fmla="*/ 2147483646 w 459"/>
              <a:gd name="T55" fmla="*/ 2147483646 h 533"/>
              <a:gd name="T56" fmla="*/ 2147483646 w 459"/>
              <a:gd name="T57" fmla="*/ 2147483646 h 533"/>
              <a:gd name="T58" fmla="*/ 2147483646 w 459"/>
              <a:gd name="T59" fmla="*/ 2147483646 h 533"/>
              <a:gd name="T60" fmla="*/ 2147483646 w 459"/>
              <a:gd name="T61" fmla="*/ 2147483646 h 533"/>
              <a:gd name="T62" fmla="*/ 2147483646 w 459"/>
              <a:gd name="T63" fmla="*/ 2147483646 h 533"/>
              <a:gd name="T64" fmla="*/ 2147483646 w 459"/>
              <a:gd name="T65" fmla="*/ 2147483646 h 533"/>
              <a:gd name="T66" fmla="*/ 2147483646 w 459"/>
              <a:gd name="T67" fmla="*/ 2147483646 h 533"/>
              <a:gd name="T68" fmla="*/ 2147483646 w 459"/>
              <a:gd name="T69" fmla="*/ 2147483646 h 533"/>
              <a:gd name="T70" fmla="*/ 2147483646 w 459"/>
              <a:gd name="T71" fmla="*/ 2147483646 h 533"/>
              <a:gd name="T72" fmla="*/ 2147483646 w 459"/>
              <a:gd name="T73" fmla="*/ 2147483646 h 533"/>
              <a:gd name="T74" fmla="*/ 2147483646 w 459"/>
              <a:gd name="T75" fmla="*/ 2147483646 h 533"/>
              <a:gd name="T76" fmla="*/ 2147483646 w 459"/>
              <a:gd name="T77" fmla="*/ 2147483646 h 533"/>
              <a:gd name="T78" fmla="*/ 2147483646 w 459"/>
              <a:gd name="T79" fmla="*/ 2147483646 h 533"/>
              <a:gd name="T80" fmla="*/ 2147483646 w 459"/>
              <a:gd name="T81" fmla="*/ 2147483646 h 533"/>
              <a:gd name="T82" fmla="*/ 2147483646 w 459"/>
              <a:gd name="T83" fmla="*/ 2147483646 h 533"/>
              <a:gd name="T84" fmla="*/ 2147483646 w 459"/>
              <a:gd name="T85" fmla="*/ 2147483646 h 533"/>
              <a:gd name="T86" fmla="*/ 0 w 459"/>
              <a:gd name="T87" fmla="*/ 2147483646 h 533"/>
              <a:gd name="T88" fmla="*/ 2147483646 w 459"/>
              <a:gd name="T89" fmla="*/ 2147483646 h 533"/>
              <a:gd name="T90" fmla="*/ 2147483646 w 459"/>
              <a:gd name="T91" fmla="*/ 2147483646 h 533"/>
              <a:gd name="T92" fmla="*/ 2147483646 w 459"/>
              <a:gd name="T93" fmla="*/ 2147483646 h 533"/>
              <a:gd name="T94" fmla="*/ 2147483646 w 459"/>
              <a:gd name="T95" fmla="*/ 2147483646 h 533"/>
              <a:gd name="T96" fmla="*/ 2147483646 w 459"/>
              <a:gd name="T97" fmla="*/ 2147483646 h 533"/>
              <a:gd name="T98" fmla="*/ 2147483646 w 459"/>
              <a:gd name="T99" fmla="*/ 2147483646 h 5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9" h="533">
                <a:moveTo>
                  <a:pt x="360" y="0"/>
                </a:moveTo>
                <a:lnTo>
                  <a:pt x="369" y="9"/>
                </a:lnTo>
                <a:lnTo>
                  <a:pt x="344" y="10"/>
                </a:lnTo>
                <a:lnTo>
                  <a:pt x="344" y="15"/>
                </a:lnTo>
                <a:lnTo>
                  <a:pt x="339" y="23"/>
                </a:lnTo>
                <a:lnTo>
                  <a:pt x="331" y="28"/>
                </a:lnTo>
                <a:lnTo>
                  <a:pt x="332" y="35"/>
                </a:lnTo>
                <a:lnTo>
                  <a:pt x="334" y="36"/>
                </a:lnTo>
                <a:lnTo>
                  <a:pt x="333" y="41"/>
                </a:lnTo>
                <a:lnTo>
                  <a:pt x="340" y="43"/>
                </a:lnTo>
                <a:lnTo>
                  <a:pt x="352" y="42"/>
                </a:lnTo>
                <a:lnTo>
                  <a:pt x="355" y="47"/>
                </a:lnTo>
                <a:lnTo>
                  <a:pt x="369" y="56"/>
                </a:lnTo>
                <a:lnTo>
                  <a:pt x="378" y="56"/>
                </a:lnTo>
                <a:lnTo>
                  <a:pt x="376" y="60"/>
                </a:lnTo>
                <a:lnTo>
                  <a:pt x="379" y="66"/>
                </a:lnTo>
                <a:lnTo>
                  <a:pt x="392" y="70"/>
                </a:lnTo>
                <a:lnTo>
                  <a:pt x="391" y="81"/>
                </a:lnTo>
                <a:lnTo>
                  <a:pt x="384" y="83"/>
                </a:lnTo>
                <a:lnTo>
                  <a:pt x="382" y="92"/>
                </a:lnTo>
                <a:lnTo>
                  <a:pt x="376" y="90"/>
                </a:lnTo>
                <a:lnTo>
                  <a:pt x="376" y="96"/>
                </a:lnTo>
                <a:lnTo>
                  <a:pt x="382" y="105"/>
                </a:lnTo>
                <a:lnTo>
                  <a:pt x="389" y="126"/>
                </a:lnTo>
                <a:lnTo>
                  <a:pt x="390" y="137"/>
                </a:lnTo>
                <a:lnTo>
                  <a:pt x="394" y="140"/>
                </a:lnTo>
                <a:lnTo>
                  <a:pt x="392" y="147"/>
                </a:lnTo>
                <a:lnTo>
                  <a:pt x="400" y="151"/>
                </a:lnTo>
                <a:lnTo>
                  <a:pt x="401" y="153"/>
                </a:lnTo>
                <a:lnTo>
                  <a:pt x="407" y="152"/>
                </a:lnTo>
                <a:lnTo>
                  <a:pt x="421" y="160"/>
                </a:lnTo>
                <a:lnTo>
                  <a:pt x="429" y="162"/>
                </a:lnTo>
                <a:lnTo>
                  <a:pt x="432" y="158"/>
                </a:lnTo>
                <a:lnTo>
                  <a:pt x="435" y="171"/>
                </a:lnTo>
                <a:lnTo>
                  <a:pt x="445" y="173"/>
                </a:lnTo>
                <a:lnTo>
                  <a:pt x="447" y="171"/>
                </a:lnTo>
                <a:lnTo>
                  <a:pt x="456" y="178"/>
                </a:lnTo>
                <a:lnTo>
                  <a:pt x="459" y="182"/>
                </a:lnTo>
                <a:lnTo>
                  <a:pt x="454" y="188"/>
                </a:lnTo>
                <a:lnTo>
                  <a:pt x="445" y="189"/>
                </a:lnTo>
                <a:lnTo>
                  <a:pt x="437" y="196"/>
                </a:lnTo>
                <a:lnTo>
                  <a:pt x="435" y="202"/>
                </a:lnTo>
                <a:lnTo>
                  <a:pt x="443" y="213"/>
                </a:lnTo>
                <a:lnTo>
                  <a:pt x="440" y="218"/>
                </a:lnTo>
                <a:lnTo>
                  <a:pt x="442" y="224"/>
                </a:lnTo>
                <a:lnTo>
                  <a:pt x="449" y="227"/>
                </a:lnTo>
                <a:lnTo>
                  <a:pt x="440" y="230"/>
                </a:lnTo>
                <a:lnTo>
                  <a:pt x="432" y="247"/>
                </a:lnTo>
                <a:lnTo>
                  <a:pt x="427" y="249"/>
                </a:lnTo>
                <a:lnTo>
                  <a:pt x="429" y="252"/>
                </a:lnTo>
                <a:lnTo>
                  <a:pt x="427" y="254"/>
                </a:lnTo>
                <a:lnTo>
                  <a:pt x="432" y="261"/>
                </a:lnTo>
                <a:lnTo>
                  <a:pt x="414" y="271"/>
                </a:lnTo>
                <a:lnTo>
                  <a:pt x="413" y="285"/>
                </a:lnTo>
                <a:lnTo>
                  <a:pt x="407" y="303"/>
                </a:lnTo>
                <a:lnTo>
                  <a:pt x="389" y="317"/>
                </a:lnTo>
                <a:lnTo>
                  <a:pt x="384" y="331"/>
                </a:lnTo>
                <a:lnTo>
                  <a:pt x="378" y="338"/>
                </a:lnTo>
                <a:lnTo>
                  <a:pt x="376" y="346"/>
                </a:lnTo>
                <a:lnTo>
                  <a:pt x="344" y="356"/>
                </a:lnTo>
                <a:lnTo>
                  <a:pt x="340" y="354"/>
                </a:lnTo>
                <a:lnTo>
                  <a:pt x="336" y="346"/>
                </a:lnTo>
                <a:lnTo>
                  <a:pt x="328" y="343"/>
                </a:lnTo>
                <a:lnTo>
                  <a:pt x="321" y="349"/>
                </a:lnTo>
                <a:lnTo>
                  <a:pt x="318" y="362"/>
                </a:lnTo>
                <a:lnTo>
                  <a:pt x="306" y="377"/>
                </a:lnTo>
                <a:lnTo>
                  <a:pt x="305" y="391"/>
                </a:lnTo>
                <a:lnTo>
                  <a:pt x="318" y="400"/>
                </a:lnTo>
                <a:lnTo>
                  <a:pt x="325" y="399"/>
                </a:lnTo>
                <a:lnTo>
                  <a:pt x="330" y="401"/>
                </a:lnTo>
                <a:lnTo>
                  <a:pt x="331" y="416"/>
                </a:lnTo>
                <a:lnTo>
                  <a:pt x="330" y="422"/>
                </a:lnTo>
                <a:lnTo>
                  <a:pt x="340" y="434"/>
                </a:lnTo>
                <a:lnTo>
                  <a:pt x="351" y="433"/>
                </a:lnTo>
                <a:lnTo>
                  <a:pt x="353" y="446"/>
                </a:lnTo>
                <a:lnTo>
                  <a:pt x="360" y="453"/>
                </a:lnTo>
                <a:lnTo>
                  <a:pt x="364" y="464"/>
                </a:lnTo>
                <a:lnTo>
                  <a:pt x="371" y="473"/>
                </a:lnTo>
                <a:lnTo>
                  <a:pt x="368" y="474"/>
                </a:lnTo>
                <a:lnTo>
                  <a:pt x="369" y="480"/>
                </a:lnTo>
                <a:lnTo>
                  <a:pt x="372" y="484"/>
                </a:lnTo>
                <a:lnTo>
                  <a:pt x="366" y="486"/>
                </a:lnTo>
                <a:lnTo>
                  <a:pt x="363" y="491"/>
                </a:lnTo>
                <a:lnTo>
                  <a:pt x="358" y="490"/>
                </a:lnTo>
                <a:lnTo>
                  <a:pt x="355" y="483"/>
                </a:lnTo>
                <a:lnTo>
                  <a:pt x="340" y="487"/>
                </a:lnTo>
                <a:lnTo>
                  <a:pt x="333" y="492"/>
                </a:lnTo>
                <a:lnTo>
                  <a:pt x="321" y="489"/>
                </a:lnTo>
                <a:lnTo>
                  <a:pt x="311" y="487"/>
                </a:lnTo>
                <a:lnTo>
                  <a:pt x="309" y="490"/>
                </a:lnTo>
                <a:lnTo>
                  <a:pt x="306" y="489"/>
                </a:lnTo>
                <a:lnTo>
                  <a:pt x="302" y="491"/>
                </a:lnTo>
                <a:lnTo>
                  <a:pt x="301" y="489"/>
                </a:lnTo>
                <a:lnTo>
                  <a:pt x="298" y="490"/>
                </a:lnTo>
                <a:lnTo>
                  <a:pt x="295" y="486"/>
                </a:lnTo>
                <a:lnTo>
                  <a:pt x="294" y="490"/>
                </a:lnTo>
                <a:lnTo>
                  <a:pt x="295" y="501"/>
                </a:lnTo>
                <a:lnTo>
                  <a:pt x="280" y="501"/>
                </a:lnTo>
                <a:lnTo>
                  <a:pt x="277" y="503"/>
                </a:lnTo>
                <a:lnTo>
                  <a:pt x="277" y="511"/>
                </a:lnTo>
                <a:lnTo>
                  <a:pt x="275" y="514"/>
                </a:lnTo>
                <a:lnTo>
                  <a:pt x="282" y="515"/>
                </a:lnTo>
                <a:lnTo>
                  <a:pt x="286" y="515"/>
                </a:lnTo>
                <a:lnTo>
                  <a:pt x="286" y="517"/>
                </a:lnTo>
                <a:lnTo>
                  <a:pt x="288" y="518"/>
                </a:lnTo>
                <a:lnTo>
                  <a:pt x="286" y="521"/>
                </a:lnTo>
                <a:lnTo>
                  <a:pt x="288" y="523"/>
                </a:lnTo>
                <a:lnTo>
                  <a:pt x="289" y="522"/>
                </a:lnTo>
                <a:lnTo>
                  <a:pt x="289" y="525"/>
                </a:lnTo>
                <a:lnTo>
                  <a:pt x="293" y="524"/>
                </a:lnTo>
                <a:lnTo>
                  <a:pt x="292" y="527"/>
                </a:lnTo>
                <a:lnTo>
                  <a:pt x="279" y="533"/>
                </a:lnTo>
                <a:lnTo>
                  <a:pt x="260" y="517"/>
                </a:lnTo>
                <a:lnTo>
                  <a:pt x="260" y="510"/>
                </a:lnTo>
                <a:lnTo>
                  <a:pt x="253" y="501"/>
                </a:lnTo>
                <a:lnTo>
                  <a:pt x="234" y="471"/>
                </a:lnTo>
                <a:lnTo>
                  <a:pt x="222" y="465"/>
                </a:lnTo>
                <a:lnTo>
                  <a:pt x="209" y="445"/>
                </a:lnTo>
                <a:lnTo>
                  <a:pt x="174" y="448"/>
                </a:lnTo>
                <a:lnTo>
                  <a:pt x="139" y="451"/>
                </a:lnTo>
                <a:lnTo>
                  <a:pt x="113" y="453"/>
                </a:lnTo>
                <a:lnTo>
                  <a:pt x="82" y="454"/>
                </a:lnTo>
                <a:lnTo>
                  <a:pt x="51" y="454"/>
                </a:lnTo>
                <a:lnTo>
                  <a:pt x="54" y="425"/>
                </a:lnTo>
                <a:lnTo>
                  <a:pt x="65" y="410"/>
                </a:lnTo>
                <a:lnTo>
                  <a:pt x="95" y="399"/>
                </a:lnTo>
                <a:lnTo>
                  <a:pt x="95" y="382"/>
                </a:lnTo>
                <a:lnTo>
                  <a:pt x="84" y="376"/>
                </a:lnTo>
                <a:lnTo>
                  <a:pt x="74" y="337"/>
                </a:lnTo>
                <a:lnTo>
                  <a:pt x="48" y="326"/>
                </a:lnTo>
                <a:lnTo>
                  <a:pt x="24" y="300"/>
                </a:lnTo>
                <a:lnTo>
                  <a:pt x="0" y="273"/>
                </a:lnTo>
                <a:lnTo>
                  <a:pt x="29" y="282"/>
                </a:lnTo>
                <a:lnTo>
                  <a:pt x="57" y="292"/>
                </a:lnTo>
                <a:lnTo>
                  <a:pt x="107" y="291"/>
                </a:lnTo>
                <a:lnTo>
                  <a:pt x="142" y="282"/>
                </a:lnTo>
                <a:lnTo>
                  <a:pt x="178" y="274"/>
                </a:lnTo>
                <a:lnTo>
                  <a:pt x="177" y="256"/>
                </a:lnTo>
                <a:lnTo>
                  <a:pt x="183" y="226"/>
                </a:lnTo>
                <a:lnTo>
                  <a:pt x="215" y="214"/>
                </a:lnTo>
                <a:lnTo>
                  <a:pt x="224" y="202"/>
                </a:lnTo>
                <a:lnTo>
                  <a:pt x="256" y="204"/>
                </a:lnTo>
                <a:lnTo>
                  <a:pt x="259" y="160"/>
                </a:lnTo>
                <a:lnTo>
                  <a:pt x="285" y="139"/>
                </a:lnTo>
                <a:lnTo>
                  <a:pt x="266" y="117"/>
                </a:lnTo>
                <a:lnTo>
                  <a:pt x="294" y="114"/>
                </a:lnTo>
                <a:lnTo>
                  <a:pt x="300" y="98"/>
                </a:lnTo>
                <a:lnTo>
                  <a:pt x="309" y="69"/>
                </a:lnTo>
                <a:lnTo>
                  <a:pt x="291" y="36"/>
                </a:lnTo>
                <a:lnTo>
                  <a:pt x="308" y="12"/>
                </a:lnTo>
                <a:lnTo>
                  <a:pt x="347" y="4"/>
                </a:lnTo>
                <a:lnTo>
                  <a:pt x="360" y="0"/>
                </a:lnTo>
                <a:close/>
              </a:path>
            </a:pathLst>
          </a:custGeom>
          <a:noFill/>
          <a:ln w="3175" cmpd="sng">
            <a:solidFill>
              <a:schemeClr val="bg2"/>
            </a:solidFill>
            <a:prstDash val="solid"/>
            <a:round/>
            <a:headEnd/>
            <a:tailEnd/>
          </a:ln>
        </p:spPr>
        <p:txBody>
          <a:bodyPr/>
          <a:lstStyle/>
          <a:p>
            <a:endParaRPr lang="en-US"/>
          </a:p>
        </p:txBody>
      </p:sp>
      <p:sp>
        <p:nvSpPr>
          <p:cNvPr id="34003" name="Freeform 211"/>
          <p:cNvSpPr>
            <a:spLocks/>
          </p:cNvSpPr>
          <p:nvPr/>
        </p:nvSpPr>
        <p:spPr bwMode="auto">
          <a:xfrm>
            <a:off x="5095875" y="2624138"/>
            <a:ext cx="161925" cy="150812"/>
          </a:xfrm>
          <a:custGeom>
            <a:avLst/>
            <a:gdLst>
              <a:gd name="T0" fmla="*/ 2147483646 w 204"/>
              <a:gd name="T1" fmla="*/ 2147483646 h 188"/>
              <a:gd name="T2" fmla="*/ 2147483646 w 204"/>
              <a:gd name="T3" fmla="*/ 2147483646 h 188"/>
              <a:gd name="T4" fmla="*/ 2147483646 w 204"/>
              <a:gd name="T5" fmla="*/ 2147483646 h 188"/>
              <a:gd name="T6" fmla="*/ 2147483646 w 204"/>
              <a:gd name="T7" fmla="*/ 2147483646 h 188"/>
              <a:gd name="T8" fmla="*/ 2147483646 w 204"/>
              <a:gd name="T9" fmla="*/ 2147483646 h 188"/>
              <a:gd name="T10" fmla="*/ 2147483646 w 204"/>
              <a:gd name="T11" fmla="*/ 2147483646 h 188"/>
              <a:gd name="T12" fmla="*/ 2000373825 w 204"/>
              <a:gd name="T13" fmla="*/ 2147483646 h 188"/>
              <a:gd name="T14" fmla="*/ 0 w 204"/>
              <a:gd name="T15" fmla="*/ 2147483646 h 188"/>
              <a:gd name="T16" fmla="*/ 2147483646 w 204"/>
              <a:gd name="T17" fmla="*/ 2147483646 h 188"/>
              <a:gd name="T18" fmla="*/ 2147483646 w 204"/>
              <a:gd name="T19" fmla="*/ 2147483646 h 188"/>
              <a:gd name="T20" fmla="*/ 2147483646 w 204"/>
              <a:gd name="T21" fmla="*/ 2147483646 h 188"/>
              <a:gd name="T22" fmla="*/ 2147483646 w 204"/>
              <a:gd name="T23" fmla="*/ 2147483646 h 188"/>
              <a:gd name="T24" fmla="*/ 2147483646 w 204"/>
              <a:gd name="T25" fmla="*/ 2147483646 h 188"/>
              <a:gd name="T26" fmla="*/ 2147483646 w 204"/>
              <a:gd name="T27" fmla="*/ 2147483646 h 188"/>
              <a:gd name="T28" fmla="*/ 2147483646 w 204"/>
              <a:gd name="T29" fmla="*/ 2147483646 h 188"/>
              <a:gd name="T30" fmla="*/ 2147483646 w 204"/>
              <a:gd name="T31" fmla="*/ 2147483646 h 188"/>
              <a:gd name="T32" fmla="*/ 2147483646 w 204"/>
              <a:gd name="T33" fmla="*/ 2147483646 h 188"/>
              <a:gd name="T34" fmla="*/ 2147483646 w 204"/>
              <a:gd name="T35" fmla="*/ 2147483646 h 188"/>
              <a:gd name="T36" fmla="*/ 2147483646 w 204"/>
              <a:gd name="T37" fmla="*/ 2147483646 h 188"/>
              <a:gd name="T38" fmla="*/ 2147483646 w 204"/>
              <a:gd name="T39" fmla="*/ 2147483646 h 188"/>
              <a:gd name="T40" fmla="*/ 2147483646 w 204"/>
              <a:gd name="T41" fmla="*/ 2147483646 h 188"/>
              <a:gd name="T42" fmla="*/ 2147483646 w 204"/>
              <a:gd name="T43" fmla="*/ 2147483646 h 188"/>
              <a:gd name="T44" fmla="*/ 2147483646 w 204"/>
              <a:gd name="T45" fmla="*/ 1032191822 h 188"/>
              <a:gd name="T46" fmla="*/ 2147483646 w 204"/>
              <a:gd name="T47" fmla="*/ 0 h 188"/>
              <a:gd name="T48" fmla="*/ 2147483646 w 204"/>
              <a:gd name="T49" fmla="*/ 2147483646 h 188"/>
              <a:gd name="T50" fmla="*/ 2147483646 w 204"/>
              <a:gd name="T51" fmla="*/ 2147483646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4" h="188">
                <a:moveTo>
                  <a:pt x="129" y="14"/>
                </a:moveTo>
                <a:lnTo>
                  <a:pt x="82" y="13"/>
                </a:lnTo>
                <a:lnTo>
                  <a:pt x="33" y="16"/>
                </a:lnTo>
                <a:lnTo>
                  <a:pt x="22" y="21"/>
                </a:lnTo>
                <a:lnTo>
                  <a:pt x="20" y="38"/>
                </a:lnTo>
                <a:lnTo>
                  <a:pt x="7" y="50"/>
                </a:lnTo>
                <a:lnTo>
                  <a:pt x="4" y="47"/>
                </a:lnTo>
                <a:lnTo>
                  <a:pt x="0" y="64"/>
                </a:lnTo>
                <a:lnTo>
                  <a:pt x="6" y="66"/>
                </a:lnTo>
                <a:lnTo>
                  <a:pt x="7" y="87"/>
                </a:lnTo>
                <a:lnTo>
                  <a:pt x="12" y="97"/>
                </a:lnTo>
                <a:lnTo>
                  <a:pt x="31" y="106"/>
                </a:lnTo>
                <a:lnTo>
                  <a:pt x="26" y="129"/>
                </a:lnTo>
                <a:lnTo>
                  <a:pt x="6" y="151"/>
                </a:lnTo>
                <a:lnTo>
                  <a:pt x="8" y="172"/>
                </a:lnTo>
                <a:lnTo>
                  <a:pt x="50" y="188"/>
                </a:lnTo>
                <a:lnTo>
                  <a:pt x="80" y="168"/>
                </a:lnTo>
                <a:lnTo>
                  <a:pt x="109" y="147"/>
                </a:lnTo>
                <a:lnTo>
                  <a:pt x="142" y="127"/>
                </a:lnTo>
                <a:lnTo>
                  <a:pt x="176" y="106"/>
                </a:lnTo>
                <a:lnTo>
                  <a:pt x="176" y="68"/>
                </a:lnTo>
                <a:lnTo>
                  <a:pt x="174" y="32"/>
                </a:lnTo>
                <a:lnTo>
                  <a:pt x="204" y="2"/>
                </a:lnTo>
                <a:lnTo>
                  <a:pt x="193" y="0"/>
                </a:lnTo>
                <a:lnTo>
                  <a:pt x="161" y="7"/>
                </a:lnTo>
                <a:lnTo>
                  <a:pt x="129" y="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4" name="Freeform 212"/>
          <p:cNvSpPr>
            <a:spLocks/>
          </p:cNvSpPr>
          <p:nvPr/>
        </p:nvSpPr>
        <p:spPr bwMode="auto">
          <a:xfrm>
            <a:off x="5105400" y="2743200"/>
            <a:ext cx="573088" cy="512763"/>
          </a:xfrm>
          <a:custGeom>
            <a:avLst/>
            <a:gdLst>
              <a:gd name="T0" fmla="*/ 2147483646 w 722"/>
              <a:gd name="T1" fmla="*/ 2147483646 h 646"/>
              <a:gd name="T2" fmla="*/ 2147483646 w 722"/>
              <a:gd name="T3" fmla="*/ 2147483646 h 646"/>
              <a:gd name="T4" fmla="*/ 2147483646 w 722"/>
              <a:gd name="T5" fmla="*/ 2147483646 h 646"/>
              <a:gd name="T6" fmla="*/ 2147483646 w 722"/>
              <a:gd name="T7" fmla="*/ 2147483646 h 646"/>
              <a:gd name="T8" fmla="*/ 0 w 722"/>
              <a:gd name="T9" fmla="*/ 2147483646 h 646"/>
              <a:gd name="T10" fmla="*/ 2147483646 w 722"/>
              <a:gd name="T11" fmla="*/ 2147483646 h 646"/>
              <a:gd name="T12" fmla="*/ 2147483646 w 722"/>
              <a:gd name="T13" fmla="*/ 2147483646 h 646"/>
              <a:gd name="T14" fmla="*/ 2147483646 w 722"/>
              <a:gd name="T15" fmla="*/ 2147483646 h 646"/>
              <a:gd name="T16" fmla="*/ 2147483646 w 722"/>
              <a:gd name="T17" fmla="*/ 0 h 646"/>
              <a:gd name="T18" fmla="*/ 2147483646 w 722"/>
              <a:gd name="T19" fmla="*/ 2147483646 h 646"/>
              <a:gd name="T20" fmla="*/ 2147483646 w 722"/>
              <a:gd name="T21" fmla="*/ 2147483646 h 646"/>
              <a:gd name="T22" fmla="*/ 2147483646 w 722"/>
              <a:gd name="T23" fmla="*/ 2147483646 h 646"/>
              <a:gd name="T24" fmla="*/ 2147483646 w 722"/>
              <a:gd name="T25" fmla="*/ 2147483646 h 646"/>
              <a:gd name="T26" fmla="*/ 2147483646 w 722"/>
              <a:gd name="T27" fmla="*/ 2147483646 h 646"/>
              <a:gd name="T28" fmla="*/ 2147483646 w 722"/>
              <a:gd name="T29" fmla="*/ 2147483646 h 646"/>
              <a:gd name="T30" fmla="*/ 2147483646 w 722"/>
              <a:gd name="T31" fmla="*/ 2147483646 h 646"/>
              <a:gd name="T32" fmla="*/ 2147483646 w 722"/>
              <a:gd name="T33" fmla="*/ 2147483646 h 646"/>
              <a:gd name="T34" fmla="*/ 2147483646 w 722"/>
              <a:gd name="T35" fmla="*/ 2147483646 h 646"/>
              <a:gd name="T36" fmla="*/ 2147483646 w 722"/>
              <a:gd name="T37" fmla="*/ 2147483646 h 646"/>
              <a:gd name="T38" fmla="*/ 2147483646 w 722"/>
              <a:gd name="T39" fmla="*/ 2147483646 h 646"/>
              <a:gd name="T40" fmla="*/ 2147483646 w 722"/>
              <a:gd name="T41" fmla="*/ 2147483646 h 646"/>
              <a:gd name="T42" fmla="*/ 2147483646 w 722"/>
              <a:gd name="T43" fmla="*/ 2147483646 h 646"/>
              <a:gd name="T44" fmla="*/ 2147483646 w 722"/>
              <a:gd name="T45" fmla="*/ 2147483646 h 646"/>
              <a:gd name="T46" fmla="*/ 2147483646 w 722"/>
              <a:gd name="T47" fmla="*/ 2147483646 h 646"/>
              <a:gd name="T48" fmla="*/ 2147483646 w 722"/>
              <a:gd name="T49" fmla="*/ 2147483646 h 646"/>
              <a:gd name="T50" fmla="*/ 2147483646 w 722"/>
              <a:gd name="T51" fmla="*/ 2147483646 h 646"/>
              <a:gd name="T52" fmla="*/ 2147483646 w 722"/>
              <a:gd name="T53" fmla="*/ 2147483646 h 646"/>
              <a:gd name="T54" fmla="*/ 2147483646 w 722"/>
              <a:gd name="T55" fmla="*/ 2147483646 h 646"/>
              <a:gd name="T56" fmla="*/ 2147483646 w 722"/>
              <a:gd name="T57" fmla="*/ 2147483646 h 646"/>
              <a:gd name="T58" fmla="*/ 2147483646 w 722"/>
              <a:gd name="T59" fmla="*/ 2147483646 h 646"/>
              <a:gd name="T60" fmla="*/ 2147483646 w 722"/>
              <a:gd name="T61" fmla="*/ 2147483646 h 646"/>
              <a:gd name="T62" fmla="*/ 2147483646 w 722"/>
              <a:gd name="T63" fmla="*/ 2147483646 h 646"/>
              <a:gd name="T64" fmla="*/ 2147483646 w 722"/>
              <a:gd name="T65" fmla="*/ 2147483646 h 646"/>
              <a:gd name="T66" fmla="*/ 2147483646 w 722"/>
              <a:gd name="T67" fmla="*/ 2147483646 h 646"/>
              <a:gd name="T68" fmla="*/ 2147483646 w 722"/>
              <a:gd name="T69" fmla="*/ 2147483646 h 646"/>
              <a:gd name="T70" fmla="*/ 2147483646 w 722"/>
              <a:gd name="T71" fmla="*/ 2147483646 h 646"/>
              <a:gd name="T72" fmla="*/ 2147483646 w 722"/>
              <a:gd name="T73" fmla="*/ 2147483646 h 646"/>
              <a:gd name="T74" fmla="*/ 2147483646 w 722"/>
              <a:gd name="T75" fmla="*/ 2147483646 h 646"/>
              <a:gd name="T76" fmla="*/ 2147483646 w 722"/>
              <a:gd name="T77" fmla="*/ 2147483646 h 646"/>
              <a:gd name="T78" fmla="*/ 2147483646 w 722"/>
              <a:gd name="T79" fmla="*/ 2147483646 h 6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2" h="646">
                <a:moveTo>
                  <a:pt x="171" y="430"/>
                </a:moveTo>
                <a:lnTo>
                  <a:pt x="165" y="396"/>
                </a:lnTo>
                <a:lnTo>
                  <a:pt x="151" y="359"/>
                </a:lnTo>
                <a:lnTo>
                  <a:pt x="139" y="328"/>
                </a:lnTo>
                <a:lnTo>
                  <a:pt x="116" y="309"/>
                </a:lnTo>
                <a:lnTo>
                  <a:pt x="95" y="290"/>
                </a:lnTo>
                <a:lnTo>
                  <a:pt x="77" y="250"/>
                </a:lnTo>
                <a:lnTo>
                  <a:pt x="43" y="205"/>
                </a:lnTo>
                <a:lnTo>
                  <a:pt x="10" y="160"/>
                </a:lnTo>
                <a:lnTo>
                  <a:pt x="0" y="157"/>
                </a:lnTo>
                <a:lnTo>
                  <a:pt x="6" y="111"/>
                </a:lnTo>
                <a:lnTo>
                  <a:pt x="43" y="118"/>
                </a:lnTo>
                <a:lnTo>
                  <a:pt x="63" y="91"/>
                </a:lnTo>
                <a:lnTo>
                  <a:pt x="88" y="86"/>
                </a:lnTo>
                <a:lnTo>
                  <a:pt x="102" y="67"/>
                </a:lnTo>
                <a:lnTo>
                  <a:pt x="64" y="28"/>
                </a:lnTo>
                <a:lnTo>
                  <a:pt x="101" y="14"/>
                </a:lnTo>
                <a:lnTo>
                  <a:pt x="137" y="0"/>
                </a:lnTo>
                <a:lnTo>
                  <a:pt x="169" y="14"/>
                </a:lnTo>
                <a:lnTo>
                  <a:pt x="201" y="28"/>
                </a:lnTo>
                <a:lnTo>
                  <a:pt x="233" y="44"/>
                </a:lnTo>
                <a:lnTo>
                  <a:pt x="265" y="58"/>
                </a:lnTo>
                <a:lnTo>
                  <a:pt x="269" y="70"/>
                </a:lnTo>
                <a:lnTo>
                  <a:pt x="289" y="71"/>
                </a:lnTo>
                <a:lnTo>
                  <a:pt x="289" y="102"/>
                </a:lnTo>
                <a:lnTo>
                  <a:pt x="329" y="117"/>
                </a:lnTo>
                <a:lnTo>
                  <a:pt x="357" y="134"/>
                </a:lnTo>
                <a:lnTo>
                  <a:pt x="390" y="122"/>
                </a:lnTo>
                <a:lnTo>
                  <a:pt x="421" y="125"/>
                </a:lnTo>
                <a:lnTo>
                  <a:pt x="426" y="137"/>
                </a:lnTo>
                <a:lnTo>
                  <a:pt x="458" y="143"/>
                </a:lnTo>
                <a:lnTo>
                  <a:pt x="475" y="169"/>
                </a:lnTo>
                <a:lnTo>
                  <a:pt x="488" y="186"/>
                </a:lnTo>
                <a:lnTo>
                  <a:pt x="518" y="215"/>
                </a:lnTo>
                <a:lnTo>
                  <a:pt x="519" y="217"/>
                </a:lnTo>
                <a:lnTo>
                  <a:pt x="519" y="220"/>
                </a:lnTo>
                <a:lnTo>
                  <a:pt x="518" y="220"/>
                </a:lnTo>
                <a:lnTo>
                  <a:pt x="517" y="220"/>
                </a:lnTo>
                <a:lnTo>
                  <a:pt x="519" y="225"/>
                </a:lnTo>
                <a:lnTo>
                  <a:pt x="523" y="227"/>
                </a:lnTo>
                <a:lnTo>
                  <a:pt x="524" y="231"/>
                </a:lnTo>
                <a:lnTo>
                  <a:pt x="522" y="231"/>
                </a:lnTo>
                <a:lnTo>
                  <a:pt x="519" y="232"/>
                </a:lnTo>
                <a:lnTo>
                  <a:pt x="520" y="234"/>
                </a:lnTo>
                <a:lnTo>
                  <a:pt x="520" y="238"/>
                </a:lnTo>
                <a:lnTo>
                  <a:pt x="536" y="264"/>
                </a:lnTo>
                <a:lnTo>
                  <a:pt x="551" y="290"/>
                </a:lnTo>
                <a:lnTo>
                  <a:pt x="561" y="298"/>
                </a:lnTo>
                <a:lnTo>
                  <a:pt x="562" y="309"/>
                </a:lnTo>
                <a:lnTo>
                  <a:pt x="584" y="324"/>
                </a:lnTo>
                <a:lnTo>
                  <a:pt x="595" y="359"/>
                </a:lnTo>
                <a:lnTo>
                  <a:pt x="646" y="368"/>
                </a:lnTo>
                <a:lnTo>
                  <a:pt x="698" y="378"/>
                </a:lnTo>
                <a:lnTo>
                  <a:pt x="704" y="369"/>
                </a:lnTo>
                <a:lnTo>
                  <a:pt x="722" y="397"/>
                </a:lnTo>
                <a:lnTo>
                  <a:pt x="715" y="436"/>
                </a:lnTo>
                <a:lnTo>
                  <a:pt x="707" y="475"/>
                </a:lnTo>
                <a:lnTo>
                  <a:pt x="682" y="484"/>
                </a:lnTo>
                <a:lnTo>
                  <a:pt x="658" y="494"/>
                </a:lnTo>
                <a:lnTo>
                  <a:pt x="633" y="505"/>
                </a:lnTo>
                <a:lnTo>
                  <a:pt x="608" y="514"/>
                </a:lnTo>
                <a:lnTo>
                  <a:pt x="581" y="521"/>
                </a:lnTo>
                <a:lnTo>
                  <a:pt x="555" y="528"/>
                </a:lnTo>
                <a:lnTo>
                  <a:pt x="528" y="535"/>
                </a:lnTo>
                <a:lnTo>
                  <a:pt x="500" y="543"/>
                </a:lnTo>
                <a:lnTo>
                  <a:pt x="483" y="569"/>
                </a:lnTo>
                <a:lnTo>
                  <a:pt x="464" y="593"/>
                </a:lnTo>
                <a:lnTo>
                  <a:pt x="445" y="620"/>
                </a:lnTo>
                <a:lnTo>
                  <a:pt x="426" y="646"/>
                </a:lnTo>
                <a:lnTo>
                  <a:pt x="422" y="604"/>
                </a:lnTo>
                <a:lnTo>
                  <a:pt x="390" y="590"/>
                </a:lnTo>
                <a:lnTo>
                  <a:pt x="358" y="577"/>
                </a:lnTo>
                <a:lnTo>
                  <a:pt x="320" y="572"/>
                </a:lnTo>
                <a:lnTo>
                  <a:pt x="314" y="604"/>
                </a:lnTo>
                <a:lnTo>
                  <a:pt x="304" y="616"/>
                </a:lnTo>
                <a:lnTo>
                  <a:pt x="286" y="588"/>
                </a:lnTo>
                <a:lnTo>
                  <a:pt x="269" y="560"/>
                </a:lnTo>
                <a:lnTo>
                  <a:pt x="242" y="516"/>
                </a:lnTo>
                <a:lnTo>
                  <a:pt x="214" y="473"/>
                </a:lnTo>
                <a:lnTo>
                  <a:pt x="171" y="430"/>
                </a:lnTo>
                <a:close/>
              </a:path>
            </a:pathLst>
          </a:custGeom>
          <a:noFill/>
          <a:ln w="3175" cmpd="sng">
            <a:solidFill>
              <a:schemeClr val="bg2"/>
            </a:solidFill>
            <a:prstDash val="solid"/>
            <a:round/>
            <a:headEnd/>
            <a:tailEnd/>
          </a:ln>
        </p:spPr>
        <p:txBody>
          <a:bodyPr/>
          <a:lstStyle/>
          <a:p>
            <a:endParaRPr lang="en-US"/>
          </a:p>
        </p:txBody>
      </p:sp>
      <p:sp>
        <p:nvSpPr>
          <p:cNvPr id="34005" name="Freeform 213"/>
          <p:cNvSpPr>
            <a:spLocks/>
          </p:cNvSpPr>
          <p:nvPr/>
        </p:nvSpPr>
        <p:spPr bwMode="auto">
          <a:xfrm>
            <a:off x="5514975" y="2963863"/>
            <a:ext cx="3175" cy="6350"/>
          </a:xfrm>
          <a:custGeom>
            <a:avLst/>
            <a:gdLst>
              <a:gd name="T0" fmla="*/ 0 w 3"/>
              <a:gd name="T1" fmla="*/ 512095750 h 10"/>
              <a:gd name="T2" fmla="*/ 1185033825 w 3"/>
              <a:gd name="T3" fmla="*/ 1280239375 h 10"/>
              <a:gd name="T4" fmla="*/ 1185033825 w 3"/>
              <a:gd name="T5" fmla="*/ 1536287250 h 10"/>
              <a:gd name="T6" fmla="*/ 2147483646 w 3"/>
              <a:gd name="T7" fmla="*/ 2147483646 h 10"/>
              <a:gd name="T8" fmla="*/ 2147483646 w 3"/>
              <a:gd name="T9" fmla="*/ 1536287250 h 10"/>
              <a:gd name="T10" fmla="*/ 2147483646 w 3"/>
              <a:gd name="T11" fmla="*/ 0 h 10"/>
              <a:gd name="T12" fmla="*/ 2147483646 w 3"/>
              <a:gd name="T13" fmla="*/ 0 h 10"/>
              <a:gd name="T14" fmla="*/ 0 w 3"/>
              <a:gd name="T15" fmla="*/ 51209575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10">
                <a:moveTo>
                  <a:pt x="0" y="2"/>
                </a:moveTo>
                <a:lnTo>
                  <a:pt x="1" y="5"/>
                </a:lnTo>
                <a:lnTo>
                  <a:pt x="1" y="6"/>
                </a:lnTo>
                <a:lnTo>
                  <a:pt x="3" y="10"/>
                </a:lnTo>
                <a:lnTo>
                  <a:pt x="3" y="6"/>
                </a:lnTo>
                <a:lnTo>
                  <a:pt x="3" y="0"/>
                </a:lnTo>
                <a:lnTo>
                  <a:pt x="2" y="0"/>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6" name="Freeform 214"/>
          <p:cNvSpPr>
            <a:spLocks/>
          </p:cNvSpPr>
          <p:nvPr/>
        </p:nvSpPr>
        <p:spPr bwMode="auto">
          <a:xfrm>
            <a:off x="4829175" y="2795588"/>
            <a:ext cx="300038" cy="304800"/>
          </a:xfrm>
          <a:custGeom>
            <a:avLst/>
            <a:gdLst>
              <a:gd name="T0" fmla="*/ 2147483646 w 378"/>
              <a:gd name="T1" fmla="*/ 2147483646 h 385"/>
              <a:gd name="T2" fmla="*/ 2147483646 w 378"/>
              <a:gd name="T3" fmla="*/ 2147483646 h 385"/>
              <a:gd name="T4" fmla="*/ 2147483646 w 378"/>
              <a:gd name="T5" fmla="*/ 2147483646 h 385"/>
              <a:gd name="T6" fmla="*/ 2147483646 w 378"/>
              <a:gd name="T7" fmla="*/ 2147483646 h 385"/>
              <a:gd name="T8" fmla="*/ 2147483646 w 378"/>
              <a:gd name="T9" fmla="*/ 2147483646 h 385"/>
              <a:gd name="T10" fmla="*/ 2147483646 w 378"/>
              <a:gd name="T11" fmla="*/ 2147483646 h 385"/>
              <a:gd name="T12" fmla="*/ 2147483646 w 378"/>
              <a:gd name="T13" fmla="*/ 2147483646 h 385"/>
              <a:gd name="T14" fmla="*/ 2147483646 w 378"/>
              <a:gd name="T15" fmla="*/ 2147483646 h 385"/>
              <a:gd name="T16" fmla="*/ 2147483646 w 378"/>
              <a:gd name="T17" fmla="*/ 2147483646 h 385"/>
              <a:gd name="T18" fmla="*/ 2147483646 w 378"/>
              <a:gd name="T19" fmla="*/ 2147483646 h 385"/>
              <a:gd name="T20" fmla="*/ 2147483646 w 378"/>
              <a:gd name="T21" fmla="*/ 2147483646 h 385"/>
              <a:gd name="T22" fmla="*/ 2147483646 w 378"/>
              <a:gd name="T23" fmla="*/ 2147483646 h 385"/>
              <a:gd name="T24" fmla="*/ 2147483646 w 378"/>
              <a:gd name="T25" fmla="*/ 2147483646 h 385"/>
              <a:gd name="T26" fmla="*/ 2147483646 w 378"/>
              <a:gd name="T27" fmla="*/ 2147483646 h 385"/>
              <a:gd name="T28" fmla="*/ 2147483646 w 378"/>
              <a:gd name="T29" fmla="*/ 2147483646 h 385"/>
              <a:gd name="T30" fmla="*/ 2147483646 w 378"/>
              <a:gd name="T31" fmla="*/ 2147483646 h 385"/>
              <a:gd name="T32" fmla="*/ 2147483646 w 378"/>
              <a:gd name="T33" fmla="*/ 2147483646 h 385"/>
              <a:gd name="T34" fmla="*/ 2147483646 w 378"/>
              <a:gd name="T35" fmla="*/ 2147483646 h 385"/>
              <a:gd name="T36" fmla="*/ 2147483646 w 378"/>
              <a:gd name="T37" fmla="*/ 2147483646 h 385"/>
              <a:gd name="T38" fmla="*/ 1000505286 w 378"/>
              <a:gd name="T39" fmla="*/ 2147483646 h 385"/>
              <a:gd name="T40" fmla="*/ 2147483646 w 378"/>
              <a:gd name="T41" fmla="*/ 0 h 385"/>
              <a:gd name="T42" fmla="*/ 2147483646 w 378"/>
              <a:gd name="T43" fmla="*/ 2147483646 h 385"/>
              <a:gd name="T44" fmla="*/ 2147483646 w 378"/>
              <a:gd name="T45" fmla="*/ 2147483646 h 385"/>
              <a:gd name="T46" fmla="*/ 2147483646 w 378"/>
              <a:gd name="T47" fmla="*/ 2147483646 h 385"/>
              <a:gd name="T48" fmla="*/ 2147483646 w 378"/>
              <a:gd name="T49" fmla="*/ 2147483646 h 385"/>
              <a:gd name="T50" fmla="*/ 2147483646 w 378"/>
              <a:gd name="T51" fmla="*/ 2147483646 h 385"/>
              <a:gd name="T52" fmla="*/ 2147483646 w 378"/>
              <a:gd name="T53" fmla="*/ 2147483646 h 385"/>
              <a:gd name="T54" fmla="*/ 2147483646 w 378"/>
              <a:gd name="T55" fmla="*/ 2147483646 h 385"/>
              <a:gd name="T56" fmla="*/ 2147483646 w 378"/>
              <a:gd name="T57" fmla="*/ 2147483646 h 385"/>
              <a:gd name="T58" fmla="*/ 2147483646 w 378"/>
              <a:gd name="T59" fmla="*/ 1488579865 h 385"/>
              <a:gd name="T60" fmla="*/ 2147483646 w 378"/>
              <a:gd name="T61" fmla="*/ 2147483646 h 385"/>
              <a:gd name="T62" fmla="*/ 2147483646 w 378"/>
              <a:gd name="T63" fmla="*/ 2147483646 h 385"/>
              <a:gd name="T64" fmla="*/ 2147483646 w 378"/>
              <a:gd name="T65" fmla="*/ 2147483646 h 385"/>
              <a:gd name="T66" fmla="*/ 2147483646 w 378"/>
              <a:gd name="T67" fmla="*/ 2147483646 h 385"/>
              <a:gd name="T68" fmla="*/ 2147483646 w 378"/>
              <a:gd name="T69" fmla="*/ 2147483646 h 385"/>
              <a:gd name="T70" fmla="*/ 2147483646 w 378"/>
              <a:gd name="T71" fmla="*/ 2147483646 h 385"/>
              <a:gd name="T72" fmla="*/ 2147483646 w 378"/>
              <a:gd name="T73" fmla="*/ 2147483646 h 385"/>
              <a:gd name="T74" fmla="*/ 2147483646 w 378"/>
              <a:gd name="T75" fmla="*/ 2147483646 h 385"/>
              <a:gd name="T76" fmla="*/ 2147483646 w 378"/>
              <a:gd name="T77" fmla="*/ 2147483646 h 385"/>
              <a:gd name="T78" fmla="*/ 2147483646 w 378"/>
              <a:gd name="T79" fmla="*/ 2147483646 h 3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8" h="385">
                <a:moveTo>
                  <a:pt x="301" y="141"/>
                </a:moveTo>
                <a:lnTo>
                  <a:pt x="276" y="102"/>
                </a:lnTo>
                <a:lnTo>
                  <a:pt x="258" y="69"/>
                </a:lnTo>
                <a:lnTo>
                  <a:pt x="251" y="74"/>
                </a:lnTo>
                <a:lnTo>
                  <a:pt x="265" y="102"/>
                </a:lnTo>
                <a:lnTo>
                  <a:pt x="279" y="132"/>
                </a:lnTo>
                <a:lnTo>
                  <a:pt x="295" y="160"/>
                </a:lnTo>
                <a:lnTo>
                  <a:pt x="310" y="187"/>
                </a:lnTo>
                <a:lnTo>
                  <a:pt x="324" y="216"/>
                </a:lnTo>
                <a:lnTo>
                  <a:pt x="340" y="243"/>
                </a:lnTo>
                <a:lnTo>
                  <a:pt x="359" y="270"/>
                </a:lnTo>
                <a:lnTo>
                  <a:pt x="378" y="298"/>
                </a:lnTo>
                <a:lnTo>
                  <a:pt x="374" y="300"/>
                </a:lnTo>
                <a:lnTo>
                  <a:pt x="375" y="331"/>
                </a:lnTo>
                <a:lnTo>
                  <a:pt x="363" y="345"/>
                </a:lnTo>
                <a:lnTo>
                  <a:pt x="355" y="343"/>
                </a:lnTo>
                <a:lnTo>
                  <a:pt x="348" y="364"/>
                </a:lnTo>
                <a:lnTo>
                  <a:pt x="329" y="368"/>
                </a:lnTo>
                <a:lnTo>
                  <a:pt x="322" y="385"/>
                </a:lnTo>
                <a:lnTo>
                  <a:pt x="280" y="379"/>
                </a:lnTo>
                <a:lnTo>
                  <a:pt x="238" y="375"/>
                </a:lnTo>
                <a:lnTo>
                  <a:pt x="237" y="366"/>
                </a:lnTo>
                <a:lnTo>
                  <a:pt x="232" y="375"/>
                </a:lnTo>
                <a:lnTo>
                  <a:pt x="206" y="375"/>
                </a:lnTo>
                <a:lnTo>
                  <a:pt x="180" y="375"/>
                </a:lnTo>
                <a:lnTo>
                  <a:pt x="154" y="375"/>
                </a:lnTo>
                <a:lnTo>
                  <a:pt x="126" y="375"/>
                </a:lnTo>
                <a:lnTo>
                  <a:pt x="100" y="375"/>
                </a:lnTo>
                <a:lnTo>
                  <a:pt x="74" y="375"/>
                </a:lnTo>
                <a:lnTo>
                  <a:pt x="48" y="375"/>
                </a:lnTo>
                <a:lnTo>
                  <a:pt x="22" y="375"/>
                </a:lnTo>
                <a:lnTo>
                  <a:pt x="20" y="339"/>
                </a:lnTo>
                <a:lnTo>
                  <a:pt x="17" y="302"/>
                </a:lnTo>
                <a:lnTo>
                  <a:pt x="16" y="266"/>
                </a:lnTo>
                <a:lnTo>
                  <a:pt x="14" y="229"/>
                </a:lnTo>
                <a:lnTo>
                  <a:pt x="10" y="193"/>
                </a:lnTo>
                <a:lnTo>
                  <a:pt x="8" y="157"/>
                </a:lnTo>
                <a:lnTo>
                  <a:pt x="6" y="120"/>
                </a:lnTo>
                <a:lnTo>
                  <a:pt x="3" y="83"/>
                </a:lnTo>
                <a:lnTo>
                  <a:pt x="2" y="55"/>
                </a:lnTo>
                <a:lnTo>
                  <a:pt x="0" y="25"/>
                </a:lnTo>
                <a:lnTo>
                  <a:pt x="6" y="0"/>
                </a:lnTo>
                <a:lnTo>
                  <a:pt x="28" y="0"/>
                </a:lnTo>
                <a:lnTo>
                  <a:pt x="77" y="10"/>
                </a:lnTo>
                <a:lnTo>
                  <a:pt x="78" y="16"/>
                </a:lnTo>
                <a:lnTo>
                  <a:pt x="91" y="19"/>
                </a:lnTo>
                <a:lnTo>
                  <a:pt x="98" y="20"/>
                </a:lnTo>
                <a:lnTo>
                  <a:pt x="107" y="23"/>
                </a:lnTo>
                <a:lnTo>
                  <a:pt x="117" y="23"/>
                </a:lnTo>
                <a:lnTo>
                  <a:pt x="129" y="29"/>
                </a:lnTo>
                <a:lnTo>
                  <a:pt x="143" y="26"/>
                </a:lnTo>
                <a:lnTo>
                  <a:pt x="158" y="23"/>
                </a:lnTo>
                <a:lnTo>
                  <a:pt x="162" y="16"/>
                </a:lnTo>
                <a:lnTo>
                  <a:pt x="168" y="11"/>
                </a:lnTo>
                <a:lnTo>
                  <a:pt x="174" y="12"/>
                </a:lnTo>
                <a:lnTo>
                  <a:pt x="177" y="9"/>
                </a:lnTo>
                <a:lnTo>
                  <a:pt x="196" y="3"/>
                </a:lnTo>
                <a:lnTo>
                  <a:pt x="187" y="9"/>
                </a:lnTo>
                <a:lnTo>
                  <a:pt x="198" y="5"/>
                </a:lnTo>
                <a:lnTo>
                  <a:pt x="201" y="3"/>
                </a:lnTo>
                <a:lnTo>
                  <a:pt x="202" y="4"/>
                </a:lnTo>
                <a:lnTo>
                  <a:pt x="217" y="7"/>
                </a:lnTo>
                <a:lnTo>
                  <a:pt x="225" y="7"/>
                </a:lnTo>
                <a:lnTo>
                  <a:pt x="232" y="12"/>
                </a:lnTo>
                <a:lnTo>
                  <a:pt x="233" y="16"/>
                </a:lnTo>
                <a:lnTo>
                  <a:pt x="239" y="18"/>
                </a:lnTo>
                <a:lnTo>
                  <a:pt x="243" y="20"/>
                </a:lnTo>
                <a:lnTo>
                  <a:pt x="243" y="17"/>
                </a:lnTo>
                <a:lnTo>
                  <a:pt x="240" y="16"/>
                </a:lnTo>
                <a:lnTo>
                  <a:pt x="241" y="14"/>
                </a:lnTo>
                <a:lnTo>
                  <a:pt x="244" y="16"/>
                </a:lnTo>
                <a:lnTo>
                  <a:pt x="245" y="17"/>
                </a:lnTo>
                <a:lnTo>
                  <a:pt x="249" y="20"/>
                </a:lnTo>
                <a:lnTo>
                  <a:pt x="258" y="23"/>
                </a:lnTo>
                <a:lnTo>
                  <a:pt x="304" y="12"/>
                </a:lnTo>
                <a:lnTo>
                  <a:pt x="320" y="48"/>
                </a:lnTo>
                <a:lnTo>
                  <a:pt x="334" y="84"/>
                </a:lnTo>
                <a:lnTo>
                  <a:pt x="327" y="116"/>
                </a:lnTo>
                <a:lnTo>
                  <a:pt x="320" y="148"/>
                </a:lnTo>
                <a:lnTo>
                  <a:pt x="301" y="14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07" name="Freeform 215"/>
          <p:cNvSpPr>
            <a:spLocks/>
          </p:cNvSpPr>
          <p:nvPr/>
        </p:nvSpPr>
        <p:spPr bwMode="auto">
          <a:xfrm>
            <a:off x="5572125" y="3000375"/>
            <a:ext cx="201613" cy="257175"/>
          </a:xfrm>
          <a:custGeom>
            <a:avLst/>
            <a:gdLst>
              <a:gd name="T0" fmla="*/ 2147483646 w 255"/>
              <a:gd name="T1" fmla="*/ 2147483646 h 323"/>
              <a:gd name="T2" fmla="*/ 2147483646 w 255"/>
              <a:gd name="T3" fmla="*/ 2147483646 h 323"/>
              <a:gd name="T4" fmla="*/ 2147483646 w 255"/>
              <a:gd name="T5" fmla="*/ 2147483646 h 323"/>
              <a:gd name="T6" fmla="*/ 2147483646 w 255"/>
              <a:gd name="T7" fmla="*/ 2147483646 h 323"/>
              <a:gd name="T8" fmla="*/ 2147483646 w 255"/>
              <a:gd name="T9" fmla="*/ 2147483646 h 323"/>
              <a:gd name="T10" fmla="*/ 2147483646 w 255"/>
              <a:gd name="T11" fmla="*/ 0 h 323"/>
              <a:gd name="T12" fmla="*/ 2147483646 w 255"/>
              <a:gd name="T13" fmla="*/ 2147483646 h 323"/>
              <a:gd name="T14" fmla="*/ 2147483646 w 255"/>
              <a:gd name="T15" fmla="*/ 0 h 323"/>
              <a:gd name="T16" fmla="*/ 2147483646 w 255"/>
              <a:gd name="T17" fmla="*/ 2147483646 h 323"/>
              <a:gd name="T18" fmla="*/ 2147483646 w 255"/>
              <a:gd name="T19" fmla="*/ 2147483646 h 323"/>
              <a:gd name="T20" fmla="*/ 2147483646 w 255"/>
              <a:gd name="T21" fmla="*/ 2147483646 h 323"/>
              <a:gd name="T22" fmla="*/ 2147483646 w 255"/>
              <a:gd name="T23" fmla="*/ 2147483646 h 323"/>
              <a:gd name="T24" fmla="*/ 2147483646 w 255"/>
              <a:gd name="T25" fmla="*/ 2147483646 h 323"/>
              <a:gd name="T26" fmla="*/ 2147483646 w 255"/>
              <a:gd name="T27" fmla="*/ 2147483646 h 323"/>
              <a:gd name="T28" fmla="*/ 2147483646 w 255"/>
              <a:gd name="T29" fmla="*/ 2147483646 h 323"/>
              <a:gd name="T30" fmla="*/ 2147483646 w 255"/>
              <a:gd name="T31" fmla="*/ 2147483646 h 323"/>
              <a:gd name="T32" fmla="*/ 2147483646 w 255"/>
              <a:gd name="T33" fmla="*/ 2147483646 h 323"/>
              <a:gd name="T34" fmla="*/ 988299810 w 255"/>
              <a:gd name="T35" fmla="*/ 2147483646 h 323"/>
              <a:gd name="T36" fmla="*/ 0 w 255"/>
              <a:gd name="T37" fmla="*/ 2147483646 h 323"/>
              <a:gd name="T38" fmla="*/ 2147483646 w 255"/>
              <a:gd name="T39" fmla="*/ 2147483646 h 323"/>
              <a:gd name="T40" fmla="*/ 2147483646 w 255"/>
              <a:gd name="T41" fmla="*/ 2147483646 h 323"/>
              <a:gd name="T42" fmla="*/ 2147483646 w 255"/>
              <a:gd name="T43" fmla="*/ 2147483646 h 323"/>
              <a:gd name="T44" fmla="*/ 2147483646 w 255"/>
              <a:gd name="T45" fmla="*/ 2147483646 h 323"/>
              <a:gd name="T46" fmla="*/ 2147483646 w 255"/>
              <a:gd name="T47" fmla="*/ 2147483646 h 323"/>
              <a:gd name="T48" fmla="*/ 2147483646 w 255"/>
              <a:gd name="T49" fmla="*/ 2147483646 h 323"/>
              <a:gd name="T50" fmla="*/ 2147483646 w 255"/>
              <a:gd name="T51" fmla="*/ 2147483646 h 323"/>
              <a:gd name="T52" fmla="*/ 2147483646 w 255"/>
              <a:gd name="T53" fmla="*/ 2147483646 h 323"/>
              <a:gd name="T54" fmla="*/ 2147483646 w 255"/>
              <a:gd name="T55" fmla="*/ 2147483646 h 323"/>
              <a:gd name="T56" fmla="*/ 2147483646 w 255"/>
              <a:gd name="T57" fmla="*/ 2147483646 h 323"/>
              <a:gd name="T58" fmla="*/ 2147483646 w 255"/>
              <a:gd name="T59" fmla="*/ 2147483646 h 323"/>
              <a:gd name="T60" fmla="*/ 2147483646 w 255"/>
              <a:gd name="T61" fmla="*/ 2147483646 h 323"/>
              <a:gd name="T62" fmla="*/ 2147483646 w 255"/>
              <a:gd name="T63" fmla="*/ 2147483646 h 323"/>
              <a:gd name="T64" fmla="*/ 2147483646 w 255"/>
              <a:gd name="T65" fmla="*/ 2147483646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5" h="323">
                <a:moveTo>
                  <a:pt x="255" y="98"/>
                </a:moveTo>
                <a:lnTo>
                  <a:pt x="230" y="76"/>
                </a:lnTo>
                <a:lnTo>
                  <a:pt x="208" y="48"/>
                </a:lnTo>
                <a:lnTo>
                  <a:pt x="175" y="40"/>
                </a:lnTo>
                <a:lnTo>
                  <a:pt x="147" y="28"/>
                </a:lnTo>
                <a:lnTo>
                  <a:pt x="129" y="0"/>
                </a:lnTo>
                <a:lnTo>
                  <a:pt x="119" y="8"/>
                </a:lnTo>
                <a:lnTo>
                  <a:pt x="115" y="0"/>
                </a:lnTo>
                <a:lnTo>
                  <a:pt x="121" y="34"/>
                </a:lnTo>
                <a:lnTo>
                  <a:pt x="104" y="41"/>
                </a:lnTo>
                <a:lnTo>
                  <a:pt x="98" y="87"/>
                </a:lnTo>
                <a:lnTo>
                  <a:pt x="116" y="115"/>
                </a:lnTo>
                <a:lnTo>
                  <a:pt x="109" y="154"/>
                </a:lnTo>
                <a:lnTo>
                  <a:pt x="101" y="193"/>
                </a:lnTo>
                <a:lnTo>
                  <a:pt x="76" y="202"/>
                </a:lnTo>
                <a:lnTo>
                  <a:pt x="52" y="212"/>
                </a:lnTo>
                <a:lnTo>
                  <a:pt x="27" y="223"/>
                </a:lnTo>
                <a:lnTo>
                  <a:pt x="2" y="232"/>
                </a:lnTo>
                <a:lnTo>
                  <a:pt x="0" y="249"/>
                </a:lnTo>
                <a:lnTo>
                  <a:pt x="22" y="287"/>
                </a:lnTo>
                <a:lnTo>
                  <a:pt x="46" y="323"/>
                </a:lnTo>
                <a:lnTo>
                  <a:pt x="73" y="317"/>
                </a:lnTo>
                <a:lnTo>
                  <a:pt x="99" y="310"/>
                </a:lnTo>
                <a:lnTo>
                  <a:pt x="118" y="294"/>
                </a:lnTo>
                <a:lnTo>
                  <a:pt x="129" y="275"/>
                </a:lnTo>
                <a:lnTo>
                  <a:pt x="159" y="265"/>
                </a:lnTo>
                <a:lnTo>
                  <a:pt x="173" y="238"/>
                </a:lnTo>
                <a:lnTo>
                  <a:pt x="198" y="226"/>
                </a:lnTo>
                <a:lnTo>
                  <a:pt x="197" y="182"/>
                </a:lnTo>
                <a:lnTo>
                  <a:pt x="208" y="174"/>
                </a:lnTo>
                <a:lnTo>
                  <a:pt x="218" y="173"/>
                </a:lnTo>
                <a:lnTo>
                  <a:pt x="237" y="136"/>
                </a:lnTo>
                <a:lnTo>
                  <a:pt x="255" y="98"/>
                </a:lnTo>
                <a:close/>
              </a:path>
            </a:pathLst>
          </a:custGeom>
          <a:noFill/>
          <a:ln w="3175" cap="flat" cmpd="sng">
            <a:solidFill>
              <a:schemeClr val="bg2"/>
            </a:solidFill>
            <a:prstDash val="sysDot"/>
            <a:round/>
            <a:headEnd/>
            <a:tailEnd/>
          </a:ln>
        </p:spPr>
        <p:txBody>
          <a:bodyPr/>
          <a:lstStyle/>
          <a:p>
            <a:endParaRPr lang="en-US"/>
          </a:p>
        </p:txBody>
      </p:sp>
      <p:sp>
        <p:nvSpPr>
          <p:cNvPr id="34008" name="Freeform 216"/>
          <p:cNvSpPr>
            <a:spLocks/>
          </p:cNvSpPr>
          <p:nvPr/>
        </p:nvSpPr>
        <p:spPr bwMode="auto">
          <a:xfrm>
            <a:off x="5662613" y="2962275"/>
            <a:ext cx="7937" cy="14288"/>
          </a:xfrm>
          <a:custGeom>
            <a:avLst/>
            <a:gdLst>
              <a:gd name="T0" fmla="*/ 2147483646 w 10"/>
              <a:gd name="T1" fmla="*/ 0 h 19"/>
              <a:gd name="T2" fmla="*/ 0 w 10"/>
              <a:gd name="T3" fmla="*/ 2147483646 h 19"/>
              <a:gd name="T4" fmla="*/ 2147483646 w 10"/>
              <a:gd name="T5" fmla="*/ 2147483646 h 19"/>
              <a:gd name="T6" fmla="*/ 2147483646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10" y="0"/>
                </a:moveTo>
                <a:lnTo>
                  <a:pt x="0" y="14"/>
                </a:lnTo>
                <a:lnTo>
                  <a:pt x="8" y="19"/>
                </a:lnTo>
                <a:lnTo>
                  <a:pt x="10" y="0"/>
                </a:lnTo>
                <a:close/>
              </a:path>
            </a:pathLst>
          </a:custGeom>
          <a:noFill/>
          <a:ln w="3175" cmpd="sng">
            <a:solidFill>
              <a:schemeClr val="bg2"/>
            </a:solidFill>
            <a:prstDash val="solid"/>
            <a:round/>
            <a:headEnd/>
            <a:tailEnd/>
          </a:ln>
        </p:spPr>
        <p:txBody>
          <a:bodyPr/>
          <a:lstStyle/>
          <a:p>
            <a:endParaRPr lang="en-US"/>
          </a:p>
        </p:txBody>
      </p:sp>
      <p:sp>
        <p:nvSpPr>
          <p:cNvPr id="34009" name="Freeform 217"/>
          <p:cNvSpPr>
            <a:spLocks/>
          </p:cNvSpPr>
          <p:nvPr/>
        </p:nvSpPr>
        <p:spPr bwMode="auto">
          <a:xfrm>
            <a:off x="5522913" y="2965450"/>
            <a:ext cx="26987" cy="49213"/>
          </a:xfrm>
          <a:custGeom>
            <a:avLst/>
            <a:gdLst>
              <a:gd name="T0" fmla="*/ 2147483646 w 33"/>
              <a:gd name="T1" fmla="*/ 2147483646 h 60"/>
              <a:gd name="T2" fmla="*/ 2147483646 w 33"/>
              <a:gd name="T3" fmla="*/ 2147483646 h 60"/>
              <a:gd name="T4" fmla="*/ 2147483646 w 33"/>
              <a:gd name="T5" fmla="*/ 2147483646 h 60"/>
              <a:gd name="T6" fmla="*/ 0 w 33"/>
              <a:gd name="T7" fmla="*/ 2147483646 h 60"/>
              <a:gd name="T8" fmla="*/ 2147483646 w 33"/>
              <a:gd name="T9" fmla="*/ 2147483646 h 60"/>
              <a:gd name="T10" fmla="*/ 2147483646 w 33"/>
              <a:gd name="T11" fmla="*/ 0 h 60"/>
              <a:gd name="T12" fmla="*/ 2147483646 w 33"/>
              <a:gd name="T13" fmla="*/ 2147483646 h 60"/>
              <a:gd name="T14" fmla="*/ 2147483646 w 33"/>
              <a:gd name="T15" fmla="*/ 2147483646 h 60"/>
              <a:gd name="T16" fmla="*/ 2147483646 w 33"/>
              <a:gd name="T17" fmla="*/ 2147483646 h 60"/>
              <a:gd name="T18" fmla="*/ 2147483646 w 33"/>
              <a:gd name="T19" fmla="*/ 2147483646 h 60"/>
              <a:gd name="T20" fmla="*/ 2147483646 w 33"/>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60">
                <a:moveTo>
                  <a:pt x="20" y="58"/>
                </a:moveTo>
                <a:lnTo>
                  <a:pt x="17" y="60"/>
                </a:lnTo>
                <a:lnTo>
                  <a:pt x="7" y="52"/>
                </a:lnTo>
                <a:lnTo>
                  <a:pt x="0" y="26"/>
                </a:lnTo>
                <a:lnTo>
                  <a:pt x="6" y="18"/>
                </a:lnTo>
                <a:lnTo>
                  <a:pt x="18" y="0"/>
                </a:lnTo>
                <a:lnTo>
                  <a:pt x="30" y="15"/>
                </a:lnTo>
                <a:lnTo>
                  <a:pt x="30" y="32"/>
                </a:lnTo>
                <a:lnTo>
                  <a:pt x="33" y="37"/>
                </a:lnTo>
                <a:lnTo>
                  <a:pt x="31" y="47"/>
                </a:lnTo>
                <a:lnTo>
                  <a:pt x="20" y="5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10" name="Freeform 218"/>
          <p:cNvSpPr>
            <a:spLocks/>
          </p:cNvSpPr>
          <p:nvPr/>
        </p:nvSpPr>
        <p:spPr bwMode="auto">
          <a:xfrm>
            <a:off x="5535613" y="2973388"/>
            <a:ext cx="138112" cy="103187"/>
          </a:xfrm>
          <a:custGeom>
            <a:avLst/>
            <a:gdLst>
              <a:gd name="T0" fmla="*/ 1500112219 w 174"/>
              <a:gd name="T1" fmla="*/ 2147483646 h 132"/>
              <a:gd name="T2" fmla="*/ 0 w 174"/>
              <a:gd name="T3" fmla="*/ 2147483646 h 132"/>
              <a:gd name="T4" fmla="*/ 500247220 w 174"/>
              <a:gd name="T5" fmla="*/ 2147483646 h 132"/>
              <a:gd name="T6" fmla="*/ 2147483646 w 174"/>
              <a:gd name="T7" fmla="*/ 2147483646 h 132"/>
              <a:gd name="T8" fmla="*/ 2147483646 w 174"/>
              <a:gd name="T9" fmla="*/ 2147483646 h 132"/>
              <a:gd name="T10" fmla="*/ 2147483646 w 174"/>
              <a:gd name="T11" fmla="*/ 2147483646 h 132"/>
              <a:gd name="T12" fmla="*/ 2147483646 w 174"/>
              <a:gd name="T13" fmla="*/ 2147483646 h 132"/>
              <a:gd name="T14" fmla="*/ 2147483646 w 174"/>
              <a:gd name="T15" fmla="*/ 2147483646 h 132"/>
              <a:gd name="T16" fmla="*/ 2147483646 w 174"/>
              <a:gd name="T17" fmla="*/ 2147483646 h 132"/>
              <a:gd name="T18" fmla="*/ 2147483646 w 174"/>
              <a:gd name="T19" fmla="*/ 2147483646 h 132"/>
              <a:gd name="T20" fmla="*/ 2147483646 w 174"/>
              <a:gd name="T21" fmla="*/ 2147483646 h 132"/>
              <a:gd name="T22" fmla="*/ 2147483646 w 174"/>
              <a:gd name="T23" fmla="*/ 2147483646 h 132"/>
              <a:gd name="T24" fmla="*/ 2147483646 w 174"/>
              <a:gd name="T25" fmla="*/ 2147483646 h 132"/>
              <a:gd name="T26" fmla="*/ 2147483646 w 174"/>
              <a:gd name="T27" fmla="*/ 2147483646 h 132"/>
              <a:gd name="T28" fmla="*/ 2147483646 w 174"/>
              <a:gd name="T29" fmla="*/ 0 h 132"/>
              <a:gd name="T30" fmla="*/ 2147483646 w 174"/>
              <a:gd name="T31" fmla="*/ 2147483646 h 132"/>
              <a:gd name="T32" fmla="*/ 2147483646 w 174"/>
              <a:gd name="T33" fmla="*/ 2147483646 h 132"/>
              <a:gd name="T34" fmla="*/ 2147483646 w 174"/>
              <a:gd name="T35" fmla="*/ 2147483646 h 132"/>
              <a:gd name="T36" fmla="*/ 2147483646 w 174"/>
              <a:gd name="T37" fmla="*/ 2147483646 h 132"/>
              <a:gd name="T38" fmla="*/ 2147483646 w 174"/>
              <a:gd name="T39" fmla="*/ 2147483646 h 132"/>
              <a:gd name="T40" fmla="*/ 2147483646 w 174"/>
              <a:gd name="T41" fmla="*/ 2147483646 h 132"/>
              <a:gd name="T42" fmla="*/ 2147483646 w 174"/>
              <a:gd name="T43" fmla="*/ 2147483646 h 132"/>
              <a:gd name="T44" fmla="*/ 1500112219 w 174"/>
              <a:gd name="T45" fmla="*/ 2147483646 h 1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4" h="132">
                <a:moveTo>
                  <a:pt x="3" y="50"/>
                </a:moveTo>
                <a:lnTo>
                  <a:pt x="0" y="52"/>
                </a:lnTo>
                <a:lnTo>
                  <a:pt x="1" y="63"/>
                </a:lnTo>
                <a:lnTo>
                  <a:pt x="23" y="78"/>
                </a:lnTo>
                <a:lnTo>
                  <a:pt x="34" y="113"/>
                </a:lnTo>
                <a:lnTo>
                  <a:pt x="85" y="122"/>
                </a:lnTo>
                <a:lnTo>
                  <a:pt x="137" y="132"/>
                </a:lnTo>
                <a:lnTo>
                  <a:pt x="143" y="123"/>
                </a:lnTo>
                <a:lnTo>
                  <a:pt x="149" y="77"/>
                </a:lnTo>
                <a:lnTo>
                  <a:pt x="166" y="70"/>
                </a:lnTo>
                <a:lnTo>
                  <a:pt x="160" y="36"/>
                </a:lnTo>
                <a:lnTo>
                  <a:pt x="164" y="44"/>
                </a:lnTo>
                <a:lnTo>
                  <a:pt x="174" y="36"/>
                </a:lnTo>
                <a:lnTo>
                  <a:pt x="167" y="5"/>
                </a:lnTo>
                <a:lnTo>
                  <a:pt x="159" y="0"/>
                </a:lnTo>
                <a:lnTo>
                  <a:pt x="144" y="9"/>
                </a:lnTo>
                <a:lnTo>
                  <a:pt x="128" y="35"/>
                </a:lnTo>
                <a:lnTo>
                  <a:pt x="96" y="70"/>
                </a:lnTo>
                <a:lnTo>
                  <a:pt x="44" y="73"/>
                </a:lnTo>
                <a:lnTo>
                  <a:pt x="23" y="69"/>
                </a:lnTo>
                <a:lnTo>
                  <a:pt x="9" y="61"/>
                </a:lnTo>
                <a:lnTo>
                  <a:pt x="9" y="51"/>
                </a:lnTo>
                <a:lnTo>
                  <a:pt x="3" y="50"/>
                </a:lnTo>
                <a:close/>
              </a:path>
            </a:pathLst>
          </a:custGeom>
          <a:noFill/>
          <a:ln w="3175" cmpd="sng">
            <a:solidFill>
              <a:schemeClr val="bg2"/>
            </a:solidFill>
            <a:prstDash val="solid"/>
            <a:round/>
            <a:headEnd/>
            <a:tailEnd/>
          </a:ln>
        </p:spPr>
        <p:txBody>
          <a:bodyPr/>
          <a:lstStyle/>
          <a:p>
            <a:endParaRPr lang="en-US"/>
          </a:p>
        </p:txBody>
      </p:sp>
      <p:sp>
        <p:nvSpPr>
          <p:cNvPr id="34011" name="Freeform 219"/>
          <p:cNvSpPr>
            <a:spLocks/>
          </p:cNvSpPr>
          <p:nvPr/>
        </p:nvSpPr>
        <p:spPr bwMode="auto">
          <a:xfrm>
            <a:off x="4730750" y="2409825"/>
            <a:ext cx="153988" cy="90488"/>
          </a:xfrm>
          <a:custGeom>
            <a:avLst/>
            <a:gdLst>
              <a:gd name="T0" fmla="*/ 2147483646 w 195"/>
              <a:gd name="T1" fmla="*/ 2147483646 h 115"/>
              <a:gd name="T2" fmla="*/ 2147483646 w 195"/>
              <a:gd name="T3" fmla="*/ 2147483646 h 115"/>
              <a:gd name="T4" fmla="*/ 2147483646 w 195"/>
              <a:gd name="T5" fmla="*/ 2147483646 h 115"/>
              <a:gd name="T6" fmla="*/ 2147483646 w 195"/>
              <a:gd name="T7" fmla="*/ 2147483646 h 115"/>
              <a:gd name="T8" fmla="*/ 2147483646 w 195"/>
              <a:gd name="T9" fmla="*/ 2147483646 h 115"/>
              <a:gd name="T10" fmla="*/ 2147483646 w 195"/>
              <a:gd name="T11" fmla="*/ 2147483646 h 115"/>
              <a:gd name="T12" fmla="*/ 2147483646 w 195"/>
              <a:gd name="T13" fmla="*/ 2147483646 h 115"/>
              <a:gd name="T14" fmla="*/ 2147483646 w 195"/>
              <a:gd name="T15" fmla="*/ 2147483646 h 115"/>
              <a:gd name="T16" fmla="*/ 2147483646 w 195"/>
              <a:gd name="T17" fmla="*/ 2147483646 h 115"/>
              <a:gd name="T18" fmla="*/ 2147483646 w 195"/>
              <a:gd name="T19" fmla="*/ 2147483646 h 115"/>
              <a:gd name="T20" fmla="*/ 2147483646 w 195"/>
              <a:gd name="T21" fmla="*/ 2147483646 h 115"/>
              <a:gd name="T22" fmla="*/ 2147483646 w 195"/>
              <a:gd name="T23" fmla="*/ 2147483646 h 115"/>
              <a:gd name="T24" fmla="*/ 2147483646 w 195"/>
              <a:gd name="T25" fmla="*/ 2147483646 h 115"/>
              <a:gd name="T26" fmla="*/ 2147483646 w 195"/>
              <a:gd name="T27" fmla="*/ 2147483646 h 115"/>
              <a:gd name="T28" fmla="*/ 2147483646 w 195"/>
              <a:gd name="T29" fmla="*/ 2147483646 h 115"/>
              <a:gd name="T30" fmla="*/ 2147483646 w 195"/>
              <a:gd name="T31" fmla="*/ 2147483646 h 115"/>
              <a:gd name="T32" fmla="*/ 2147483646 w 195"/>
              <a:gd name="T33" fmla="*/ 2147483646 h 115"/>
              <a:gd name="T34" fmla="*/ 1969945583 w 195"/>
              <a:gd name="T35" fmla="*/ 2147483646 h 115"/>
              <a:gd name="T36" fmla="*/ 2147483646 w 195"/>
              <a:gd name="T37" fmla="*/ 2147483646 h 115"/>
              <a:gd name="T38" fmla="*/ 2147483646 w 195"/>
              <a:gd name="T39" fmla="*/ 2147483646 h 115"/>
              <a:gd name="T40" fmla="*/ 2147483646 w 195"/>
              <a:gd name="T41" fmla="*/ 2147483646 h 115"/>
              <a:gd name="T42" fmla="*/ 2147483646 w 195"/>
              <a:gd name="T43" fmla="*/ 2147483646 h 115"/>
              <a:gd name="T44" fmla="*/ 2147483646 w 195"/>
              <a:gd name="T45" fmla="*/ 1461780921 h 115"/>
              <a:gd name="T46" fmla="*/ 2147483646 w 195"/>
              <a:gd name="T47" fmla="*/ 2147483646 h 115"/>
              <a:gd name="T48" fmla="*/ 2147483646 w 195"/>
              <a:gd name="T49" fmla="*/ 2147483646 h 115"/>
              <a:gd name="T50" fmla="*/ 2147483646 w 195"/>
              <a:gd name="T51" fmla="*/ 2147483646 h 115"/>
              <a:gd name="T52" fmla="*/ 2147483646 w 195"/>
              <a:gd name="T53" fmla="*/ 2147483646 h 115"/>
              <a:gd name="T54" fmla="*/ 2147483646 w 195"/>
              <a:gd name="T55" fmla="*/ 2147483646 h 115"/>
              <a:gd name="T56" fmla="*/ 2147483646 w 195"/>
              <a:gd name="T57" fmla="*/ 2147483646 h 115"/>
              <a:gd name="T58" fmla="*/ 2147483646 w 195"/>
              <a:gd name="T59" fmla="*/ 2147483646 h 115"/>
              <a:gd name="T60" fmla="*/ 2147483646 w 195"/>
              <a:gd name="T61" fmla="*/ 2147483646 h 115"/>
              <a:gd name="T62" fmla="*/ 2147483646 w 195"/>
              <a:gd name="T63" fmla="*/ 2147483646 h 115"/>
              <a:gd name="T64" fmla="*/ 2147483646 w 195"/>
              <a:gd name="T65" fmla="*/ 2147483646 h 115"/>
              <a:gd name="T66" fmla="*/ 2147483646 w 195"/>
              <a:gd name="T67" fmla="*/ 2147483646 h 115"/>
              <a:gd name="T68" fmla="*/ 2147483646 w 195"/>
              <a:gd name="T69" fmla="*/ 2147483646 h 115"/>
              <a:gd name="T70" fmla="*/ 2147483646 w 195"/>
              <a:gd name="T71" fmla="*/ 2147483646 h 115"/>
              <a:gd name="T72" fmla="*/ 2147483646 w 195"/>
              <a:gd name="T73" fmla="*/ 2147483646 h 115"/>
              <a:gd name="T74" fmla="*/ 2147483646 w 195"/>
              <a:gd name="T75" fmla="*/ 2147483646 h 115"/>
              <a:gd name="T76" fmla="*/ 2147483646 w 195"/>
              <a:gd name="T77" fmla="*/ 2147483646 h 115"/>
              <a:gd name="T78" fmla="*/ 2147483646 w 195"/>
              <a:gd name="T79" fmla="*/ 2147483646 h 115"/>
              <a:gd name="T80" fmla="*/ 2147483646 w 195"/>
              <a:gd name="T81" fmla="*/ 2147483646 h 115"/>
              <a:gd name="T82" fmla="*/ 2147483646 w 195"/>
              <a:gd name="T83" fmla="*/ 2147483646 h 115"/>
              <a:gd name="T84" fmla="*/ 2147483646 w 195"/>
              <a:gd name="T85" fmla="*/ 2147483646 h 115"/>
              <a:gd name="T86" fmla="*/ 2147483646 w 195"/>
              <a:gd name="T87" fmla="*/ 2147483646 h 115"/>
              <a:gd name="T88" fmla="*/ 2147483646 w 195"/>
              <a:gd name="T89" fmla="*/ 2147483646 h 115"/>
              <a:gd name="T90" fmla="*/ 2147483646 w 195"/>
              <a:gd name="T91" fmla="*/ 2147483646 h 115"/>
              <a:gd name="T92" fmla="*/ 2147483646 w 195"/>
              <a:gd name="T93" fmla="*/ 2147483646 h 115"/>
              <a:gd name="T94" fmla="*/ 2147483646 w 195"/>
              <a:gd name="T95" fmla="*/ 2147483646 h 115"/>
              <a:gd name="T96" fmla="*/ 2147483646 w 195"/>
              <a:gd name="T97" fmla="*/ 2147483646 h 115"/>
              <a:gd name="T98" fmla="*/ 2147483646 w 195"/>
              <a:gd name="T99" fmla="*/ 2147483646 h 115"/>
              <a:gd name="T100" fmla="*/ 2147483646 w 195"/>
              <a:gd name="T101" fmla="*/ 2147483646 h 115"/>
              <a:gd name="T102" fmla="*/ 2147483646 w 195"/>
              <a:gd name="T103" fmla="*/ 2147483646 h 1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5" h="115">
                <a:moveTo>
                  <a:pt x="132" y="95"/>
                </a:moveTo>
                <a:lnTo>
                  <a:pt x="132" y="98"/>
                </a:lnTo>
                <a:lnTo>
                  <a:pt x="128" y="96"/>
                </a:lnTo>
                <a:lnTo>
                  <a:pt x="127" y="96"/>
                </a:lnTo>
                <a:lnTo>
                  <a:pt x="125" y="99"/>
                </a:lnTo>
                <a:lnTo>
                  <a:pt x="127" y="101"/>
                </a:lnTo>
                <a:lnTo>
                  <a:pt x="129" y="103"/>
                </a:lnTo>
                <a:lnTo>
                  <a:pt x="128" y="105"/>
                </a:lnTo>
                <a:lnTo>
                  <a:pt x="129" y="107"/>
                </a:lnTo>
                <a:lnTo>
                  <a:pt x="128" y="111"/>
                </a:lnTo>
                <a:lnTo>
                  <a:pt x="126" y="111"/>
                </a:lnTo>
                <a:lnTo>
                  <a:pt x="123" y="112"/>
                </a:lnTo>
                <a:lnTo>
                  <a:pt x="120" y="112"/>
                </a:lnTo>
                <a:lnTo>
                  <a:pt x="119" y="111"/>
                </a:lnTo>
                <a:lnTo>
                  <a:pt x="116" y="112"/>
                </a:lnTo>
                <a:lnTo>
                  <a:pt x="115" y="113"/>
                </a:lnTo>
                <a:lnTo>
                  <a:pt x="114" y="113"/>
                </a:lnTo>
                <a:lnTo>
                  <a:pt x="110" y="113"/>
                </a:lnTo>
                <a:lnTo>
                  <a:pt x="109" y="114"/>
                </a:lnTo>
                <a:lnTo>
                  <a:pt x="107" y="113"/>
                </a:lnTo>
                <a:lnTo>
                  <a:pt x="103" y="115"/>
                </a:lnTo>
                <a:lnTo>
                  <a:pt x="101" y="115"/>
                </a:lnTo>
                <a:lnTo>
                  <a:pt x="100" y="114"/>
                </a:lnTo>
                <a:lnTo>
                  <a:pt x="97" y="112"/>
                </a:lnTo>
                <a:lnTo>
                  <a:pt x="94" y="111"/>
                </a:lnTo>
                <a:lnTo>
                  <a:pt x="89" y="108"/>
                </a:lnTo>
                <a:lnTo>
                  <a:pt x="87" y="108"/>
                </a:lnTo>
                <a:lnTo>
                  <a:pt x="87" y="111"/>
                </a:lnTo>
                <a:lnTo>
                  <a:pt x="84" y="109"/>
                </a:lnTo>
                <a:lnTo>
                  <a:pt x="83" y="108"/>
                </a:lnTo>
                <a:lnTo>
                  <a:pt x="80" y="107"/>
                </a:lnTo>
                <a:lnTo>
                  <a:pt x="78" y="103"/>
                </a:lnTo>
                <a:lnTo>
                  <a:pt x="77" y="102"/>
                </a:lnTo>
                <a:lnTo>
                  <a:pt x="75" y="103"/>
                </a:lnTo>
                <a:lnTo>
                  <a:pt x="73" y="103"/>
                </a:lnTo>
                <a:lnTo>
                  <a:pt x="70" y="105"/>
                </a:lnTo>
                <a:lnTo>
                  <a:pt x="69" y="102"/>
                </a:lnTo>
                <a:lnTo>
                  <a:pt x="68" y="102"/>
                </a:lnTo>
                <a:lnTo>
                  <a:pt x="67" y="103"/>
                </a:lnTo>
                <a:lnTo>
                  <a:pt x="64" y="102"/>
                </a:lnTo>
                <a:lnTo>
                  <a:pt x="62" y="103"/>
                </a:lnTo>
                <a:lnTo>
                  <a:pt x="62" y="106"/>
                </a:lnTo>
                <a:lnTo>
                  <a:pt x="61" y="106"/>
                </a:lnTo>
                <a:lnTo>
                  <a:pt x="59" y="107"/>
                </a:lnTo>
                <a:lnTo>
                  <a:pt x="58" y="106"/>
                </a:lnTo>
                <a:lnTo>
                  <a:pt x="55" y="107"/>
                </a:lnTo>
                <a:lnTo>
                  <a:pt x="54" y="108"/>
                </a:lnTo>
                <a:lnTo>
                  <a:pt x="51" y="108"/>
                </a:lnTo>
                <a:lnTo>
                  <a:pt x="46" y="108"/>
                </a:lnTo>
                <a:lnTo>
                  <a:pt x="48" y="109"/>
                </a:lnTo>
                <a:lnTo>
                  <a:pt x="43" y="108"/>
                </a:lnTo>
                <a:lnTo>
                  <a:pt x="41" y="109"/>
                </a:lnTo>
                <a:lnTo>
                  <a:pt x="39" y="108"/>
                </a:lnTo>
                <a:lnTo>
                  <a:pt x="38" y="109"/>
                </a:lnTo>
                <a:lnTo>
                  <a:pt x="36" y="112"/>
                </a:lnTo>
                <a:lnTo>
                  <a:pt x="35" y="112"/>
                </a:lnTo>
                <a:lnTo>
                  <a:pt x="30" y="111"/>
                </a:lnTo>
                <a:lnTo>
                  <a:pt x="27" y="111"/>
                </a:lnTo>
                <a:lnTo>
                  <a:pt x="29" y="109"/>
                </a:lnTo>
                <a:lnTo>
                  <a:pt x="27" y="107"/>
                </a:lnTo>
                <a:lnTo>
                  <a:pt x="29" y="107"/>
                </a:lnTo>
                <a:lnTo>
                  <a:pt x="27" y="99"/>
                </a:lnTo>
                <a:lnTo>
                  <a:pt x="29" y="95"/>
                </a:lnTo>
                <a:lnTo>
                  <a:pt x="27" y="94"/>
                </a:lnTo>
                <a:lnTo>
                  <a:pt x="26" y="94"/>
                </a:lnTo>
                <a:lnTo>
                  <a:pt x="23" y="88"/>
                </a:lnTo>
                <a:lnTo>
                  <a:pt x="23" y="84"/>
                </a:lnTo>
                <a:lnTo>
                  <a:pt x="18" y="83"/>
                </a:lnTo>
                <a:lnTo>
                  <a:pt x="11" y="80"/>
                </a:lnTo>
                <a:lnTo>
                  <a:pt x="6" y="74"/>
                </a:lnTo>
                <a:lnTo>
                  <a:pt x="6" y="73"/>
                </a:lnTo>
                <a:lnTo>
                  <a:pt x="9" y="73"/>
                </a:lnTo>
                <a:lnTo>
                  <a:pt x="9" y="57"/>
                </a:lnTo>
                <a:lnTo>
                  <a:pt x="6" y="54"/>
                </a:lnTo>
                <a:lnTo>
                  <a:pt x="11" y="50"/>
                </a:lnTo>
                <a:lnTo>
                  <a:pt x="13" y="51"/>
                </a:lnTo>
                <a:lnTo>
                  <a:pt x="16" y="50"/>
                </a:lnTo>
                <a:lnTo>
                  <a:pt x="17" y="48"/>
                </a:lnTo>
                <a:lnTo>
                  <a:pt x="22" y="43"/>
                </a:lnTo>
                <a:lnTo>
                  <a:pt x="22" y="39"/>
                </a:lnTo>
                <a:lnTo>
                  <a:pt x="18" y="38"/>
                </a:lnTo>
                <a:lnTo>
                  <a:pt x="13" y="32"/>
                </a:lnTo>
                <a:lnTo>
                  <a:pt x="11" y="31"/>
                </a:lnTo>
                <a:lnTo>
                  <a:pt x="11" y="30"/>
                </a:lnTo>
                <a:lnTo>
                  <a:pt x="6" y="29"/>
                </a:lnTo>
                <a:lnTo>
                  <a:pt x="4" y="22"/>
                </a:lnTo>
                <a:lnTo>
                  <a:pt x="1" y="20"/>
                </a:lnTo>
                <a:lnTo>
                  <a:pt x="0" y="16"/>
                </a:lnTo>
                <a:lnTo>
                  <a:pt x="0" y="9"/>
                </a:lnTo>
                <a:lnTo>
                  <a:pt x="4" y="7"/>
                </a:lnTo>
                <a:lnTo>
                  <a:pt x="4" y="6"/>
                </a:lnTo>
                <a:lnTo>
                  <a:pt x="6" y="6"/>
                </a:lnTo>
                <a:lnTo>
                  <a:pt x="6" y="2"/>
                </a:lnTo>
                <a:lnTo>
                  <a:pt x="7" y="0"/>
                </a:lnTo>
                <a:lnTo>
                  <a:pt x="19" y="5"/>
                </a:lnTo>
                <a:lnTo>
                  <a:pt x="19" y="6"/>
                </a:lnTo>
                <a:lnTo>
                  <a:pt x="16" y="9"/>
                </a:lnTo>
                <a:lnTo>
                  <a:pt x="14" y="12"/>
                </a:lnTo>
                <a:lnTo>
                  <a:pt x="16" y="15"/>
                </a:lnTo>
                <a:lnTo>
                  <a:pt x="22" y="16"/>
                </a:lnTo>
                <a:lnTo>
                  <a:pt x="33" y="13"/>
                </a:lnTo>
                <a:lnTo>
                  <a:pt x="38" y="16"/>
                </a:lnTo>
                <a:lnTo>
                  <a:pt x="42" y="16"/>
                </a:lnTo>
                <a:lnTo>
                  <a:pt x="56" y="20"/>
                </a:lnTo>
                <a:lnTo>
                  <a:pt x="62" y="20"/>
                </a:lnTo>
                <a:lnTo>
                  <a:pt x="65" y="17"/>
                </a:lnTo>
                <a:lnTo>
                  <a:pt x="71" y="19"/>
                </a:lnTo>
                <a:lnTo>
                  <a:pt x="82" y="18"/>
                </a:lnTo>
                <a:lnTo>
                  <a:pt x="84" y="20"/>
                </a:lnTo>
                <a:lnTo>
                  <a:pt x="90" y="20"/>
                </a:lnTo>
                <a:lnTo>
                  <a:pt x="94" y="23"/>
                </a:lnTo>
                <a:lnTo>
                  <a:pt x="106" y="19"/>
                </a:lnTo>
                <a:lnTo>
                  <a:pt x="115" y="9"/>
                </a:lnTo>
                <a:lnTo>
                  <a:pt x="134" y="5"/>
                </a:lnTo>
                <a:lnTo>
                  <a:pt x="139" y="3"/>
                </a:lnTo>
                <a:lnTo>
                  <a:pt x="151" y="4"/>
                </a:lnTo>
                <a:lnTo>
                  <a:pt x="151" y="5"/>
                </a:lnTo>
                <a:lnTo>
                  <a:pt x="154" y="7"/>
                </a:lnTo>
                <a:lnTo>
                  <a:pt x="161" y="7"/>
                </a:lnTo>
                <a:lnTo>
                  <a:pt x="163" y="6"/>
                </a:lnTo>
                <a:lnTo>
                  <a:pt x="165" y="10"/>
                </a:lnTo>
                <a:lnTo>
                  <a:pt x="171" y="9"/>
                </a:lnTo>
                <a:lnTo>
                  <a:pt x="174" y="15"/>
                </a:lnTo>
                <a:lnTo>
                  <a:pt x="182" y="17"/>
                </a:lnTo>
                <a:lnTo>
                  <a:pt x="192" y="18"/>
                </a:lnTo>
                <a:lnTo>
                  <a:pt x="192" y="19"/>
                </a:lnTo>
                <a:lnTo>
                  <a:pt x="193" y="19"/>
                </a:lnTo>
                <a:lnTo>
                  <a:pt x="192" y="20"/>
                </a:lnTo>
                <a:lnTo>
                  <a:pt x="192" y="22"/>
                </a:lnTo>
                <a:lnTo>
                  <a:pt x="193" y="22"/>
                </a:lnTo>
                <a:lnTo>
                  <a:pt x="193" y="24"/>
                </a:lnTo>
                <a:lnTo>
                  <a:pt x="195" y="26"/>
                </a:lnTo>
                <a:lnTo>
                  <a:pt x="195" y="28"/>
                </a:lnTo>
                <a:lnTo>
                  <a:pt x="193" y="30"/>
                </a:lnTo>
                <a:lnTo>
                  <a:pt x="191" y="32"/>
                </a:lnTo>
                <a:lnTo>
                  <a:pt x="190" y="32"/>
                </a:lnTo>
                <a:lnTo>
                  <a:pt x="187" y="31"/>
                </a:lnTo>
                <a:lnTo>
                  <a:pt x="186" y="31"/>
                </a:lnTo>
                <a:lnTo>
                  <a:pt x="182" y="31"/>
                </a:lnTo>
                <a:lnTo>
                  <a:pt x="180" y="31"/>
                </a:lnTo>
                <a:lnTo>
                  <a:pt x="179" y="32"/>
                </a:lnTo>
                <a:lnTo>
                  <a:pt x="179" y="34"/>
                </a:lnTo>
                <a:lnTo>
                  <a:pt x="179" y="35"/>
                </a:lnTo>
                <a:lnTo>
                  <a:pt x="178" y="35"/>
                </a:lnTo>
                <a:lnTo>
                  <a:pt x="178" y="37"/>
                </a:lnTo>
                <a:lnTo>
                  <a:pt x="177" y="38"/>
                </a:lnTo>
                <a:lnTo>
                  <a:pt x="176" y="39"/>
                </a:lnTo>
                <a:lnTo>
                  <a:pt x="174" y="39"/>
                </a:lnTo>
                <a:lnTo>
                  <a:pt x="176" y="41"/>
                </a:lnTo>
                <a:lnTo>
                  <a:pt x="176" y="43"/>
                </a:lnTo>
                <a:lnTo>
                  <a:pt x="174" y="45"/>
                </a:lnTo>
                <a:lnTo>
                  <a:pt x="176" y="49"/>
                </a:lnTo>
                <a:lnTo>
                  <a:pt x="176" y="50"/>
                </a:lnTo>
                <a:lnTo>
                  <a:pt x="176" y="52"/>
                </a:lnTo>
                <a:lnTo>
                  <a:pt x="176" y="54"/>
                </a:lnTo>
                <a:lnTo>
                  <a:pt x="177" y="55"/>
                </a:lnTo>
                <a:lnTo>
                  <a:pt x="176" y="56"/>
                </a:lnTo>
                <a:lnTo>
                  <a:pt x="177" y="58"/>
                </a:lnTo>
                <a:lnTo>
                  <a:pt x="171" y="58"/>
                </a:lnTo>
                <a:lnTo>
                  <a:pt x="171" y="60"/>
                </a:lnTo>
                <a:lnTo>
                  <a:pt x="171" y="61"/>
                </a:lnTo>
                <a:lnTo>
                  <a:pt x="171" y="60"/>
                </a:lnTo>
                <a:lnTo>
                  <a:pt x="170" y="61"/>
                </a:lnTo>
                <a:lnTo>
                  <a:pt x="168" y="61"/>
                </a:lnTo>
                <a:lnTo>
                  <a:pt x="168" y="62"/>
                </a:lnTo>
                <a:lnTo>
                  <a:pt x="168" y="63"/>
                </a:lnTo>
                <a:lnTo>
                  <a:pt x="170" y="63"/>
                </a:lnTo>
                <a:lnTo>
                  <a:pt x="168" y="63"/>
                </a:lnTo>
                <a:lnTo>
                  <a:pt x="167" y="63"/>
                </a:lnTo>
                <a:lnTo>
                  <a:pt x="167" y="64"/>
                </a:lnTo>
                <a:lnTo>
                  <a:pt x="165" y="64"/>
                </a:lnTo>
                <a:lnTo>
                  <a:pt x="165" y="66"/>
                </a:lnTo>
                <a:lnTo>
                  <a:pt x="165" y="67"/>
                </a:lnTo>
                <a:lnTo>
                  <a:pt x="164" y="67"/>
                </a:lnTo>
                <a:lnTo>
                  <a:pt x="164" y="68"/>
                </a:lnTo>
                <a:lnTo>
                  <a:pt x="165" y="69"/>
                </a:lnTo>
                <a:lnTo>
                  <a:pt x="165" y="68"/>
                </a:lnTo>
                <a:lnTo>
                  <a:pt x="166" y="68"/>
                </a:lnTo>
                <a:lnTo>
                  <a:pt x="166" y="69"/>
                </a:lnTo>
                <a:lnTo>
                  <a:pt x="166" y="68"/>
                </a:lnTo>
                <a:lnTo>
                  <a:pt x="167" y="68"/>
                </a:lnTo>
                <a:lnTo>
                  <a:pt x="168" y="67"/>
                </a:lnTo>
                <a:lnTo>
                  <a:pt x="168" y="68"/>
                </a:lnTo>
                <a:lnTo>
                  <a:pt x="170" y="68"/>
                </a:lnTo>
                <a:lnTo>
                  <a:pt x="171" y="69"/>
                </a:lnTo>
                <a:lnTo>
                  <a:pt x="170" y="69"/>
                </a:lnTo>
                <a:lnTo>
                  <a:pt x="171" y="69"/>
                </a:lnTo>
                <a:lnTo>
                  <a:pt x="172" y="69"/>
                </a:lnTo>
                <a:lnTo>
                  <a:pt x="173" y="69"/>
                </a:lnTo>
                <a:lnTo>
                  <a:pt x="173" y="70"/>
                </a:lnTo>
                <a:lnTo>
                  <a:pt x="172" y="70"/>
                </a:lnTo>
                <a:lnTo>
                  <a:pt x="173" y="70"/>
                </a:lnTo>
                <a:lnTo>
                  <a:pt x="172" y="71"/>
                </a:lnTo>
                <a:lnTo>
                  <a:pt x="173" y="73"/>
                </a:lnTo>
                <a:lnTo>
                  <a:pt x="174" y="73"/>
                </a:lnTo>
                <a:lnTo>
                  <a:pt x="176" y="74"/>
                </a:lnTo>
                <a:lnTo>
                  <a:pt x="174" y="74"/>
                </a:lnTo>
                <a:lnTo>
                  <a:pt x="174" y="75"/>
                </a:lnTo>
                <a:lnTo>
                  <a:pt x="174" y="76"/>
                </a:lnTo>
                <a:lnTo>
                  <a:pt x="176" y="76"/>
                </a:lnTo>
                <a:lnTo>
                  <a:pt x="178" y="79"/>
                </a:lnTo>
                <a:lnTo>
                  <a:pt x="179" y="80"/>
                </a:lnTo>
                <a:lnTo>
                  <a:pt x="180" y="81"/>
                </a:lnTo>
                <a:lnTo>
                  <a:pt x="182" y="81"/>
                </a:lnTo>
                <a:lnTo>
                  <a:pt x="182" y="82"/>
                </a:lnTo>
                <a:lnTo>
                  <a:pt x="183" y="83"/>
                </a:lnTo>
                <a:lnTo>
                  <a:pt x="184" y="84"/>
                </a:lnTo>
                <a:lnTo>
                  <a:pt x="184" y="86"/>
                </a:lnTo>
                <a:lnTo>
                  <a:pt x="183" y="86"/>
                </a:lnTo>
                <a:lnTo>
                  <a:pt x="182" y="86"/>
                </a:lnTo>
                <a:lnTo>
                  <a:pt x="180" y="86"/>
                </a:lnTo>
                <a:lnTo>
                  <a:pt x="179" y="84"/>
                </a:lnTo>
                <a:lnTo>
                  <a:pt x="179" y="86"/>
                </a:lnTo>
                <a:lnTo>
                  <a:pt x="178" y="86"/>
                </a:lnTo>
                <a:lnTo>
                  <a:pt x="178" y="87"/>
                </a:lnTo>
                <a:lnTo>
                  <a:pt x="177" y="87"/>
                </a:lnTo>
                <a:lnTo>
                  <a:pt x="176" y="87"/>
                </a:lnTo>
                <a:lnTo>
                  <a:pt x="176" y="86"/>
                </a:lnTo>
                <a:lnTo>
                  <a:pt x="174" y="86"/>
                </a:lnTo>
                <a:lnTo>
                  <a:pt x="173" y="86"/>
                </a:lnTo>
                <a:lnTo>
                  <a:pt x="173" y="87"/>
                </a:lnTo>
                <a:lnTo>
                  <a:pt x="172" y="87"/>
                </a:lnTo>
                <a:lnTo>
                  <a:pt x="171" y="87"/>
                </a:lnTo>
                <a:lnTo>
                  <a:pt x="171" y="88"/>
                </a:lnTo>
                <a:lnTo>
                  <a:pt x="170" y="87"/>
                </a:lnTo>
                <a:lnTo>
                  <a:pt x="170" y="88"/>
                </a:lnTo>
                <a:lnTo>
                  <a:pt x="170" y="89"/>
                </a:lnTo>
                <a:lnTo>
                  <a:pt x="168" y="87"/>
                </a:lnTo>
                <a:lnTo>
                  <a:pt x="167" y="87"/>
                </a:lnTo>
                <a:lnTo>
                  <a:pt x="166" y="86"/>
                </a:lnTo>
                <a:lnTo>
                  <a:pt x="165" y="86"/>
                </a:lnTo>
                <a:lnTo>
                  <a:pt x="164" y="84"/>
                </a:lnTo>
                <a:lnTo>
                  <a:pt x="164" y="83"/>
                </a:lnTo>
                <a:lnTo>
                  <a:pt x="163" y="83"/>
                </a:lnTo>
                <a:lnTo>
                  <a:pt x="161" y="82"/>
                </a:lnTo>
                <a:lnTo>
                  <a:pt x="160" y="81"/>
                </a:lnTo>
                <a:lnTo>
                  <a:pt x="159" y="81"/>
                </a:lnTo>
                <a:lnTo>
                  <a:pt x="158" y="82"/>
                </a:lnTo>
                <a:lnTo>
                  <a:pt x="158" y="83"/>
                </a:lnTo>
                <a:lnTo>
                  <a:pt x="158" y="82"/>
                </a:lnTo>
                <a:lnTo>
                  <a:pt x="155" y="82"/>
                </a:lnTo>
                <a:lnTo>
                  <a:pt x="154" y="82"/>
                </a:lnTo>
                <a:lnTo>
                  <a:pt x="152" y="82"/>
                </a:lnTo>
                <a:lnTo>
                  <a:pt x="153" y="83"/>
                </a:lnTo>
                <a:lnTo>
                  <a:pt x="152" y="83"/>
                </a:lnTo>
                <a:lnTo>
                  <a:pt x="151" y="84"/>
                </a:lnTo>
                <a:lnTo>
                  <a:pt x="151" y="86"/>
                </a:lnTo>
                <a:lnTo>
                  <a:pt x="147" y="86"/>
                </a:lnTo>
                <a:lnTo>
                  <a:pt x="147" y="87"/>
                </a:lnTo>
                <a:lnTo>
                  <a:pt x="145" y="86"/>
                </a:lnTo>
                <a:lnTo>
                  <a:pt x="145" y="87"/>
                </a:lnTo>
                <a:lnTo>
                  <a:pt x="140" y="86"/>
                </a:lnTo>
                <a:lnTo>
                  <a:pt x="140" y="87"/>
                </a:lnTo>
                <a:lnTo>
                  <a:pt x="139" y="88"/>
                </a:lnTo>
                <a:lnTo>
                  <a:pt x="139" y="89"/>
                </a:lnTo>
                <a:lnTo>
                  <a:pt x="139" y="90"/>
                </a:lnTo>
                <a:lnTo>
                  <a:pt x="138" y="92"/>
                </a:lnTo>
                <a:lnTo>
                  <a:pt x="133" y="92"/>
                </a:lnTo>
                <a:lnTo>
                  <a:pt x="132" y="94"/>
                </a:lnTo>
                <a:lnTo>
                  <a:pt x="132" y="9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12" name="Freeform 220"/>
          <p:cNvSpPr>
            <a:spLocks/>
          </p:cNvSpPr>
          <p:nvPr/>
        </p:nvSpPr>
        <p:spPr bwMode="auto">
          <a:xfrm>
            <a:off x="4659313" y="2455863"/>
            <a:ext cx="47625" cy="92075"/>
          </a:xfrm>
          <a:custGeom>
            <a:avLst/>
            <a:gdLst>
              <a:gd name="T0" fmla="*/ 2147483646 w 62"/>
              <a:gd name="T1" fmla="*/ 2147483646 h 116"/>
              <a:gd name="T2" fmla="*/ 2147483646 w 62"/>
              <a:gd name="T3" fmla="*/ 2147483646 h 116"/>
              <a:gd name="T4" fmla="*/ 2147483646 w 62"/>
              <a:gd name="T5" fmla="*/ 2147483646 h 116"/>
              <a:gd name="T6" fmla="*/ 2147483646 w 62"/>
              <a:gd name="T7" fmla="*/ 2147483646 h 116"/>
              <a:gd name="T8" fmla="*/ 2147483646 w 62"/>
              <a:gd name="T9" fmla="*/ 2147483646 h 116"/>
              <a:gd name="T10" fmla="*/ 2147483646 w 62"/>
              <a:gd name="T11" fmla="*/ 2147483646 h 116"/>
              <a:gd name="T12" fmla="*/ 2147483646 w 62"/>
              <a:gd name="T13" fmla="*/ 1500123206 h 116"/>
              <a:gd name="T14" fmla="*/ 2147483646 w 62"/>
              <a:gd name="T15" fmla="*/ 2147483646 h 116"/>
              <a:gd name="T16" fmla="*/ 2147483646 w 62"/>
              <a:gd name="T17" fmla="*/ 2147483646 h 116"/>
              <a:gd name="T18" fmla="*/ 2147483646 w 62"/>
              <a:gd name="T19" fmla="*/ 2000373825 h 116"/>
              <a:gd name="T20" fmla="*/ 0 w 62"/>
              <a:gd name="T21" fmla="*/ 2147483646 h 116"/>
              <a:gd name="T22" fmla="*/ 1359467915 w 62"/>
              <a:gd name="T23" fmla="*/ 2147483646 h 116"/>
              <a:gd name="T24" fmla="*/ 1813214335 w 62"/>
              <a:gd name="T25" fmla="*/ 2147483646 h 116"/>
              <a:gd name="T26" fmla="*/ 2147483646 w 62"/>
              <a:gd name="T27" fmla="*/ 2147483646 h 116"/>
              <a:gd name="T28" fmla="*/ 2147483646 w 62"/>
              <a:gd name="T29" fmla="*/ 2147483646 h 116"/>
              <a:gd name="T30" fmla="*/ 2147483646 w 62"/>
              <a:gd name="T31" fmla="*/ 2147483646 h 116"/>
              <a:gd name="T32" fmla="*/ 2147483646 w 62"/>
              <a:gd name="T33" fmla="*/ 2147483646 h 116"/>
              <a:gd name="T34" fmla="*/ 2147483646 w 62"/>
              <a:gd name="T35" fmla="*/ 2147483646 h 116"/>
              <a:gd name="T36" fmla="*/ 2147483646 w 62"/>
              <a:gd name="T37" fmla="*/ 2147483646 h 116"/>
              <a:gd name="T38" fmla="*/ 2147483646 w 62"/>
              <a:gd name="T39" fmla="*/ 2147483646 h 116"/>
              <a:gd name="T40" fmla="*/ 2147483646 w 62"/>
              <a:gd name="T41" fmla="*/ 2147483646 h 116"/>
              <a:gd name="T42" fmla="*/ 2147483646 w 62"/>
              <a:gd name="T43" fmla="*/ 2147483646 h 116"/>
              <a:gd name="T44" fmla="*/ 2147483646 w 62"/>
              <a:gd name="T45" fmla="*/ 2147483646 h 116"/>
              <a:gd name="T46" fmla="*/ 2147483646 w 62"/>
              <a:gd name="T47" fmla="*/ 2147483646 h 116"/>
              <a:gd name="T48" fmla="*/ 2147483646 w 62"/>
              <a:gd name="T49" fmla="*/ 2147483646 h 116"/>
              <a:gd name="T50" fmla="*/ 2147483646 w 62"/>
              <a:gd name="T51" fmla="*/ 2147483646 h 116"/>
              <a:gd name="T52" fmla="*/ 2147483646 w 62"/>
              <a:gd name="T53" fmla="*/ 2147483646 h 116"/>
              <a:gd name="T54" fmla="*/ 2147483646 w 62"/>
              <a:gd name="T55" fmla="*/ 2147483646 h 116"/>
              <a:gd name="T56" fmla="*/ 2147483646 w 62"/>
              <a:gd name="T57" fmla="*/ 2147483646 h 116"/>
              <a:gd name="T58" fmla="*/ 2147483646 w 62"/>
              <a:gd name="T59" fmla="*/ 2147483646 h 116"/>
              <a:gd name="T60" fmla="*/ 2147483646 w 62"/>
              <a:gd name="T61" fmla="*/ 2147483646 h 116"/>
              <a:gd name="T62" fmla="*/ 2147483646 w 62"/>
              <a:gd name="T63" fmla="*/ 2147483646 h 116"/>
              <a:gd name="T64" fmla="*/ 2147483646 w 62"/>
              <a:gd name="T65" fmla="*/ 2147483646 h 116"/>
              <a:gd name="T66" fmla="*/ 2147483646 w 62"/>
              <a:gd name="T67" fmla="*/ 2147483646 h 116"/>
              <a:gd name="T68" fmla="*/ 2147483646 w 62"/>
              <a:gd name="T69" fmla="*/ 2147483646 h 116"/>
              <a:gd name="T70" fmla="*/ 2147483646 w 62"/>
              <a:gd name="T71" fmla="*/ 2147483646 h 116"/>
              <a:gd name="T72" fmla="*/ 2147483646 w 62"/>
              <a:gd name="T73" fmla="*/ 2147483646 h 116"/>
              <a:gd name="T74" fmla="*/ 2147483646 w 62"/>
              <a:gd name="T75" fmla="*/ 2147483646 h 116"/>
              <a:gd name="T76" fmla="*/ 2147483646 w 62"/>
              <a:gd name="T77" fmla="*/ 2147483646 h 116"/>
              <a:gd name="T78" fmla="*/ 2147483646 w 62"/>
              <a:gd name="T79" fmla="*/ 2147483646 h 116"/>
              <a:gd name="T80" fmla="*/ 2147483646 w 62"/>
              <a:gd name="T81" fmla="*/ 2147483646 h 116"/>
              <a:gd name="T82" fmla="*/ 2147483646 w 62"/>
              <a:gd name="T83" fmla="*/ 2147483646 h 116"/>
              <a:gd name="T84" fmla="*/ 2147483646 w 62"/>
              <a:gd name="T85" fmla="*/ 2147483646 h 116"/>
              <a:gd name="T86" fmla="*/ 2147483646 w 62"/>
              <a:gd name="T87" fmla="*/ 2147483646 h 116"/>
              <a:gd name="T88" fmla="*/ 2147483646 w 62"/>
              <a:gd name="T89" fmla="*/ 2147483646 h 116"/>
              <a:gd name="T90" fmla="*/ 2147483646 w 62"/>
              <a:gd name="T91" fmla="*/ 2147483646 h 116"/>
              <a:gd name="T92" fmla="*/ 2147483646 w 62"/>
              <a:gd name="T93" fmla="*/ 2147483646 h 116"/>
              <a:gd name="T94" fmla="*/ 2147483646 w 62"/>
              <a:gd name="T95" fmla="*/ 2147483646 h 116"/>
              <a:gd name="T96" fmla="*/ 2147483646 w 62"/>
              <a:gd name="T97" fmla="*/ 2147483646 h 116"/>
              <a:gd name="T98" fmla="*/ 2147483646 w 62"/>
              <a:gd name="T99" fmla="*/ 2147483646 h 116"/>
              <a:gd name="T100" fmla="*/ 2147483646 w 62"/>
              <a:gd name="T101" fmla="*/ 2147483646 h 116"/>
              <a:gd name="T102" fmla="*/ 2147483646 w 62"/>
              <a:gd name="T103" fmla="*/ 2147483646 h 116"/>
              <a:gd name="T104" fmla="*/ 2147483646 w 62"/>
              <a:gd name="T105" fmla="*/ 2147483646 h 116"/>
              <a:gd name="T106" fmla="*/ 2147483646 w 62"/>
              <a:gd name="T107" fmla="*/ 2147483646 h 116"/>
              <a:gd name="T108" fmla="*/ 2147483646 w 62"/>
              <a:gd name="T109" fmla="*/ 2147483646 h 116"/>
              <a:gd name="T110" fmla="*/ 2147483646 w 62"/>
              <a:gd name="T111" fmla="*/ 2147483646 h 116"/>
              <a:gd name="T112" fmla="*/ 2147483646 w 62"/>
              <a:gd name="T113" fmla="*/ 2147483646 h 116"/>
              <a:gd name="T114" fmla="*/ 2147483646 w 62"/>
              <a:gd name="T115" fmla="*/ 2147483646 h 116"/>
              <a:gd name="T116" fmla="*/ 2147483646 w 62"/>
              <a:gd name="T117" fmla="*/ 2147483646 h 116"/>
              <a:gd name="T118" fmla="*/ 2147483646 w 62"/>
              <a:gd name="T119" fmla="*/ 2147483646 h 116"/>
              <a:gd name="T120" fmla="*/ 2147483646 w 62"/>
              <a:gd name="T121" fmla="*/ 2147483646 h 116"/>
              <a:gd name="T122" fmla="*/ 2147483646 w 62"/>
              <a:gd name="T123" fmla="*/ 2147483646 h 116"/>
              <a:gd name="T124" fmla="*/ 2147483646 w 62"/>
              <a:gd name="T125" fmla="*/ 2147483646 h 1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2" h="116">
                <a:moveTo>
                  <a:pt x="58" y="70"/>
                </a:moveTo>
                <a:lnTo>
                  <a:pt x="58" y="67"/>
                </a:lnTo>
                <a:lnTo>
                  <a:pt x="53" y="66"/>
                </a:lnTo>
                <a:lnTo>
                  <a:pt x="50" y="67"/>
                </a:lnTo>
                <a:lnTo>
                  <a:pt x="48" y="60"/>
                </a:lnTo>
                <a:lnTo>
                  <a:pt x="45" y="60"/>
                </a:lnTo>
                <a:lnTo>
                  <a:pt x="40" y="51"/>
                </a:lnTo>
                <a:lnTo>
                  <a:pt x="43" y="48"/>
                </a:lnTo>
                <a:lnTo>
                  <a:pt x="39" y="43"/>
                </a:lnTo>
                <a:lnTo>
                  <a:pt x="42" y="41"/>
                </a:lnTo>
                <a:lnTo>
                  <a:pt x="40" y="35"/>
                </a:lnTo>
                <a:lnTo>
                  <a:pt x="40" y="34"/>
                </a:lnTo>
                <a:lnTo>
                  <a:pt x="42" y="33"/>
                </a:lnTo>
                <a:lnTo>
                  <a:pt x="40" y="30"/>
                </a:lnTo>
                <a:lnTo>
                  <a:pt x="43" y="27"/>
                </a:lnTo>
                <a:lnTo>
                  <a:pt x="38" y="17"/>
                </a:lnTo>
                <a:lnTo>
                  <a:pt x="37" y="15"/>
                </a:lnTo>
                <a:lnTo>
                  <a:pt x="32" y="13"/>
                </a:lnTo>
                <a:lnTo>
                  <a:pt x="30" y="13"/>
                </a:lnTo>
                <a:lnTo>
                  <a:pt x="26" y="6"/>
                </a:lnTo>
                <a:lnTo>
                  <a:pt x="23" y="3"/>
                </a:lnTo>
                <a:lnTo>
                  <a:pt x="21" y="6"/>
                </a:lnTo>
                <a:lnTo>
                  <a:pt x="19" y="6"/>
                </a:lnTo>
                <a:lnTo>
                  <a:pt x="18" y="7"/>
                </a:lnTo>
                <a:lnTo>
                  <a:pt x="17" y="7"/>
                </a:lnTo>
                <a:lnTo>
                  <a:pt x="16" y="7"/>
                </a:lnTo>
                <a:lnTo>
                  <a:pt x="14" y="7"/>
                </a:lnTo>
                <a:lnTo>
                  <a:pt x="12" y="0"/>
                </a:lnTo>
                <a:lnTo>
                  <a:pt x="10" y="1"/>
                </a:lnTo>
                <a:lnTo>
                  <a:pt x="10" y="4"/>
                </a:lnTo>
                <a:lnTo>
                  <a:pt x="4" y="10"/>
                </a:lnTo>
                <a:lnTo>
                  <a:pt x="4" y="13"/>
                </a:lnTo>
                <a:lnTo>
                  <a:pt x="0" y="19"/>
                </a:lnTo>
                <a:lnTo>
                  <a:pt x="4" y="21"/>
                </a:lnTo>
                <a:lnTo>
                  <a:pt x="4" y="27"/>
                </a:lnTo>
                <a:lnTo>
                  <a:pt x="3" y="27"/>
                </a:lnTo>
                <a:lnTo>
                  <a:pt x="3" y="29"/>
                </a:lnTo>
                <a:lnTo>
                  <a:pt x="4" y="29"/>
                </a:lnTo>
                <a:lnTo>
                  <a:pt x="4" y="32"/>
                </a:lnTo>
                <a:lnTo>
                  <a:pt x="5" y="30"/>
                </a:lnTo>
                <a:lnTo>
                  <a:pt x="6" y="30"/>
                </a:lnTo>
                <a:lnTo>
                  <a:pt x="8" y="32"/>
                </a:lnTo>
                <a:lnTo>
                  <a:pt x="11" y="33"/>
                </a:lnTo>
                <a:lnTo>
                  <a:pt x="11" y="34"/>
                </a:lnTo>
                <a:lnTo>
                  <a:pt x="10" y="35"/>
                </a:lnTo>
                <a:lnTo>
                  <a:pt x="11" y="36"/>
                </a:lnTo>
                <a:lnTo>
                  <a:pt x="11" y="38"/>
                </a:lnTo>
                <a:lnTo>
                  <a:pt x="11" y="39"/>
                </a:lnTo>
                <a:lnTo>
                  <a:pt x="12" y="40"/>
                </a:lnTo>
                <a:lnTo>
                  <a:pt x="12" y="39"/>
                </a:lnTo>
                <a:lnTo>
                  <a:pt x="12" y="40"/>
                </a:lnTo>
                <a:lnTo>
                  <a:pt x="12" y="41"/>
                </a:lnTo>
                <a:lnTo>
                  <a:pt x="12" y="40"/>
                </a:lnTo>
                <a:lnTo>
                  <a:pt x="11" y="41"/>
                </a:lnTo>
                <a:lnTo>
                  <a:pt x="8" y="42"/>
                </a:lnTo>
                <a:lnTo>
                  <a:pt x="7" y="41"/>
                </a:lnTo>
                <a:lnTo>
                  <a:pt x="7" y="42"/>
                </a:lnTo>
                <a:lnTo>
                  <a:pt x="10" y="43"/>
                </a:lnTo>
                <a:lnTo>
                  <a:pt x="10" y="45"/>
                </a:lnTo>
                <a:lnTo>
                  <a:pt x="8" y="46"/>
                </a:lnTo>
                <a:lnTo>
                  <a:pt x="10" y="46"/>
                </a:lnTo>
                <a:lnTo>
                  <a:pt x="8" y="46"/>
                </a:lnTo>
                <a:lnTo>
                  <a:pt x="7" y="47"/>
                </a:lnTo>
                <a:lnTo>
                  <a:pt x="7" y="48"/>
                </a:lnTo>
                <a:lnTo>
                  <a:pt x="6" y="48"/>
                </a:lnTo>
                <a:lnTo>
                  <a:pt x="7" y="49"/>
                </a:lnTo>
                <a:lnTo>
                  <a:pt x="7" y="51"/>
                </a:lnTo>
                <a:lnTo>
                  <a:pt x="7" y="52"/>
                </a:lnTo>
                <a:lnTo>
                  <a:pt x="8" y="52"/>
                </a:lnTo>
                <a:lnTo>
                  <a:pt x="10" y="53"/>
                </a:lnTo>
                <a:lnTo>
                  <a:pt x="11" y="54"/>
                </a:lnTo>
                <a:lnTo>
                  <a:pt x="10" y="55"/>
                </a:lnTo>
                <a:lnTo>
                  <a:pt x="10" y="56"/>
                </a:lnTo>
                <a:lnTo>
                  <a:pt x="10" y="58"/>
                </a:lnTo>
                <a:lnTo>
                  <a:pt x="8" y="58"/>
                </a:lnTo>
                <a:lnTo>
                  <a:pt x="10" y="60"/>
                </a:lnTo>
                <a:lnTo>
                  <a:pt x="8" y="62"/>
                </a:lnTo>
                <a:lnTo>
                  <a:pt x="8" y="64"/>
                </a:lnTo>
                <a:lnTo>
                  <a:pt x="10" y="64"/>
                </a:lnTo>
                <a:lnTo>
                  <a:pt x="10" y="66"/>
                </a:lnTo>
                <a:lnTo>
                  <a:pt x="10" y="67"/>
                </a:lnTo>
                <a:lnTo>
                  <a:pt x="11" y="65"/>
                </a:lnTo>
                <a:lnTo>
                  <a:pt x="12" y="67"/>
                </a:lnTo>
                <a:lnTo>
                  <a:pt x="11" y="67"/>
                </a:lnTo>
                <a:lnTo>
                  <a:pt x="11" y="68"/>
                </a:lnTo>
                <a:lnTo>
                  <a:pt x="10" y="68"/>
                </a:lnTo>
                <a:lnTo>
                  <a:pt x="8" y="68"/>
                </a:lnTo>
                <a:lnTo>
                  <a:pt x="10" y="67"/>
                </a:lnTo>
                <a:lnTo>
                  <a:pt x="8" y="66"/>
                </a:lnTo>
                <a:lnTo>
                  <a:pt x="10" y="66"/>
                </a:lnTo>
                <a:lnTo>
                  <a:pt x="8" y="66"/>
                </a:lnTo>
                <a:lnTo>
                  <a:pt x="8" y="67"/>
                </a:lnTo>
                <a:lnTo>
                  <a:pt x="7" y="67"/>
                </a:lnTo>
                <a:lnTo>
                  <a:pt x="7" y="68"/>
                </a:lnTo>
                <a:lnTo>
                  <a:pt x="8" y="68"/>
                </a:lnTo>
                <a:lnTo>
                  <a:pt x="8" y="70"/>
                </a:lnTo>
                <a:lnTo>
                  <a:pt x="8" y="71"/>
                </a:lnTo>
                <a:lnTo>
                  <a:pt x="7" y="72"/>
                </a:lnTo>
                <a:lnTo>
                  <a:pt x="7" y="73"/>
                </a:lnTo>
                <a:lnTo>
                  <a:pt x="7" y="74"/>
                </a:lnTo>
                <a:lnTo>
                  <a:pt x="7" y="77"/>
                </a:lnTo>
                <a:lnTo>
                  <a:pt x="6" y="77"/>
                </a:lnTo>
                <a:lnTo>
                  <a:pt x="6" y="78"/>
                </a:lnTo>
                <a:lnTo>
                  <a:pt x="8" y="81"/>
                </a:lnTo>
                <a:lnTo>
                  <a:pt x="8" y="80"/>
                </a:lnTo>
                <a:lnTo>
                  <a:pt x="10" y="80"/>
                </a:lnTo>
                <a:lnTo>
                  <a:pt x="11" y="80"/>
                </a:lnTo>
                <a:lnTo>
                  <a:pt x="11" y="81"/>
                </a:lnTo>
                <a:lnTo>
                  <a:pt x="11" y="83"/>
                </a:lnTo>
                <a:lnTo>
                  <a:pt x="10" y="83"/>
                </a:lnTo>
                <a:lnTo>
                  <a:pt x="10" y="81"/>
                </a:lnTo>
                <a:lnTo>
                  <a:pt x="10" y="83"/>
                </a:lnTo>
                <a:lnTo>
                  <a:pt x="8" y="81"/>
                </a:lnTo>
                <a:lnTo>
                  <a:pt x="10" y="83"/>
                </a:lnTo>
                <a:lnTo>
                  <a:pt x="11" y="84"/>
                </a:lnTo>
                <a:lnTo>
                  <a:pt x="12" y="85"/>
                </a:lnTo>
                <a:lnTo>
                  <a:pt x="12" y="86"/>
                </a:lnTo>
                <a:lnTo>
                  <a:pt x="12" y="88"/>
                </a:lnTo>
                <a:lnTo>
                  <a:pt x="12" y="90"/>
                </a:lnTo>
                <a:lnTo>
                  <a:pt x="11" y="90"/>
                </a:lnTo>
                <a:lnTo>
                  <a:pt x="10" y="88"/>
                </a:lnTo>
                <a:lnTo>
                  <a:pt x="10" y="87"/>
                </a:lnTo>
                <a:lnTo>
                  <a:pt x="8" y="86"/>
                </a:lnTo>
                <a:lnTo>
                  <a:pt x="7" y="85"/>
                </a:lnTo>
                <a:lnTo>
                  <a:pt x="6" y="86"/>
                </a:lnTo>
                <a:lnTo>
                  <a:pt x="8" y="88"/>
                </a:lnTo>
                <a:lnTo>
                  <a:pt x="10" y="90"/>
                </a:lnTo>
                <a:lnTo>
                  <a:pt x="8" y="90"/>
                </a:lnTo>
                <a:lnTo>
                  <a:pt x="10" y="91"/>
                </a:lnTo>
                <a:lnTo>
                  <a:pt x="12" y="93"/>
                </a:lnTo>
                <a:lnTo>
                  <a:pt x="18" y="97"/>
                </a:lnTo>
                <a:lnTo>
                  <a:pt x="19" y="97"/>
                </a:lnTo>
                <a:lnTo>
                  <a:pt x="20" y="98"/>
                </a:lnTo>
                <a:lnTo>
                  <a:pt x="21" y="98"/>
                </a:lnTo>
                <a:lnTo>
                  <a:pt x="21" y="99"/>
                </a:lnTo>
                <a:lnTo>
                  <a:pt x="23" y="99"/>
                </a:lnTo>
                <a:lnTo>
                  <a:pt x="23" y="100"/>
                </a:lnTo>
                <a:lnTo>
                  <a:pt x="23" y="99"/>
                </a:lnTo>
                <a:lnTo>
                  <a:pt x="24" y="100"/>
                </a:lnTo>
                <a:lnTo>
                  <a:pt x="23" y="100"/>
                </a:lnTo>
                <a:lnTo>
                  <a:pt x="24" y="100"/>
                </a:lnTo>
                <a:lnTo>
                  <a:pt x="25" y="100"/>
                </a:lnTo>
                <a:lnTo>
                  <a:pt x="26" y="102"/>
                </a:lnTo>
                <a:lnTo>
                  <a:pt x="26" y="103"/>
                </a:lnTo>
                <a:lnTo>
                  <a:pt x="27" y="104"/>
                </a:lnTo>
                <a:lnTo>
                  <a:pt x="27" y="105"/>
                </a:lnTo>
                <a:lnTo>
                  <a:pt x="30" y="107"/>
                </a:lnTo>
                <a:lnTo>
                  <a:pt x="31" y="107"/>
                </a:lnTo>
                <a:lnTo>
                  <a:pt x="30" y="109"/>
                </a:lnTo>
                <a:lnTo>
                  <a:pt x="31" y="109"/>
                </a:lnTo>
                <a:lnTo>
                  <a:pt x="30" y="110"/>
                </a:lnTo>
                <a:lnTo>
                  <a:pt x="30" y="111"/>
                </a:lnTo>
                <a:lnTo>
                  <a:pt x="30" y="112"/>
                </a:lnTo>
                <a:lnTo>
                  <a:pt x="30" y="113"/>
                </a:lnTo>
                <a:lnTo>
                  <a:pt x="30" y="115"/>
                </a:lnTo>
                <a:lnTo>
                  <a:pt x="31" y="115"/>
                </a:lnTo>
                <a:lnTo>
                  <a:pt x="32" y="115"/>
                </a:lnTo>
                <a:lnTo>
                  <a:pt x="33" y="113"/>
                </a:lnTo>
                <a:lnTo>
                  <a:pt x="37" y="116"/>
                </a:lnTo>
                <a:lnTo>
                  <a:pt x="38" y="116"/>
                </a:lnTo>
                <a:lnTo>
                  <a:pt x="42" y="113"/>
                </a:lnTo>
                <a:lnTo>
                  <a:pt x="40" y="111"/>
                </a:lnTo>
                <a:lnTo>
                  <a:pt x="40" y="110"/>
                </a:lnTo>
                <a:lnTo>
                  <a:pt x="43" y="111"/>
                </a:lnTo>
                <a:lnTo>
                  <a:pt x="42" y="110"/>
                </a:lnTo>
                <a:lnTo>
                  <a:pt x="44" y="109"/>
                </a:lnTo>
                <a:lnTo>
                  <a:pt x="43" y="106"/>
                </a:lnTo>
                <a:lnTo>
                  <a:pt x="40" y="103"/>
                </a:lnTo>
                <a:lnTo>
                  <a:pt x="43" y="102"/>
                </a:lnTo>
                <a:lnTo>
                  <a:pt x="44" y="100"/>
                </a:lnTo>
                <a:lnTo>
                  <a:pt x="45" y="99"/>
                </a:lnTo>
                <a:lnTo>
                  <a:pt x="46" y="99"/>
                </a:lnTo>
                <a:lnTo>
                  <a:pt x="50" y="99"/>
                </a:lnTo>
                <a:lnTo>
                  <a:pt x="51" y="98"/>
                </a:lnTo>
                <a:lnTo>
                  <a:pt x="51" y="97"/>
                </a:lnTo>
                <a:lnTo>
                  <a:pt x="51" y="94"/>
                </a:lnTo>
                <a:lnTo>
                  <a:pt x="52" y="93"/>
                </a:lnTo>
                <a:lnTo>
                  <a:pt x="52" y="91"/>
                </a:lnTo>
                <a:lnTo>
                  <a:pt x="53" y="90"/>
                </a:lnTo>
                <a:lnTo>
                  <a:pt x="52" y="86"/>
                </a:lnTo>
                <a:lnTo>
                  <a:pt x="55" y="85"/>
                </a:lnTo>
                <a:lnTo>
                  <a:pt x="56" y="84"/>
                </a:lnTo>
                <a:lnTo>
                  <a:pt x="59" y="84"/>
                </a:lnTo>
                <a:lnTo>
                  <a:pt x="61" y="83"/>
                </a:lnTo>
                <a:lnTo>
                  <a:pt x="61" y="81"/>
                </a:lnTo>
                <a:lnTo>
                  <a:pt x="62" y="79"/>
                </a:lnTo>
                <a:lnTo>
                  <a:pt x="61" y="77"/>
                </a:lnTo>
                <a:lnTo>
                  <a:pt x="62" y="77"/>
                </a:lnTo>
                <a:lnTo>
                  <a:pt x="61" y="75"/>
                </a:lnTo>
                <a:lnTo>
                  <a:pt x="58" y="73"/>
                </a:lnTo>
                <a:lnTo>
                  <a:pt x="58" y="7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13" name="Freeform 221"/>
          <p:cNvSpPr>
            <a:spLocks/>
          </p:cNvSpPr>
          <p:nvPr/>
        </p:nvSpPr>
        <p:spPr bwMode="auto">
          <a:xfrm>
            <a:off x="5246688" y="2489200"/>
            <a:ext cx="115887" cy="82550"/>
          </a:xfrm>
          <a:custGeom>
            <a:avLst/>
            <a:gdLst>
              <a:gd name="T0" fmla="*/ 2147483646 w 146"/>
              <a:gd name="T1" fmla="*/ 2147483646 h 104"/>
              <a:gd name="T2" fmla="*/ 0 w 146"/>
              <a:gd name="T3" fmla="*/ 0 h 104"/>
              <a:gd name="T4" fmla="*/ 2147483646 w 146"/>
              <a:gd name="T5" fmla="*/ 500251413 h 104"/>
              <a:gd name="T6" fmla="*/ 2147483646 w 146"/>
              <a:gd name="T7" fmla="*/ 500251413 h 104"/>
              <a:gd name="T8" fmla="*/ 2147483646 w 146"/>
              <a:gd name="T9" fmla="*/ 2147483646 h 104"/>
              <a:gd name="T10" fmla="*/ 2147483646 w 146"/>
              <a:gd name="T11" fmla="*/ 2147483646 h 104"/>
              <a:gd name="T12" fmla="*/ 2147483646 w 146"/>
              <a:gd name="T13" fmla="*/ 2147483646 h 104"/>
              <a:gd name="T14" fmla="*/ 2147483646 w 146"/>
              <a:gd name="T15" fmla="*/ 2147483646 h 104"/>
              <a:gd name="T16" fmla="*/ 2147483646 w 146"/>
              <a:gd name="T17" fmla="*/ 2147483646 h 104"/>
              <a:gd name="T18" fmla="*/ 2147483646 w 146"/>
              <a:gd name="T19" fmla="*/ 2147483646 h 104"/>
              <a:gd name="T20" fmla="*/ 2147483646 w 146"/>
              <a:gd name="T21" fmla="*/ 2147483646 h 104"/>
              <a:gd name="T22" fmla="*/ 2147483646 w 146"/>
              <a:gd name="T23" fmla="*/ 2147483646 h 104"/>
              <a:gd name="T24" fmla="*/ 2147483646 w 146"/>
              <a:gd name="T25" fmla="*/ 2147483646 h 104"/>
              <a:gd name="T26" fmla="*/ 2147483646 w 146"/>
              <a:gd name="T27" fmla="*/ 2147483646 h 104"/>
              <a:gd name="T28" fmla="*/ 2147483646 w 146"/>
              <a:gd name="T29" fmla="*/ 2147483646 h 104"/>
              <a:gd name="T30" fmla="*/ 2147483646 w 146"/>
              <a:gd name="T31" fmla="*/ 2147483646 h 1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6" h="104">
                <a:moveTo>
                  <a:pt x="19" y="15"/>
                </a:moveTo>
                <a:lnTo>
                  <a:pt x="0" y="0"/>
                </a:lnTo>
                <a:lnTo>
                  <a:pt x="46" y="1"/>
                </a:lnTo>
                <a:lnTo>
                  <a:pt x="92" y="1"/>
                </a:lnTo>
                <a:lnTo>
                  <a:pt x="122" y="6"/>
                </a:lnTo>
                <a:lnTo>
                  <a:pt x="121" y="42"/>
                </a:lnTo>
                <a:lnTo>
                  <a:pt x="134" y="46"/>
                </a:lnTo>
                <a:lnTo>
                  <a:pt x="122" y="61"/>
                </a:lnTo>
                <a:lnTo>
                  <a:pt x="146" y="94"/>
                </a:lnTo>
                <a:lnTo>
                  <a:pt x="121" y="104"/>
                </a:lnTo>
                <a:lnTo>
                  <a:pt x="82" y="83"/>
                </a:lnTo>
                <a:lnTo>
                  <a:pt x="77" y="76"/>
                </a:lnTo>
                <a:lnTo>
                  <a:pt x="73" y="72"/>
                </a:lnTo>
                <a:lnTo>
                  <a:pt x="46" y="61"/>
                </a:lnTo>
                <a:lnTo>
                  <a:pt x="33" y="40"/>
                </a:lnTo>
                <a:lnTo>
                  <a:pt x="19" y="15"/>
                </a:lnTo>
                <a:close/>
              </a:path>
            </a:pathLst>
          </a:custGeom>
          <a:noFill/>
          <a:ln w="3175" cmpd="sng">
            <a:solidFill>
              <a:schemeClr val="bg2"/>
            </a:solidFill>
            <a:prstDash val="solid"/>
            <a:round/>
            <a:headEnd/>
            <a:tailEnd/>
          </a:ln>
        </p:spPr>
        <p:txBody>
          <a:bodyPr/>
          <a:lstStyle/>
          <a:p>
            <a:endParaRPr lang="en-US"/>
          </a:p>
        </p:txBody>
      </p:sp>
      <p:sp>
        <p:nvSpPr>
          <p:cNvPr id="34014" name="Freeform 222"/>
          <p:cNvSpPr>
            <a:spLocks/>
          </p:cNvSpPr>
          <p:nvPr/>
        </p:nvSpPr>
        <p:spPr bwMode="auto">
          <a:xfrm>
            <a:off x="5341938" y="2479675"/>
            <a:ext cx="100012" cy="104775"/>
          </a:xfrm>
          <a:custGeom>
            <a:avLst/>
            <a:gdLst>
              <a:gd name="T0" fmla="*/ 2147483646 w 125"/>
              <a:gd name="T1" fmla="*/ 2147483646 h 133"/>
              <a:gd name="T2" fmla="*/ 512123047 w 125"/>
              <a:gd name="T3" fmla="*/ 2147483646 h 133"/>
              <a:gd name="T4" fmla="*/ 2147483646 w 125"/>
              <a:gd name="T5" fmla="*/ 2147483646 h 133"/>
              <a:gd name="T6" fmla="*/ 0 w 125"/>
              <a:gd name="T7" fmla="*/ 2147483646 h 133"/>
              <a:gd name="T8" fmla="*/ 512123047 w 125"/>
              <a:gd name="T9" fmla="*/ 2147483646 h 133"/>
              <a:gd name="T10" fmla="*/ 2147483646 w 125"/>
              <a:gd name="T11" fmla="*/ 0 h 133"/>
              <a:gd name="T12" fmla="*/ 2147483646 w 125"/>
              <a:gd name="T13" fmla="*/ 2147483646 h 133"/>
              <a:gd name="T14" fmla="*/ 2147483646 w 125"/>
              <a:gd name="T15" fmla="*/ 2147483646 h 133"/>
              <a:gd name="T16" fmla="*/ 2147483646 w 125"/>
              <a:gd name="T17" fmla="*/ 2147483646 h 133"/>
              <a:gd name="T18" fmla="*/ 2147483646 w 125"/>
              <a:gd name="T19" fmla="*/ 2147483646 h 133"/>
              <a:gd name="T20" fmla="*/ 2147483646 w 125"/>
              <a:gd name="T21" fmla="*/ 2147483646 h 133"/>
              <a:gd name="T22" fmla="*/ 2147483646 w 125"/>
              <a:gd name="T23" fmla="*/ 2147483646 h 133"/>
              <a:gd name="T24" fmla="*/ 2147483646 w 125"/>
              <a:gd name="T25" fmla="*/ 2147483646 h 133"/>
              <a:gd name="T26" fmla="*/ 2147483646 w 125"/>
              <a:gd name="T27" fmla="*/ 2147483646 h 133"/>
              <a:gd name="T28" fmla="*/ 2147483646 w 125"/>
              <a:gd name="T29" fmla="*/ 2147483646 h 133"/>
              <a:gd name="T30" fmla="*/ 2147483646 w 125"/>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5" h="133">
                <a:moveTo>
                  <a:pt x="25" y="106"/>
                </a:moveTo>
                <a:lnTo>
                  <a:pt x="1" y="73"/>
                </a:lnTo>
                <a:lnTo>
                  <a:pt x="13" y="58"/>
                </a:lnTo>
                <a:lnTo>
                  <a:pt x="0" y="54"/>
                </a:lnTo>
                <a:lnTo>
                  <a:pt x="1" y="18"/>
                </a:lnTo>
                <a:lnTo>
                  <a:pt x="13" y="0"/>
                </a:lnTo>
                <a:lnTo>
                  <a:pt x="64" y="9"/>
                </a:lnTo>
                <a:lnTo>
                  <a:pt x="84" y="33"/>
                </a:lnTo>
                <a:lnTo>
                  <a:pt x="125" y="59"/>
                </a:lnTo>
                <a:lnTo>
                  <a:pt x="105" y="63"/>
                </a:lnTo>
                <a:lnTo>
                  <a:pt x="97" y="108"/>
                </a:lnTo>
                <a:lnTo>
                  <a:pt x="92" y="133"/>
                </a:lnTo>
                <a:lnTo>
                  <a:pt x="62" y="114"/>
                </a:lnTo>
                <a:lnTo>
                  <a:pt x="66" y="106"/>
                </a:lnTo>
                <a:lnTo>
                  <a:pt x="58" y="86"/>
                </a:lnTo>
                <a:lnTo>
                  <a:pt x="25" y="106"/>
                </a:lnTo>
                <a:close/>
              </a:path>
            </a:pathLst>
          </a:custGeom>
          <a:noFill/>
          <a:ln w="3175" cmpd="sng">
            <a:solidFill>
              <a:schemeClr val="bg2"/>
            </a:solidFill>
            <a:prstDash val="solid"/>
            <a:round/>
            <a:headEnd/>
            <a:tailEnd/>
          </a:ln>
        </p:spPr>
        <p:txBody>
          <a:bodyPr/>
          <a:lstStyle/>
          <a:p>
            <a:endParaRPr lang="en-US"/>
          </a:p>
        </p:txBody>
      </p:sp>
      <p:sp>
        <p:nvSpPr>
          <p:cNvPr id="34015" name="Freeform 223"/>
          <p:cNvSpPr>
            <a:spLocks/>
          </p:cNvSpPr>
          <p:nvPr/>
        </p:nvSpPr>
        <p:spPr bwMode="auto">
          <a:xfrm>
            <a:off x="5013325" y="2670175"/>
            <a:ext cx="52388" cy="33338"/>
          </a:xfrm>
          <a:custGeom>
            <a:avLst/>
            <a:gdLst>
              <a:gd name="T0" fmla="*/ 2147483646 w 66"/>
              <a:gd name="T1" fmla="*/ 0 h 40"/>
              <a:gd name="T2" fmla="*/ 2147483646 w 66"/>
              <a:gd name="T3" fmla="*/ 2147483646 h 40"/>
              <a:gd name="T4" fmla="*/ 0 w 66"/>
              <a:gd name="T5" fmla="*/ 2147483646 h 40"/>
              <a:gd name="T6" fmla="*/ 2147483646 w 66"/>
              <a:gd name="T7" fmla="*/ 2147483646 h 40"/>
              <a:gd name="T8" fmla="*/ 2147483646 w 66"/>
              <a:gd name="T9" fmla="*/ 2147483646 h 40"/>
              <a:gd name="T10" fmla="*/ 2147483646 w 66"/>
              <a:gd name="T11" fmla="*/ 2147483646 h 40"/>
              <a:gd name="T12" fmla="*/ 2147483646 w 66"/>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0">
                <a:moveTo>
                  <a:pt x="66" y="0"/>
                </a:moveTo>
                <a:lnTo>
                  <a:pt x="24" y="13"/>
                </a:lnTo>
                <a:lnTo>
                  <a:pt x="0" y="24"/>
                </a:lnTo>
                <a:lnTo>
                  <a:pt x="11" y="40"/>
                </a:lnTo>
                <a:lnTo>
                  <a:pt x="47" y="27"/>
                </a:lnTo>
                <a:lnTo>
                  <a:pt x="46" y="20"/>
                </a:lnTo>
                <a:lnTo>
                  <a:pt x="66"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16" name="Freeform 224"/>
          <p:cNvSpPr>
            <a:spLocks/>
          </p:cNvSpPr>
          <p:nvPr/>
        </p:nvSpPr>
        <p:spPr bwMode="auto">
          <a:xfrm>
            <a:off x="4689475" y="2466975"/>
            <a:ext cx="63500" cy="44450"/>
          </a:xfrm>
          <a:custGeom>
            <a:avLst/>
            <a:gdLst>
              <a:gd name="T0" fmla="*/ 2147483646 w 80"/>
              <a:gd name="T1" fmla="*/ 2147483646 h 57"/>
              <a:gd name="T2" fmla="*/ 2147483646 w 80"/>
              <a:gd name="T3" fmla="*/ 2147483646 h 57"/>
              <a:gd name="T4" fmla="*/ 2147483646 w 80"/>
              <a:gd name="T5" fmla="*/ 2147483646 h 57"/>
              <a:gd name="T6" fmla="*/ 2147483646 w 80"/>
              <a:gd name="T7" fmla="*/ 2147483646 h 57"/>
              <a:gd name="T8" fmla="*/ 2147483646 w 80"/>
              <a:gd name="T9" fmla="*/ 2147483646 h 57"/>
              <a:gd name="T10" fmla="*/ 2147483646 w 80"/>
              <a:gd name="T11" fmla="*/ 2147483646 h 57"/>
              <a:gd name="T12" fmla="*/ 2147483646 w 80"/>
              <a:gd name="T13" fmla="*/ 474338427 h 57"/>
              <a:gd name="T14" fmla="*/ 2147483646 w 80"/>
              <a:gd name="T15" fmla="*/ 948676854 h 57"/>
              <a:gd name="T16" fmla="*/ 2147483646 w 80"/>
              <a:gd name="T17" fmla="*/ 2147483646 h 57"/>
              <a:gd name="T18" fmla="*/ 2147483646 w 80"/>
              <a:gd name="T19" fmla="*/ 2147483646 h 57"/>
              <a:gd name="T20" fmla="*/ 2147483646 w 80"/>
              <a:gd name="T21" fmla="*/ 2147483646 h 57"/>
              <a:gd name="T22" fmla="*/ 500251413 w 80"/>
              <a:gd name="T23" fmla="*/ 2147483646 h 57"/>
              <a:gd name="T24" fmla="*/ 1500123206 w 80"/>
              <a:gd name="T25" fmla="*/ 2147483646 h 57"/>
              <a:gd name="T26" fmla="*/ 2000373825 w 80"/>
              <a:gd name="T27" fmla="*/ 2147483646 h 57"/>
              <a:gd name="T28" fmla="*/ 2147483646 w 80"/>
              <a:gd name="T29" fmla="*/ 2147483646 h 57"/>
              <a:gd name="T30" fmla="*/ 2147483646 w 80"/>
              <a:gd name="T31" fmla="*/ 2147483646 h 57"/>
              <a:gd name="T32" fmla="*/ 2147483646 w 80"/>
              <a:gd name="T33" fmla="*/ 2147483646 h 57"/>
              <a:gd name="T34" fmla="*/ 2147483646 w 80"/>
              <a:gd name="T35" fmla="*/ 2147483646 h 57"/>
              <a:gd name="T36" fmla="*/ 2147483646 w 80"/>
              <a:gd name="T37" fmla="*/ 2147483646 h 57"/>
              <a:gd name="T38" fmla="*/ 2147483646 w 80"/>
              <a:gd name="T39" fmla="*/ 2147483646 h 57"/>
              <a:gd name="T40" fmla="*/ 2147483646 w 80"/>
              <a:gd name="T41" fmla="*/ 2147483646 h 57"/>
              <a:gd name="T42" fmla="*/ 2147483646 w 80"/>
              <a:gd name="T43" fmla="*/ 2147483646 h 57"/>
              <a:gd name="T44" fmla="*/ 2147483646 w 80"/>
              <a:gd name="T45" fmla="*/ 2147483646 h 57"/>
              <a:gd name="T46" fmla="*/ 2147483646 w 80"/>
              <a:gd name="T47" fmla="*/ 2147483646 h 57"/>
              <a:gd name="T48" fmla="*/ 2147483646 w 80"/>
              <a:gd name="T49" fmla="*/ 2147483646 h 57"/>
              <a:gd name="T50" fmla="*/ 2147483646 w 80"/>
              <a:gd name="T51" fmla="*/ 2147483646 h 57"/>
              <a:gd name="T52" fmla="*/ 2147483646 w 80"/>
              <a:gd name="T53" fmla="*/ 2147483646 h 57"/>
              <a:gd name="T54" fmla="*/ 2147483646 w 80"/>
              <a:gd name="T55" fmla="*/ 2147483646 h 57"/>
              <a:gd name="T56" fmla="*/ 2147483646 w 80"/>
              <a:gd name="T57" fmla="*/ 2147483646 h 57"/>
              <a:gd name="T58" fmla="*/ 2147483646 w 80"/>
              <a:gd name="T59" fmla="*/ 2147483646 h 57"/>
              <a:gd name="T60" fmla="*/ 2147483646 w 80"/>
              <a:gd name="T61" fmla="*/ 2147483646 h 57"/>
              <a:gd name="T62" fmla="*/ 2147483646 w 80"/>
              <a:gd name="T63" fmla="*/ 2147483646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0" h="57">
                <a:moveTo>
                  <a:pt x="78" y="38"/>
                </a:moveTo>
                <a:lnTo>
                  <a:pt x="80" y="36"/>
                </a:lnTo>
                <a:lnTo>
                  <a:pt x="78" y="34"/>
                </a:lnTo>
                <a:lnTo>
                  <a:pt x="80" y="34"/>
                </a:lnTo>
                <a:lnTo>
                  <a:pt x="78" y="26"/>
                </a:lnTo>
                <a:lnTo>
                  <a:pt x="80" y="22"/>
                </a:lnTo>
                <a:lnTo>
                  <a:pt x="78" y="21"/>
                </a:lnTo>
                <a:lnTo>
                  <a:pt x="77" y="21"/>
                </a:lnTo>
                <a:lnTo>
                  <a:pt x="74" y="15"/>
                </a:lnTo>
                <a:lnTo>
                  <a:pt x="74" y="11"/>
                </a:lnTo>
                <a:lnTo>
                  <a:pt x="69" y="10"/>
                </a:lnTo>
                <a:lnTo>
                  <a:pt x="62" y="7"/>
                </a:lnTo>
                <a:lnTo>
                  <a:pt x="57" y="1"/>
                </a:lnTo>
                <a:lnTo>
                  <a:pt x="42" y="1"/>
                </a:lnTo>
                <a:lnTo>
                  <a:pt x="41" y="0"/>
                </a:lnTo>
                <a:lnTo>
                  <a:pt x="37" y="2"/>
                </a:lnTo>
                <a:lnTo>
                  <a:pt x="28" y="1"/>
                </a:lnTo>
                <a:lnTo>
                  <a:pt x="23" y="8"/>
                </a:lnTo>
                <a:lnTo>
                  <a:pt x="22" y="8"/>
                </a:lnTo>
                <a:lnTo>
                  <a:pt x="18" y="6"/>
                </a:lnTo>
                <a:lnTo>
                  <a:pt x="6" y="11"/>
                </a:lnTo>
                <a:lnTo>
                  <a:pt x="7" y="15"/>
                </a:lnTo>
                <a:lnTo>
                  <a:pt x="4" y="21"/>
                </a:lnTo>
                <a:lnTo>
                  <a:pt x="1" y="21"/>
                </a:lnTo>
                <a:lnTo>
                  <a:pt x="1" y="22"/>
                </a:lnTo>
                <a:lnTo>
                  <a:pt x="3" y="28"/>
                </a:lnTo>
                <a:lnTo>
                  <a:pt x="0" y="30"/>
                </a:lnTo>
                <a:lnTo>
                  <a:pt x="4" y="35"/>
                </a:lnTo>
                <a:lnTo>
                  <a:pt x="1" y="38"/>
                </a:lnTo>
                <a:lnTo>
                  <a:pt x="6" y="47"/>
                </a:lnTo>
                <a:lnTo>
                  <a:pt x="9" y="47"/>
                </a:lnTo>
                <a:lnTo>
                  <a:pt x="11" y="54"/>
                </a:lnTo>
                <a:lnTo>
                  <a:pt x="14" y="53"/>
                </a:lnTo>
                <a:lnTo>
                  <a:pt x="19" y="54"/>
                </a:lnTo>
                <a:lnTo>
                  <a:pt x="19" y="57"/>
                </a:lnTo>
                <a:lnTo>
                  <a:pt x="24" y="55"/>
                </a:lnTo>
                <a:lnTo>
                  <a:pt x="26" y="55"/>
                </a:lnTo>
                <a:lnTo>
                  <a:pt x="29" y="55"/>
                </a:lnTo>
                <a:lnTo>
                  <a:pt x="30" y="55"/>
                </a:lnTo>
                <a:lnTo>
                  <a:pt x="33" y="54"/>
                </a:lnTo>
                <a:lnTo>
                  <a:pt x="36" y="54"/>
                </a:lnTo>
                <a:lnTo>
                  <a:pt x="38" y="55"/>
                </a:lnTo>
                <a:lnTo>
                  <a:pt x="39" y="55"/>
                </a:lnTo>
                <a:lnTo>
                  <a:pt x="42" y="53"/>
                </a:lnTo>
                <a:lnTo>
                  <a:pt x="44" y="53"/>
                </a:lnTo>
                <a:lnTo>
                  <a:pt x="43" y="52"/>
                </a:lnTo>
                <a:lnTo>
                  <a:pt x="46" y="49"/>
                </a:lnTo>
                <a:lnTo>
                  <a:pt x="49" y="46"/>
                </a:lnTo>
                <a:lnTo>
                  <a:pt x="52" y="45"/>
                </a:lnTo>
                <a:lnTo>
                  <a:pt x="55" y="45"/>
                </a:lnTo>
                <a:lnTo>
                  <a:pt x="57" y="43"/>
                </a:lnTo>
                <a:lnTo>
                  <a:pt x="58" y="45"/>
                </a:lnTo>
                <a:lnTo>
                  <a:pt x="58" y="43"/>
                </a:lnTo>
                <a:lnTo>
                  <a:pt x="64" y="46"/>
                </a:lnTo>
                <a:lnTo>
                  <a:pt x="69" y="46"/>
                </a:lnTo>
                <a:lnTo>
                  <a:pt x="71" y="43"/>
                </a:lnTo>
                <a:lnTo>
                  <a:pt x="73" y="45"/>
                </a:lnTo>
                <a:lnTo>
                  <a:pt x="74" y="45"/>
                </a:lnTo>
                <a:lnTo>
                  <a:pt x="75" y="43"/>
                </a:lnTo>
                <a:lnTo>
                  <a:pt x="75" y="41"/>
                </a:lnTo>
                <a:lnTo>
                  <a:pt x="74" y="41"/>
                </a:lnTo>
                <a:lnTo>
                  <a:pt x="74" y="39"/>
                </a:lnTo>
                <a:lnTo>
                  <a:pt x="75" y="39"/>
                </a:lnTo>
                <a:lnTo>
                  <a:pt x="76" y="38"/>
                </a:lnTo>
                <a:lnTo>
                  <a:pt x="78" y="3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17" name="Freeform 225"/>
          <p:cNvSpPr>
            <a:spLocks/>
          </p:cNvSpPr>
          <p:nvPr/>
        </p:nvSpPr>
        <p:spPr bwMode="auto">
          <a:xfrm>
            <a:off x="5143500" y="2416175"/>
            <a:ext cx="209550" cy="77788"/>
          </a:xfrm>
          <a:custGeom>
            <a:avLst/>
            <a:gdLst>
              <a:gd name="T0" fmla="*/ 2147483646 w 263"/>
              <a:gd name="T1" fmla="*/ 2147483646 h 98"/>
              <a:gd name="T2" fmla="*/ 2147483646 w 263"/>
              <a:gd name="T3" fmla="*/ 2147483646 h 98"/>
              <a:gd name="T4" fmla="*/ 2147483646 w 263"/>
              <a:gd name="T5" fmla="*/ 2147483646 h 98"/>
              <a:gd name="T6" fmla="*/ 2147483646 w 263"/>
              <a:gd name="T7" fmla="*/ 2147483646 h 98"/>
              <a:gd name="T8" fmla="*/ 2147483646 w 263"/>
              <a:gd name="T9" fmla="*/ 2147483646 h 98"/>
              <a:gd name="T10" fmla="*/ 2147483646 w 263"/>
              <a:gd name="T11" fmla="*/ 2147483646 h 98"/>
              <a:gd name="T12" fmla="*/ 2147483646 w 263"/>
              <a:gd name="T13" fmla="*/ 2147483646 h 98"/>
              <a:gd name="T14" fmla="*/ 2147483646 w 263"/>
              <a:gd name="T15" fmla="*/ 2147483646 h 98"/>
              <a:gd name="T16" fmla="*/ 2147483646 w 263"/>
              <a:gd name="T17" fmla="*/ 2147483646 h 98"/>
              <a:gd name="T18" fmla="*/ 0 w 263"/>
              <a:gd name="T19" fmla="*/ 1500142374 h 98"/>
              <a:gd name="T20" fmla="*/ 1517266296 w 263"/>
              <a:gd name="T21" fmla="*/ 0 h 98"/>
              <a:gd name="T22" fmla="*/ 2147483646 w 263"/>
              <a:gd name="T23" fmla="*/ 1000514812 h 98"/>
              <a:gd name="T24" fmla="*/ 2147483646 w 263"/>
              <a:gd name="T25" fmla="*/ 2000399383 h 98"/>
              <a:gd name="T26" fmla="*/ 2147483646 w 263"/>
              <a:gd name="T27" fmla="*/ 2147483646 h 98"/>
              <a:gd name="T28" fmla="*/ 2147483646 w 263"/>
              <a:gd name="T29" fmla="*/ 2147483646 h 98"/>
              <a:gd name="T30" fmla="*/ 2147483646 w 263"/>
              <a:gd name="T31" fmla="*/ 2147483646 h 98"/>
              <a:gd name="T32" fmla="*/ 2147483646 w 263"/>
              <a:gd name="T33" fmla="*/ 2147483646 h 98"/>
              <a:gd name="T34" fmla="*/ 2147483646 w 263"/>
              <a:gd name="T35" fmla="*/ 2147483646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98">
                <a:moveTo>
                  <a:pt x="263" y="80"/>
                </a:moveTo>
                <a:lnTo>
                  <a:pt x="251" y="98"/>
                </a:lnTo>
                <a:lnTo>
                  <a:pt x="221" y="93"/>
                </a:lnTo>
                <a:lnTo>
                  <a:pt x="175" y="93"/>
                </a:lnTo>
                <a:lnTo>
                  <a:pt x="129" y="92"/>
                </a:lnTo>
                <a:lnTo>
                  <a:pt x="87" y="96"/>
                </a:lnTo>
                <a:lnTo>
                  <a:pt x="86" y="66"/>
                </a:lnTo>
                <a:lnTo>
                  <a:pt x="55" y="41"/>
                </a:lnTo>
                <a:lnTo>
                  <a:pt x="41" y="35"/>
                </a:lnTo>
                <a:lnTo>
                  <a:pt x="0" y="3"/>
                </a:lnTo>
                <a:lnTo>
                  <a:pt x="3" y="0"/>
                </a:lnTo>
                <a:lnTo>
                  <a:pt x="39" y="2"/>
                </a:lnTo>
                <a:lnTo>
                  <a:pt x="73" y="4"/>
                </a:lnTo>
                <a:lnTo>
                  <a:pt x="119" y="23"/>
                </a:lnTo>
                <a:lnTo>
                  <a:pt x="167" y="42"/>
                </a:lnTo>
                <a:lnTo>
                  <a:pt x="214" y="61"/>
                </a:lnTo>
                <a:lnTo>
                  <a:pt x="262" y="79"/>
                </a:lnTo>
                <a:lnTo>
                  <a:pt x="263" y="80"/>
                </a:lnTo>
                <a:close/>
              </a:path>
            </a:pathLst>
          </a:custGeom>
          <a:noFill/>
          <a:ln w="3175" cmpd="sng">
            <a:solidFill>
              <a:schemeClr val="bg2"/>
            </a:solidFill>
            <a:prstDash val="solid"/>
            <a:round/>
            <a:headEnd/>
            <a:tailEnd/>
          </a:ln>
        </p:spPr>
        <p:txBody>
          <a:bodyPr/>
          <a:lstStyle/>
          <a:p>
            <a:endParaRPr lang="en-US"/>
          </a:p>
        </p:txBody>
      </p:sp>
      <p:sp>
        <p:nvSpPr>
          <p:cNvPr id="34018" name="Freeform 226"/>
          <p:cNvSpPr>
            <a:spLocks/>
          </p:cNvSpPr>
          <p:nvPr/>
        </p:nvSpPr>
        <p:spPr bwMode="auto">
          <a:xfrm>
            <a:off x="4684713" y="2486025"/>
            <a:ext cx="149225" cy="123825"/>
          </a:xfrm>
          <a:custGeom>
            <a:avLst/>
            <a:gdLst>
              <a:gd name="T0" fmla="*/ 2147483646 w 190"/>
              <a:gd name="T1" fmla="*/ 2147483646 h 157"/>
              <a:gd name="T2" fmla="*/ 2147483646 w 190"/>
              <a:gd name="T3" fmla="*/ 2147483646 h 157"/>
              <a:gd name="T4" fmla="*/ 2147483646 w 190"/>
              <a:gd name="T5" fmla="*/ 2147483646 h 157"/>
              <a:gd name="T6" fmla="*/ 2147483646 w 190"/>
              <a:gd name="T7" fmla="*/ 2147483646 h 157"/>
              <a:gd name="T8" fmla="*/ 2147483646 w 190"/>
              <a:gd name="T9" fmla="*/ 2147483646 h 157"/>
              <a:gd name="T10" fmla="*/ 2147483646 w 190"/>
              <a:gd name="T11" fmla="*/ 2147483646 h 157"/>
              <a:gd name="T12" fmla="*/ 2147483646 w 190"/>
              <a:gd name="T13" fmla="*/ 2147483646 h 157"/>
              <a:gd name="T14" fmla="*/ 2147483646 w 190"/>
              <a:gd name="T15" fmla="*/ 2147483646 h 157"/>
              <a:gd name="T16" fmla="*/ 2147483646 w 190"/>
              <a:gd name="T17" fmla="*/ 2147483646 h 157"/>
              <a:gd name="T18" fmla="*/ 2147483646 w 190"/>
              <a:gd name="T19" fmla="*/ 2147483646 h 157"/>
              <a:gd name="T20" fmla="*/ 2147483646 w 190"/>
              <a:gd name="T21" fmla="*/ 2147483646 h 157"/>
              <a:gd name="T22" fmla="*/ 2147483646 w 190"/>
              <a:gd name="T23" fmla="*/ 2147483646 h 157"/>
              <a:gd name="T24" fmla="*/ 2147483646 w 190"/>
              <a:gd name="T25" fmla="*/ 2147483646 h 157"/>
              <a:gd name="T26" fmla="*/ 2147483646 w 190"/>
              <a:gd name="T27" fmla="*/ 2147483646 h 157"/>
              <a:gd name="T28" fmla="*/ 2147483646 w 190"/>
              <a:gd name="T29" fmla="*/ 2147483646 h 157"/>
              <a:gd name="T30" fmla="*/ 2147483646 w 190"/>
              <a:gd name="T31" fmla="*/ 2147483646 h 157"/>
              <a:gd name="T32" fmla="*/ 2147483646 w 190"/>
              <a:gd name="T33" fmla="*/ 2147483646 h 157"/>
              <a:gd name="T34" fmla="*/ 2147483646 w 190"/>
              <a:gd name="T35" fmla="*/ 2147483646 h 157"/>
              <a:gd name="T36" fmla="*/ 2147483646 w 190"/>
              <a:gd name="T37" fmla="*/ 2147483646 h 157"/>
              <a:gd name="T38" fmla="*/ 2147483646 w 190"/>
              <a:gd name="T39" fmla="*/ 2147483646 h 157"/>
              <a:gd name="T40" fmla="*/ 2147483646 w 190"/>
              <a:gd name="T41" fmla="*/ 2147483646 h 157"/>
              <a:gd name="T42" fmla="*/ 2147483646 w 190"/>
              <a:gd name="T43" fmla="*/ 2147483646 h 157"/>
              <a:gd name="T44" fmla="*/ 2147483646 w 190"/>
              <a:gd name="T45" fmla="*/ 2147483646 h 157"/>
              <a:gd name="T46" fmla="*/ 2147483646 w 190"/>
              <a:gd name="T47" fmla="*/ 2147483646 h 157"/>
              <a:gd name="T48" fmla="*/ 2147483646 w 190"/>
              <a:gd name="T49" fmla="*/ 2147483646 h 157"/>
              <a:gd name="T50" fmla="*/ 2147483646 w 190"/>
              <a:gd name="T51" fmla="*/ 2147483646 h 157"/>
              <a:gd name="T52" fmla="*/ 2147483646 w 190"/>
              <a:gd name="T53" fmla="*/ 2147483646 h 157"/>
              <a:gd name="T54" fmla="*/ 2147483646 w 190"/>
              <a:gd name="T55" fmla="*/ 2147483646 h 157"/>
              <a:gd name="T56" fmla="*/ 2147483646 w 190"/>
              <a:gd name="T57" fmla="*/ 2147483646 h 157"/>
              <a:gd name="T58" fmla="*/ 2147483646 w 190"/>
              <a:gd name="T59" fmla="*/ 2147483646 h 157"/>
              <a:gd name="T60" fmla="*/ 2147483646 w 190"/>
              <a:gd name="T61" fmla="*/ 2147483646 h 157"/>
              <a:gd name="T62" fmla="*/ 2147483646 w 190"/>
              <a:gd name="T63" fmla="*/ 2147483646 h 157"/>
              <a:gd name="T64" fmla="*/ 2147483646 w 190"/>
              <a:gd name="T65" fmla="*/ 2147483646 h 157"/>
              <a:gd name="T66" fmla="*/ 2147483646 w 190"/>
              <a:gd name="T67" fmla="*/ 2147483646 h 157"/>
              <a:gd name="T68" fmla="*/ 2147483646 w 190"/>
              <a:gd name="T69" fmla="*/ 2147483646 h 157"/>
              <a:gd name="T70" fmla="*/ 2147483646 w 190"/>
              <a:gd name="T71" fmla="*/ 2147483646 h 157"/>
              <a:gd name="T72" fmla="*/ 2147483646 w 190"/>
              <a:gd name="T73" fmla="*/ 2147483646 h 157"/>
              <a:gd name="T74" fmla="*/ 2147483646 w 190"/>
              <a:gd name="T75" fmla="*/ 2147483646 h 157"/>
              <a:gd name="T76" fmla="*/ 2147483646 w 190"/>
              <a:gd name="T77" fmla="*/ 2147483646 h 157"/>
              <a:gd name="T78" fmla="*/ 2147483646 w 190"/>
              <a:gd name="T79" fmla="*/ 2147483646 h 157"/>
              <a:gd name="T80" fmla="*/ 2147483646 w 190"/>
              <a:gd name="T81" fmla="*/ 2147483646 h 157"/>
              <a:gd name="T82" fmla="*/ 2147483646 w 190"/>
              <a:gd name="T83" fmla="*/ 2147483646 h 157"/>
              <a:gd name="T84" fmla="*/ 2147483646 w 190"/>
              <a:gd name="T85" fmla="*/ 2147483646 h 157"/>
              <a:gd name="T86" fmla="*/ 2147483646 w 190"/>
              <a:gd name="T87" fmla="*/ 2147483646 h 157"/>
              <a:gd name="T88" fmla="*/ 2147483646 w 190"/>
              <a:gd name="T89" fmla="*/ 2147483646 h 157"/>
              <a:gd name="T90" fmla="*/ 2147483646 w 190"/>
              <a:gd name="T91" fmla="*/ 2147483646 h 157"/>
              <a:gd name="T92" fmla="*/ 2147483646 w 190"/>
              <a:gd name="T93" fmla="*/ 2147483646 h 157"/>
              <a:gd name="T94" fmla="*/ 484223344 w 190"/>
              <a:gd name="T95" fmla="*/ 2147483646 h 157"/>
              <a:gd name="T96" fmla="*/ 2147483646 w 190"/>
              <a:gd name="T97" fmla="*/ 2147483646 h 157"/>
              <a:gd name="T98" fmla="*/ 2147483646 w 190"/>
              <a:gd name="T99" fmla="*/ 2147483646 h 157"/>
              <a:gd name="T100" fmla="*/ 2147483646 w 190"/>
              <a:gd name="T101" fmla="*/ 2147483646 h 157"/>
              <a:gd name="T102" fmla="*/ 2147483646 w 190"/>
              <a:gd name="T103" fmla="*/ 2147483646 h 157"/>
              <a:gd name="T104" fmla="*/ 2147483646 w 190"/>
              <a:gd name="T105" fmla="*/ 2147483646 h 157"/>
              <a:gd name="T106" fmla="*/ 2147483646 w 190"/>
              <a:gd name="T107" fmla="*/ 2147483646 h 157"/>
              <a:gd name="T108" fmla="*/ 2147483646 w 190"/>
              <a:gd name="T109" fmla="*/ 2147483646 h 157"/>
              <a:gd name="T110" fmla="*/ 2147483646 w 190"/>
              <a:gd name="T111" fmla="*/ 2147483646 h 157"/>
              <a:gd name="T112" fmla="*/ 2147483646 w 190"/>
              <a:gd name="T113" fmla="*/ 2147483646 h 157"/>
              <a:gd name="T114" fmla="*/ 2147483646 w 190"/>
              <a:gd name="T115" fmla="*/ 2147483646 h 157"/>
              <a:gd name="T116" fmla="*/ 2147483646 w 190"/>
              <a:gd name="T117" fmla="*/ 2147483646 h 1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0" h="157">
                <a:moveTo>
                  <a:pt x="106" y="61"/>
                </a:moveTo>
                <a:lnTo>
                  <a:pt x="107" y="63"/>
                </a:lnTo>
                <a:lnTo>
                  <a:pt x="108" y="63"/>
                </a:lnTo>
                <a:lnTo>
                  <a:pt x="109" y="64"/>
                </a:lnTo>
                <a:lnTo>
                  <a:pt x="110" y="66"/>
                </a:lnTo>
                <a:lnTo>
                  <a:pt x="113" y="66"/>
                </a:lnTo>
                <a:lnTo>
                  <a:pt x="115" y="67"/>
                </a:lnTo>
                <a:lnTo>
                  <a:pt x="115" y="68"/>
                </a:lnTo>
                <a:lnTo>
                  <a:pt x="117" y="68"/>
                </a:lnTo>
                <a:lnTo>
                  <a:pt x="117" y="69"/>
                </a:lnTo>
                <a:lnTo>
                  <a:pt x="116" y="69"/>
                </a:lnTo>
                <a:lnTo>
                  <a:pt x="115" y="69"/>
                </a:lnTo>
                <a:lnTo>
                  <a:pt x="113" y="69"/>
                </a:lnTo>
                <a:lnTo>
                  <a:pt x="110" y="68"/>
                </a:lnTo>
                <a:lnTo>
                  <a:pt x="109" y="67"/>
                </a:lnTo>
                <a:lnTo>
                  <a:pt x="108" y="67"/>
                </a:lnTo>
                <a:lnTo>
                  <a:pt x="107" y="67"/>
                </a:lnTo>
                <a:lnTo>
                  <a:pt x="106" y="67"/>
                </a:lnTo>
                <a:lnTo>
                  <a:pt x="104" y="68"/>
                </a:lnTo>
                <a:lnTo>
                  <a:pt x="106" y="66"/>
                </a:lnTo>
                <a:lnTo>
                  <a:pt x="104" y="64"/>
                </a:lnTo>
                <a:lnTo>
                  <a:pt x="103" y="63"/>
                </a:lnTo>
                <a:lnTo>
                  <a:pt x="102" y="62"/>
                </a:lnTo>
                <a:lnTo>
                  <a:pt x="103" y="61"/>
                </a:lnTo>
                <a:lnTo>
                  <a:pt x="102" y="61"/>
                </a:lnTo>
                <a:lnTo>
                  <a:pt x="103" y="58"/>
                </a:lnTo>
                <a:lnTo>
                  <a:pt x="102" y="57"/>
                </a:lnTo>
                <a:lnTo>
                  <a:pt x="101" y="56"/>
                </a:lnTo>
                <a:lnTo>
                  <a:pt x="99" y="56"/>
                </a:lnTo>
                <a:lnTo>
                  <a:pt x="97" y="55"/>
                </a:lnTo>
                <a:lnTo>
                  <a:pt x="96" y="55"/>
                </a:lnTo>
                <a:lnTo>
                  <a:pt x="93" y="54"/>
                </a:lnTo>
                <a:lnTo>
                  <a:pt x="91" y="51"/>
                </a:lnTo>
                <a:lnTo>
                  <a:pt x="90" y="51"/>
                </a:lnTo>
                <a:lnTo>
                  <a:pt x="89" y="51"/>
                </a:lnTo>
                <a:lnTo>
                  <a:pt x="88" y="51"/>
                </a:lnTo>
                <a:lnTo>
                  <a:pt x="89" y="50"/>
                </a:lnTo>
                <a:lnTo>
                  <a:pt x="88" y="50"/>
                </a:lnTo>
                <a:lnTo>
                  <a:pt x="87" y="49"/>
                </a:lnTo>
                <a:lnTo>
                  <a:pt x="87" y="48"/>
                </a:lnTo>
                <a:lnTo>
                  <a:pt x="85" y="48"/>
                </a:lnTo>
                <a:lnTo>
                  <a:pt x="85" y="47"/>
                </a:lnTo>
                <a:lnTo>
                  <a:pt x="88" y="47"/>
                </a:lnTo>
                <a:lnTo>
                  <a:pt x="89" y="47"/>
                </a:lnTo>
                <a:lnTo>
                  <a:pt x="90" y="45"/>
                </a:lnTo>
                <a:lnTo>
                  <a:pt x="89" y="44"/>
                </a:lnTo>
                <a:lnTo>
                  <a:pt x="89" y="43"/>
                </a:lnTo>
                <a:lnTo>
                  <a:pt x="88" y="42"/>
                </a:lnTo>
                <a:lnTo>
                  <a:pt x="87" y="42"/>
                </a:lnTo>
                <a:lnTo>
                  <a:pt x="85" y="42"/>
                </a:lnTo>
                <a:lnTo>
                  <a:pt x="87" y="43"/>
                </a:lnTo>
                <a:lnTo>
                  <a:pt x="85" y="44"/>
                </a:lnTo>
                <a:lnTo>
                  <a:pt x="84" y="43"/>
                </a:lnTo>
                <a:lnTo>
                  <a:pt x="84" y="44"/>
                </a:lnTo>
                <a:lnTo>
                  <a:pt x="83" y="44"/>
                </a:lnTo>
                <a:lnTo>
                  <a:pt x="83" y="47"/>
                </a:lnTo>
                <a:lnTo>
                  <a:pt x="82" y="45"/>
                </a:lnTo>
                <a:lnTo>
                  <a:pt x="82" y="47"/>
                </a:lnTo>
                <a:lnTo>
                  <a:pt x="81" y="47"/>
                </a:lnTo>
                <a:lnTo>
                  <a:pt x="81" y="45"/>
                </a:lnTo>
                <a:lnTo>
                  <a:pt x="80" y="44"/>
                </a:lnTo>
                <a:lnTo>
                  <a:pt x="80" y="45"/>
                </a:lnTo>
                <a:lnTo>
                  <a:pt x="78" y="47"/>
                </a:lnTo>
                <a:lnTo>
                  <a:pt x="80" y="48"/>
                </a:lnTo>
                <a:lnTo>
                  <a:pt x="78" y="48"/>
                </a:lnTo>
                <a:lnTo>
                  <a:pt x="80" y="49"/>
                </a:lnTo>
                <a:lnTo>
                  <a:pt x="80" y="50"/>
                </a:lnTo>
                <a:lnTo>
                  <a:pt x="80" y="51"/>
                </a:lnTo>
                <a:lnTo>
                  <a:pt x="80" y="52"/>
                </a:lnTo>
                <a:lnTo>
                  <a:pt x="81" y="51"/>
                </a:lnTo>
                <a:lnTo>
                  <a:pt x="80" y="54"/>
                </a:lnTo>
                <a:lnTo>
                  <a:pt x="80" y="57"/>
                </a:lnTo>
                <a:lnTo>
                  <a:pt x="78" y="58"/>
                </a:lnTo>
                <a:lnTo>
                  <a:pt x="78" y="61"/>
                </a:lnTo>
                <a:lnTo>
                  <a:pt x="80" y="62"/>
                </a:lnTo>
                <a:lnTo>
                  <a:pt x="81" y="66"/>
                </a:lnTo>
                <a:lnTo>
                  <a:pt x="84" y="68"/>
                </a:lnTo>
                <a:lnTo>
                  <a:pt x="84" y="69"/>
                </a:lnTo>
                <a:lnTo>
                  <a:pt x="84" y="70"/>
                </a:lnTo>
                <a:lnTo>
                  <a:pt x="85" y="71"/>
                </a:lnTo>
                <a:lnTo>
                  <a:pt x="87" y="71"/>
                </a:lnTo>
                <a:lnTo>
                  <a:pt x="88" y="73"/>
                </a:lnTo>
                <a:lnTo>
                  <a:pt x="89" y="74"/>
                </a:lnTo>
                <a:lnTo>
                  <a:pt x="89" y="75"/>
                </a:lnTo>
                <a:lnTo>
                  <a:pt x="90" y="77"/>
                </a:lnTo>
                <a:lnTo>
                  <a:pt x="90" y="79"/>
                </a:lnTo>
                <a:lnTo>
                  <a:pt x="90" y="80"/>
                </a:lnTo>
                <a:lnTo>
                  <a:pt x="93" y="82"/>
                </a:lnTo>
                <a:lnTo>
                  <a:pt x="95" y="83"/>
                </a:lnTo>
                <a:lnTo>
                  <a:pt x="95" y="84"/>
                </a:lnTo>
                <a:lnTo>
                  <a:pt x="96" y="84"/>
                </a:lnTo>
                <a:lnTo>
                  <a:pt x="99" y="88"/>
                </a:lnTo>
                <a:lnTo>
                  <a:pt x="100" y="88"/>
                </a:lnTo>
                <a:lnTo>
                  <a:pt x="101" y="90"/>
                </a:lnTo>
                <a:lnTo>
                  <a:pt x="102" y="90"/>
                </a:lnTo>
                <a:lnTo>
                  <a:pt x="103" y="92"/>
                </a:lnTo>
                <a:lnTo>
                  <a:pt x="104" y="94"/>
                </a:lnTo>
                <a:lnTo>
                  <a:pt x="106" y="95"/>
                </a:lnTo>
                <a:lnTo>
                  <a:pt x="107" y="98"/>
                </a:lnTo>
                <a:lnTo>
                  <a:pt x="107" y="99"/>
                </a:lnTo>
                <a:lnTo>
                  <a:pt x="106" y="99"/>
                </a:lnTo>
                <a:lnTo>
                  <a:pt x="104" y="99"/>
                </a:lnTo>
                <a:lnTo>
                  <a:pt x="102" y="100"/>
                </a:lnTo>
                <a:lnTo>
                  <a:pt x="103" y="100"/>
                </a:lnTo>
                <a:lnTo>
                  <a:pt x="99" y="101"/>
                </a:lnTo>
                <a:lnTo>
                  <a:pt x="97" y="101"/>
                </a:lnTo>
                <a:lnTo>
                  <a:pt x="97" y="99"/>
                </a:lnTo>
                <a:lnTo>
                  <a:pt x="99" y="99"/>
                </a:lnTo>
                <a:lnTo>
                  <a:pt x="100" y="100"/>
                </a:lnTo>
                <a:lnTo>
                  <a:pt x="101" y="99"/>
                </a:lnTo>
                <a:lnTo>
                  <a:pt x="102" y="99"/>
                </a:lnTo>
                <a:lnTo>
                  <a:pt x="103" y="98"/>
                </a:lnTo>
                <a:lnTo>
                  <a:pt x="102" y="96"/>
                </a:lnTo>
                <a:lnTo>
                  <a:pt x="101" y="95"/>
                </a:lnTo>
                <a:lnTo>
                  <a:pt x="100" y="93"/>
                </a:lnTo>
                <a:lnTo>
                  <a:pt x="99" y="93"/>
                </a:lnTo>
                <a:lnTo>
                  <a:pt x="97" y="93"/>
                </a:lnTo>
                <a:lnTo>
                  <a:pt x="96" y="93"/>
                </a:lnTo>
                <a:lnTo>
                  <a:pt x="95" y="92"/>
                </a:lnTo>
                <a:lnTo>
                  <a:pt x="94" y="92"/>
                </a:lnTo>
                <a:lnTo>
                  <a:pt x="93" y="93"/>
                </a:lnTo>
                <a:lnTo>
                  <a:pt x="94" y="93"/>
                </a:lnTo>
                <a:lnTo>
                  <a:pt x="91" y="94"/>
                </a:lnTo>
                <a:lnTo>
                  <a:pt x="90" y="94"/>
                </a:lnTo>
                <a:lnTo>
                  <a:pt x="89" y="95"/>
                </a:lnTo>
                <a:lnTo>
                  <a:pt x="90" y="98"/>
                </a:lnTo>
                <a:lnTo>
                  <a:pt x="91" y="99"/>
                </a:lnTo>
                <a:lnTo>
                  <a:pt x="91" y="98"/>
                </a:lnTo>
                <a:lnTo>
                  <a:pt x="93" y="98"/>
                </a:lnTo>
                <a:lnTo>
                  <a:pt x="93" y="99"/>
                </a:lnTo>
                <a:lnTo>
                  <a:pt x="93" y="100"/>
                </a:lnTo>
                <a:lnTo>
                  <a:pt x="94" y="100"/>
                </a:lnTo>
                <a:lnTo>
                  <a:pt x="95" y="100"/>
                </a:lnTo>
                <a:lnTo>
                  <a:pt x="95" y="101"/>
                </a:lnTo>
                <a:lnTo>
                  <a:pt x="96" y="102"/>
                </a:lnTo>
                <a:lnTo>
                  <a:pt x="96" y="103"/>
                </a:lnTo>
                <a:lnTo>
                  <a:pt x="95" y="103"/>
                </a:lnTo>
                <a:lnTo>
                  <a:pt x="96" y="107"/>
                </a:lnTo>
                <a:lnTo>
                  <a:pt x="95" y="107"/>
                </a:lnTo>
                <a:lnTo>
                  <a:pt x="94" y="107"/>
                </a:lnTo>
                <a:lnTo>
                  <a:pt x="94" y="108"/>
                </a:lnTo>
                <a:lnTo>
                  <a:pt x="91" y="107"/>
                </a:lnTo>
                <a:lnTo>
                  <a:pt x="91" y="108"/>
                </a:lnTo>
                <a:lnTo>
                  <a:pt x="90" y="108"/>
                </a:lnTo>
                <a:lnTo>
                  <a:pt x="89" y="109"/>
                </a:lnTo>
                <a:lnTo>
                  <a:pt x="88" y="109"/>
                </a:lnTo>
                <a:lnTo>
                  <a:pt x="87" y="109"/>
                </a:lnTo>
                <a:lnTo>
                  <a:pt x="84" y="108"/>
                </a:lnTo>
                <a:lnTo>
                  <a:pt x="82" y="109"/>
                </a:lnTo>
                <a:lnTo>
                  <a:pt x="83" y="111"/>
                </a:lnTo>
                <a:lnTo>
                  <a:pt x="82" y="111"/>
                </a:lnTo>
                <a:lnTo>
                  <a:pt x="84" y="111"/>
                </a:lnTo>
                <a:lnTo>
                  <a:pt x="84" y="112"/>
                </a:lnTo>
                <a:lnTo>
                  <a:pt x="84" y="111"/>
                </a:lnTo>
                <a:lnTo>
                  <a:pt x="85" y="111"/>
                </a:lnTo>
                <a:lnTo>
                  <a:pt x="87" y="111"/>
                </a:lnTo>
                <a:lnTo>
                  <a:pt x="88" y="112"/>
                </a:lnTo>
                <a:lnTo>
                  <a:pt x="90" y="113"/>
                </a:lnTo>
                <a:lnTo>
                  <a:pt x="91" y="113"/>
                </a:lnTo>
                <a:lnTo>
                  <a:pt x="93" y="113"/>
                </a:lnTo>
                <a:lnTo>
                  <a:pt x="94" y="113"/>
                </a:lnTo>
                <a:lnTo>
                  <a:pt x="96" y="114"/>
                </a:lnTo>
                <a:lnTo>
                  <a:pt x="97" y="114"/>
                </a:lnTo>
                <a:lnTo>
                  <a:pt x="99" y="114"/>
                </a:lnTo>
                <a:lnTo>
                  <a:pt x="100" y="115"/>
                </a:lnTo>
                <a:lnTo>
                  <a:pt x="100" y="116"/>
                </a:lnTo>
                <a:lnTo>
                  <a:pt x="100" y="118"/>
                </a:lnTo>
                <a:lnTo>
                  <a:pt x="101" y="118"/>
                </a:lnTo>
                <a:lnTo>
                  <a:pt x="100" y="118"/>
                </a:lnTo>
                <a:lnTo>
                  <a:pt x="101" y="119"/>
                </a:lnTo>
                <a:lnTo>
                  <a:pt x="102" y="118"/>
                </a:lnTo>
                <a:lnTo>
                  <a:pt x="103" y="118"/>
                </a:lnTo>
                <a:lnTo>
                  <a:pt x="102" y="116"/>
                </a:lnTo>
                <a:lnTo>
                  <a:pt x="103" y="116"/>
                </a:lnTo>
                <a:lnTo>
                  <a:pt x="106" y="118"/>
                </a:lnTo>
                <a:lnTo>
                  <a:pt x="107" y="118"/>
                </a:lnTo>
                <a:lnTo>
                  <a:pt x="108" y="119"/>
                </a:lnTo>
                <a:lnTo>
                  <a:pt x="108" y="120"/>
                </a:lnTo>
                <a:lnTo>
                  <a:pt x="108" y="122"/>
                </a:lnTo>
                <a:lnTo>
                  <a:pt x="109" y="122"/>
                </a:lnTo>
                <a:lnTo>
                  <a:pt x="110" y="122"/>
                </a:lnTo>
                <a:lnTo>
                  <a:pt x="107" y="122"/>
                </a:lnTo>
                <a:lnTo>
                  <a:pt x="109" y="124"/>
                </a:lnTo>
                <a:lnTo>
                  <a:pt x="112" y="124"/>
                </a:lnTo>
                <a:lnTo>
                  <a:pt x="110" y="124"/>
                </a:lnTo>
                <a:lnTo>
                  <a:pt x="112" y="124"/>
                </a:lnTo>
                <a:lnTo>
                  <a:pt x="113" y="124"/>
                </a:lnTo>
                <a:lnTo>
                  <a:pt x="114" y="125"/>
                </a:lnTo>
                <a:lnTo>
                  <a:pt x="115" y="124"/>
                </a:lnTo>
                <a:lnTo>
                  <a:pt x="115" y="122"/>
                </a:lnTo>
                <a:lnTo>
                  <a:pt x="115" y="124"/>
                </a:lnTo>
                <a:lnTo>
                  <a:pt x="116" y="124"/>
                </a:lnTo>
                <a:lnTo>
                  <a:pt x="116" y="126"/>
                </a:lnTo>
                <a:lnTo>
                  <a:pt x="117" y="126"/>
                </a:lnTo>
                <a:lnTo>
                  <a:pt x="117" y="127"/>
                </a:lnTo>
                <a:lnTo>
                  <a:pt x="119" y="128"/>
                </a:lnTo>
                <a:lnTo>
                  <a:pt x="120" y="130"/>
                </a:lnTo>
                <a:lnTo>
                  <a:pt x="119" y="130"/>
                </a:lnTo>
                <a:lnTo>
                  <a:pt x="122" y="131"/>
                </a:lnTo>
                <a:lnTo>
                  <a:pt x="123" y="131"/>
                </a:lnTo>
                <a:lnTo>
                  <a:pt x="125" y="131"/>
                </a:lnTo>
                <a:lnTo>
                  <a:pt x="127" y="132"/>
                </a:lnTo>
                <a:lnTo>
                  <a:pt x="128" y="132"/>
                </a:lnTo>
                <a:lnTo>
                  <a:pt x="131" y="133"/>
                </a:lnTo>
                <a:lnTo>
                  <a:pt x="133" y="135"/>
                </a:lnTo>
                <a:lnTo>
                  <a:pt x="133" y="137"/>
                </a:lnTo>
                <a:lnTo>
                  <a:pt x="133" y="138"/>
                </a:lnTo>
                <a:lnTo>
                  <a:pt x="132" y="137"/>
                </a:lnTo>
                <a:lnTo>
                  <a:pt x="131" y="138"/>
                </a:lnTo>
                <a:lnTo>
                  <a:pt x="131" y="139"/>
                </a:lnTo>
                <a:lnTo>
                  <a:pt x="132" y="140"/>
                </a:lnTo>
                <a:lnTo>
                  <a:pt x="132" y="141"/>
                </a:lnTo>
                <a:lnTo>
                  <a:pt x="132" y="143"/>
                </a:lnTo>
                <a:lnTo>
                  <a:pt x="132" y="144"/>
                </a:lnTo>
                <a:lnTo>
                  <a:pt x="132" y="145"/>
                </a:lnTo>
                <a:lnTo>
                  <a:pt x="132" y="146"/>
                </a:lnTo>
                <a:lnTo>
                  <a:pt x="133" y="146"/>
                </a:lnTo>
                <a:lnTo>
                  <a:pt x="133" y="147"/>
                </a:lnTo>
                <a:lnTo>
                  <a:pt x="132" y="147"/>
                </a:lnTo>
                <a:lnTo>
                  <a:pt x="133" y="147"/>
                </a:lnTo>
                <a:lnTo>
                  <a:pt x="133" y="150"/>
                </a:lnTo>
                <a:lnTo>
                  <a:pt x="134" y="151"/>
                </a:lnTo>
                <a:lnTo>
                  <a:pt x="134" y="152"/>
                </a:lnTo>
                <a:lnTo>
                  <a:pt x="134" y="153"/>
                </a:lnTo>
                <a:lnTo>
                  <a:pt x="134" y="154"/>
                </a:lnTo>
                <a:lnTo>
                  <a:pt x="134" y="156"/>
                </a:lnTo>
                <a:lnTo>
                  <a:pt x="133" y="156"/>
                </a:lnTo>
                <a:lnTo>
                  <a:pt x="133" y="157"/>
                </a:lnTo>
                <a:lnTo>
                  <a:pt x="132" y="156"/>
                </a:lnTo>
                <a:lnTo>
                  <a:pt x="131" y="156"/>
                </a:lnTo>
                <a:lnTo>
                  <a:pt x="129" y="153"/>
                </a:lnTo>
                <a:lnTo>
                  <a:pt x="128" y="152"/>
                </a:lnTo>
                <a:lnTo>
                  <a:pt x="127" y="150"/>
                </a:lnTo>
                <a:lnTo>
                  <a:pt x="126" y="150"/>
                </a:lnTo>
                <a:lnTo>
                  <a:pt x="126" y="151"/>
                </a:lnTo>
                <a:lnTo>
                  <a:pt x="125" y="151"/>
                </a:lnTo>
                <a:lnTo>
                  <a:pt x="125" y="150"/>
                </a:lnTo>
                <a:lnTo>
                  <a:pt x="123" y="150"/>
                </a:lnTo>
                <a:lnTo>
                  <a:pt x="125" y="150"/>
                </a:lnTo>
                <a:lnTo>
                  <a:pt x="123" y="148"/>
                </a:lnTo>
                <a:lnTo>
                  <a:pt x="121" y="146"/>
                </a:lnTo>
                <a:lnTo>
                  <a:pt x="120" y="146"/>
                </a:lnTo>
                <a:lnTo>
                  <a:pt x="119" y="145"/>
                </a:lnTo>
                <a:lnTo>
                  <a:pt x="117" y="145"/>
                </a:lnTo>
                <a:lnTo>
                  <a:pt x="116" y="144"/>
                </a:lnTo>
                <a:lnTo>
                  <a:pt x="117" y="144"/>
                </a:lnTo>
                <a:lnTo>
                  <a:pt x="119" y="143"/>
                </a:lnTo>
                <a:lnTo>
                  <a:pt x="119" y="141"/>
                </a:lnTo>
                <a:lnTo>
                  <a:pt x="117" y="141"/>
                </a:lnTo>
                <a:lnTo>
                  <a:pt x="116" y="141"/>
                </a:lnTo>
                <a:lnTo>
                  <a:pt x="114" y="141"/>
                </a:lnTo>
                <a:lnTo>
                  <a:pt x="113" y="143"/>
                </a:lnTo>
                <a:lnTo>
                  <a:pt x="112" y="144"/>
                </a:lnTo>
                <a:lnTo>
                  <a:pt x="113" y="144"/>
                </a:lnTo>
                <a:lnTo>
                  <a:pt x="112" y="144"/>
                </a:lnTo>
                <a:lnTo>
                  <a:pt x="110" y="144"/>
                </a:lnTo>
                <a:lnTo>
                  <a:pt x="109" y="144"/>
                </a:lnTo>
                <a:lnTo>
                  <a:pt x="107" y="144"/>
                </a:lnTo>
                <a:lnTo>
                  <a:pt x="104" y="144"/>
                </a:lnTo>
                <a:lnTo>
                  <a:pt x="104" y="145"/>
                </a:lnTo>
                <a:lnTo>
                  <a:pt x="104" y="146"/>
                </a:lnTo>
                <a:lnTo>
                  <a:pt x="103" y="146"/>
                </a:lnTo>
                <a:lnTo>
                  <a:pt x="102" y="146"/>
                </a:lnTo>
                <a:lnTo>
                  <a:pt x="101" y="146"/>
                </a:lnTo>
                <a:lnTo>
                  <a:pt x="99" y="145"/>
                </a:lnTo>
                <a:lnTo>
                  <a:pt x="97" y="144"/>
                </a:lnTo>
                <a:lnTo>
                  <a:pt x="99" y="144"/>
                </a:lnTo>
                <a:lnTo>
                  <a:pt x="97" y="144"/>
                </a:lnTo>
                <a:lnTo>
                  <a:pt x="97" y="143"/>
                </a:lnTo>
                <a:lnTo>
                  <a:pt x="96" y="143"/>
                </a:lnTo>
                <a:lnTo>
                  <a:pt x="95" y="141"/>
                </a:lnTo>
                <a:lnTo>
                  <a:pt x="96" y="141"/>
                </a:lnTo>
                <a:lnTo>
                  <a:pt x="97" y="140"/>
                </a:lnTo>
                <a:lnTo>
                  <a:pt x="99" y="140"/>
                </a:lnTo>
                <a:lnTo>
                  <a:pt x="100" y="140"/>
                </a:lnTo>
                <a:lnTo>
                  <a:pt x="104" y="140"/>
                </a:lnTo>
                <a:lnTo>
                  <a:pt x="106" y="139"/>
                </a:lnTo>
                <a:lnTo>
                  <a:pt x="106" y="138"/>
                </a:lnTo>
                <a:lnTo>
                  <a:pt x="104" y="138"/>
                </a:lnTo>
                <a:lnTo>
                  <a:pt x="106" y="137"/>
                </a:lnTo>
                <a:lnTo>
                  <a:pt x="104" y="137"/>
                </a:lnTo>
                <a:lnTo>
                  <a:pt x="103" y="137"/>
                </a:lnTo>
                <a:lnTo>
                  <a:pt x="103" y="135"/>
                </a:lnTo>
                <a:lnTo>
                  <a:pt x="102" y="135"/>
                </a:lnTo>
                <a:lnTo>
                  <a:pt x="102" y="137"/>
                </a:lnTo>
                <a:lnTo>
                  <a:pt x="101" y="137"/>
                </a:lnTo>
                <a:lnTo>
                  <a:pt x="100" y="135"/>
                </a:lnTo>
                <a:lnTo>
                  <a:pt x="101" y="135"/>
                </a:lnTo>
                <a:lnTo>
                  <a:pt x="100" y="134"/>
                </a:lnTo>
                <a:lnTo>
                  <a:pt x="99" y="134"/>
                </a:lnTo>
                <a:lnTo>
                  <a:pt x="97" y="134"/>
                </a:lnTo>
                <a:lnTo>
                  <a:pt x="96" y="134"/>
                </a:lnTo>
                <a:lnTo>
                  <a:pt x="96" y="135"/>
                </a:lnTo>
                <a:lnTo>
                  <a:pt x="97" y="135"/>
                </a:lnTo>
                <a:lnTo>
                  <a:pt x="96" y="135"/>
                </a:lnTo>
                <a:lnTo>
                  <a:pt x="95" y="134"/>
                </a:lnTo>
                <a:lnTo>
                  <a:pt x="93" y="134"/>
                </a:lnTo>
                <a:lnTo>
                  <a:pt x="91" y="134"/>
                </a:lnTo>
                <a:lnTo>
                  <a:pt x="93" y="133"/>
                </a:lnTo>
                <a:lnTo>
                  <a:pt x="91" y="132"/>
                </a:lnTo>
                <a:lnTo>
                  <a:pt x="89" y="131"/>
                </a:lnTo>
                <a:lnTo>
                  <a:pt x="88" y="130"/>
                </a:lnTo>
                <a:lnTo>
                  <a:pt x="89" y="130"/>
                </a:lnTo>
                <a:lnTo>
                  <a:pt x="87" y="127"/>
                </a:lnTo>
                <a:lnTo>
                  <a:pt x="87" y="128"/>
                </a:lnTo>
                <a:lnTo>
                  <a:pt x="87" y="130"/>
                </a:lnTo>
                <a:lnTo>
                  <a:pt x="85" y="130"/>
                </a:lnTo>
                <a:lnTo>
                  <a:pt x="85" y="131"/>
                </a:lnTo>
                <a:lnTo>
                  <a:pt x="85" y="132"/>
                </a:lnTo>
                <a:lnTo>
                  <a:pt x="84" y="132"/>
                </a:lnTo>
                <a:lnTo>
                  <a:pt x="83" y="131"/>
                </a:lnTo>
                <a:lnTo>
                  <a:pt x="84" y="131"/>
                </a:lnTo>
                <a:lnTo>
                  <a:pt x="82" y="128"/>
                </a:lnTo>
                <a:lnTo>
                  <a:pt x="82" y="127"/>
                </a:lnTo>
                <a:lnTo>
                  <a:pt x="81" y="127"/>
                </a:lnTo>
                <a:lnTo>
                  <a:pt x="80" y="126"/>
                </a:lnTo>
                <a:lnTo>
                  <a:pt x="80" y="127"/>
                </a:lnTo>
                <a:lnTo>
                  <a:pt x="78" y="128"/>
                </a:lnTo>
                <a:lnTo>
                  <a:pt x="80" y="128"/>
                </a:lnTo>
                <a:lnTo>
                  <a:pt x="78" y="131"/>
                </a:lnTo>
                <a:lnTo>
                  <a:pt x="78" y="130"/>
                </a:lnTo>
                <a:lnTo>
                  <a:pt x="77" y="130"/>
                </a:lnTo>
                <a:lnTo>
                  <a:pt x="76" y="130"/>
                </a:lnTo>
                <a:lnTo>
                  <a:pt x="74" y="130"/>
                </a:lnTo>
                <a:lnTo>
                  <a:pt x="72" y="131"/>
                </a:lnTo>
                <a:lnTo>
                  <a:pt x="72" y="130"/>
                </a:lnTo>
                <a:lnTo>
                  <a:pt x="71" y="130"/>
                </a:lnTo>
                <a:lnTo>
                  <a:pt x="69" y="128"/>
                </a:lnTo>
                <a:lnTo>
                  <a:pt x="67" y="128"/>
                </a:lnTo>
                <a:lnTo>
                  <a:pt x="67" y="127"/>
                </a:lnTo>
                <a:lnTo>
                  <a:pt x="64" y="127"/>
                </a:lnTo>
                <a:lnTo>
                  <a:pt x="64" y="128"/>
                </a:lnTo>
                <a:lnTo>
                  <a:pt x="61" y="127"/>
                </a:lnTo>
                <a:lnTo>
                  <a:pt x="62" y="128"/>
                </a:lnTo>
                <a:lnTo>
                  <a:pt x="61" y="130"/>
                </a:lnTo>
                <a:lnTo>
                  <a:pt x="61" y="131"/>
                </a:lnTo>
                <a:lnTo>
                  <a:pt x="59" y="131"/>
                </a:lnTo>
                <a:lnTo>
                  <a:pt x="58" y="131"/>
                </a:lnTo>
                <a:lnTo>
                  <a:pt x="57" y="130"/>
                </a:lnTo>
                <a:lnTo>
                  <a:pt x="55" y="130"/>
                </a:lnTo>
                <a:lnTo>
                  <a:pt x="53" y="131"/>
                </a:lnTo>
                <a:lnTo>
                  <a:pt x="52" y="132"/>
                </a:lnTo>
                <a:lnTo>
                  <a:pt x="51" y="132"/>
                </a:lnTo>
                <a:lnTo>
                  <a:pt x="50" y="131"/>
                </a:lnTo>
                <a:lnTo>
                  <a:pt x="49" y="131"/>
                </a:lnTo>
                <a:lnTo>
                  <a:pt x="49" y="130"/>
                </a:lnTo>
                <a:lnTo>
                  <a:pt x="48" y="128"/>
                </a:lnTo>
                <a:lnTo>
                  <a:pt x="46" y="127"/>
                </a:lnTo>
                <a:lnTo>
                  <a:pt x="46" y="126"/>
                </a:lnTo>
                <a:lnTo>
                  <a:pt x="46" y="127"/>
                </a:lnTo>
                <a:lnTo>
                  <a:pt x="46" y="128"/>
                </a:lnTo>
                <a:lnTo>
                  <a:pt x="45" y="130"/>
                </a:lnTo>
                <a:lnTo>
                  <a:pt x="44" y="130"/>
                </a:lnTo>
                <a:lnTo>
                  <a:pt x="43" y="131"/>
                </a:lnTo>
                <a:lnTo>
                  <a:pt x="42" y="131"/>
                </a:lnTo>
                <a:lnTo>
                  <a:pt x="40" y="131"/>
                </a:lnTo>
                <a:lnTo>
                  <a:pt x="42" y="131"/>
                </a:lnTo>
                <a:lnTo>
                  <a:pt x="40" y="132"/>
                </a:lnTo>
                <a:lnTo>
                  <a:pt x="39" y="131"/>
                </a:lnTo>
                <a:lnTo>
                  <a:pt x="38" y="131"/>
                </a:lnTo>
                <a:lnTo>
                  <a:pt x="38" y="130"/>
                </a:lnTo>
                <a:lnTo>
                  <a:pt x="38" y="128"/>
                </a:lnTo>
                <a:lnTo>
                  <a:pt x="39" y="130"/>
                </a:lnTo>
                <a:lnTo>
                  <a:pt x="39" y="128"/>
                </a:lnTo>
                <a:lnTo>
                  <a:pt x="39" y="127"/>
                </a:lnTo>
                <a:lnTo>
                  <a:pt x="40" y="127"/>
                </a:lnTo>
                <a:lnTo>
                  <a:pt x="38" y="127"/>
                </a:lnTo>
                <a:lnTo>
                  <a:pt x="38" y="126"/>
                </a:lnTo>
                <a:lnTo>
                  <a:pt x="38" y="125"/>
                </a:lnTo>
                <a:lnTo>
                  <a:pt x="37" y="125"/>
                </a:lnTo>
                <a:lnTo>
                  <a:pt x="38" y="125"/>
                </a:lnTo>
                <a:lnTo>
                  <a:pt x="38" y="124"/>
                </a:lnTo>
                <a:lnTo>
                  <a:pt x="37" y="122"/>
                </a:lnTo>
                <a:lnTo>
                  <a:pt x="36" y="124"/>
                </a:lnTo>
                <a:lnTo>
                  <a:pt x="35" y="122"/>
                </a:lnTo>
                <a:lnTo>
                  <a:pt x="35" y="120"/>
                </a:lnTo>
                <a:lnTo>
                  <a:pt x="33" y="118"/>
                </a:lnTo>
                <a:lnTo>
                  <a:pt x="32" y="118"/>
                </a:lnTo>
                <a:lnTo>
                  <a:pt x="31" y="118"/>
                </a:lnTo>
                <a:lnTo>
                  <a:pt x="31" y="116"/>
                </a:lnTo>
                <a:lnTo>
                  <a:pt x="31" y="115"/>
                </a:lnTo>
                <a:lnTo>
                  <a:pt x="30" y="114"/>
                </a:lnTo>
                <a:lnTo>
                  <a:pt x="30" y="113"/>
                </a:lnTo>
                <a:lnTo>
                  <a:pt x="29" y="113"/>
                </a:lnTo>
                <a:lnTo>
                  <a:pt x="27" y="114"/>
                </a:lnTo>
                <a:lnTo>
                  <a:pt x="26" y="114"/>
                </a:lnTo>
                <a:lnTo>
                  <a:pt x="25" y="113"/>
                </a:lnTo>
                <a:lnTo>
                  <a:pt x="25" y="112"/>
                </a:lnTo>
                <a:lnTo>
                  <a:pt x="26" y="111"/>
                </a:lnTo>
                <a:lnTo>
                  <a:pt x="27" y="109"/>
                </a:lnTo>
                <a:lnTo>
                  <a:pt x="26" y="109"/>
                </a:lnTo>
                <a:lnTo>
                  <a:pt x="26" y="108"/>
                </a:lnTo>
                <a:lnTo>
                  <a:pt x="26" y="109"/>
                </a:lnTo>
                <a:lnTo>
                  <a:pt x="25" y="108"/>
                </a:lnTo>
                <a:lnTo>
                  <a:pt x="26" y="108"/>
                </a:lnTo>
                <a:lnTo>
                  <a:pt x="26" y="107"/>
                </a:lnTo>
                <a:lnTo>
                  <a:pt x="27" y="108"/>
                </a:lnTo>
                <a:lnTo>
                  <a:pt x="29" y="107"/>
                </a:lnTo>
                <a:lnTo>
                  <a:pt x="30" y="108"/>
                </a:lnTo>
                <a:lnTo>
                  <a:pt x="31" y="107"/>
                </a:lnTo>
                <a:lnTo>
                  <a:pt x="32" y="107"/>
                </a:lnTo>
                <a:lnTo>
                  <a:pt x="33" y="108"/>
                </a:lnTo>
                <a:lnTo>
                  <a:pt x="33" y="107"/>
                </a:lnTo>
                <a:lnTo>
                  <a:pt x="35" y="107"/>
                </a:lnTo>
                <a:lnTo>
                  <a:pt x="35" y="108"/>
                </a:lnTo>
                <a:lnTo>
                  <a:pt x="35" y="109"/>
                </a:lnTo>
                <a:lnTo>
                  <a:pt x="36" y="109"/>
                </a:lnTo>
                <a:lnTo>
                  <a:pt x="37" y="109"/>
                </a:lnTo>
                <a:lnTo>
                  <a:pt x="36" y="108"/>
                </a:lnTo>
                <a:lnTo>
                  <a:pt x="37" y="108"/>
                </a:lnTo>
                <a:lnTo>
                  <a:pt x="38" y="109"/>
                </a:lnTo>
                <a:lnTo>
                  <a:pt x="39" y="109"/>
                </a:lnTo>
                <a:lnTo>
                  <a:pt x="38" y="108"/>
                </a:lnTo>
                <a:lnTo>
                  <a:pt x="38" y="106"/>
                </a:lnTo>
                <a:lnTo>
                  <a:pt x="35" y="102"/>
                </a:lnTo>
                <a:lnTo>
                  <a:pt x="36" y="103"/>
                </a:lnTo>
                <a:lnTo>
                  <a:pt x="35" y="103"/>
                </a:lnTo>
                <a:lnTo>
                  <a:pt x="35" y="105"/>
                </a:lnTo>
                <a:lnTo>
                  <a:pt x="33" y="105"/>
                </a:lnTo>
                <a:lnTo>
                  <a:pt x="32" y="105"/>
                </a:lnTo>
                <a:lnTo>
                  <a:pt x="32" y="103"/>
                </a:lnTo>
                <a:lnTo>
                  <a:pt x="31" y="103"/>
                </a:lnTo>
                <a:lnTo>
                  <a:pt x="31" y="102"/>
                </a:lnTo>
                <a:lnTo>
                  <a:pt x="30" y="102"/>
                </a:lnTo>
                <a:lnTo>
                  <a:pt x="29" y="103"/>
                </a:lnTo>
                <a:lnTo>
                  <a:pt x="31" y="105"/>
                </a:lnTo>
                <a:lnTo>
                  <a:pt x="30" y="103"/>
                </a:lnTo>
                <a:lnTo>
                  <a:pt x="27" y="103"/>
                </a:lnTo>
                <a:lnTo>
                  <a:pt x="29" y="102"/>
                </a:lnTo>
                <a:lnTo>
                  <a:pt x="27" y="102"/>
                </a:lnTo>
                <a:lnTo>
                  <a:pt x="29" y="101"/>
                </a:lnTo>
                <a:lnTo>
                  <a:pt x="27" y="101"/>
                </a:lnTo>
                <a:lnTo>
                  <a:pt x="26" y="101"/>
                </a:lnTo>
                <a:lnTo>
                  <a:pt x="27" y="102"/>
                </a:lnTo>
                <a:lnTo>
                  <a:pt x="26" y="102"/>
                </a:lnTo>
                <a:lnTo>
                  <a:pt x="27" y="102"/>
                </a:lnTo>
                <a:lnTo>
                  <a:pt x="25" y="102"/>
                </a:lnTo>
                <a:lnTo>
                  <a:pt x="25" y="105"/>
                </a:lnTo>
                <a:lnTo>
                  <a:pt x="26" y="105"/>
                </a:lnTo>
                <a:lnTo>
                  <a:pt x="26" y="106"/>
                </a:lnTo>
                <a:lnTo>
                  <a:pt x="29" y="106"/>
                </a:lnTo>
                <a:lnTo>
                  <a:pt x="27" y="107"/>
                </a:lnTo>
                <a:lnTo>
                  <a:pt x="26" y="106"/>
                </a:lnTo>
                <a:lnTo>
                  <a:pt x="25" y="106"/>
                </a:lnTo>
                <a:lnTo>
                  <a:pt x="25" y="107"/>
                </a:lnTo>
                <a:lnTo>
                  <a:pt x="24" y="107"/>
                </a:lnTo>
                <a:lnTo>
                  <a:pt x="24" y="106"/>
                </a:lnTo>
                <a:lnTo>
                  <a:pt x="24" y="105"/>
                </a:lnTo>
                <a:lnTo>
                  <a:pt x="24" y="103"/>
                </a:lnTo>
                <a:lnTo>
                  <a:pt x="21" y="101"/>
                </a:lnTo>
                <a:lnTo>
                  <a:pt x="19" y="100"/>
                </a:lnTo>
                <a:lnTo>
                  <a:pt x="18" y="98"/>
                </a:lnTo>
                <a:lnTo>
                  <a:pt x="16" y="96"/>
                </a:lnTo>
                <a:lnTo>
                  <a:pt x="16" y="95"/>
                </a:lnTo>
                <a:lnTo>
                  <a:pt x="16" y="94"/>
                </a:lnTo>
                <a:lnTo>
                  <a:pt x="14" y="94"/>
                </a:lnTo>
                <a:lnTo>
                  <a:pt x="13" y="94"/>
                </a:lnTo>
                <a:lnTo>
                  <a:pt x="12" y="94"/>
                </a:lnTo>
                <a:lnTo>
                  <a:pt x="8" y="93"/>
                </a:lnTo>
                <a:lnTo>
                  <a:pt x="10" y="92"/>
                </a:lnTo>
                <a:lnTo>
                  <a:pt x="10" y="90"/>
                </a:lnTo>
                <a:lnTo>
                  <a:pt x="8" y="89"/>
                </a:lnTo>
                <a:lnTo>
                  <a:pt x="7" y="89"/>
                </a:lnTo>
                <a:lnTo>
                  <a:pt x="7" y="88"/>
                </a:lnTo>
                <a:lnTo>
                  <a:pt x="8" y="88"/>
                </a:lnTo>
                <a:lnTo>
                  <a:pt x="8" y="87"/>
                </a:lnTo>
                <a:lnTo>
                  <a:pt x="7" y="87"/>
                </a:lnTo>
                <a:lnTo>
                  <a:pt x="7" y="86"/>
                </a:lnTo>
                <a:lnTo>
                  <a:pt x="8" y="86"/>
                </a:lnTo>
                <a:lnTo>
                  <a:pt x="8" y="84"/>
                </a:lnTo>
                <a:lnTo>
                  <a:pt x="5" y="84"/>
                </a:lnTo>
                <a:lnTo>
                  <a:pt x="6" y="84"/>
                </a:lnTo>
                <a:lnTo>
                  <a:pt x="5" y="84"/>
                </a:lnTo>
                <a:lnTo>
                  <a:pt x="5" y="83"/>
                </a:lnTo>
                <a:lnTo>
                  <a:pt x="5" y="82"/>
                </a:lnTo>
                <a:lnTo>
                  <a:pt x="6" y="81"/>
                </a:lnTo>
                <a:lnTo>
                  <a:pt x="3" y="80"/>
                </a:lnTo>
                <a:lnTo>
                  <a:pt x="1" y="79"/>
                </a:lnTo>
                <a:lnTo>
                  <a:pt x="0" y="79"/>
                </a:lnTo>
                <a:lnTo>
                  <a:pt x="1" y="77"/>
                </a:lnTo>
                <a:lnTo>
                  <a:pt x="5" y="80"/>
                </a:lnTo>
                <a:lnTo>
                  <a:pt x="6" y="80"/>
                </a:lnTo>
                <a:lnTo>
                  <a:pt x="10" y="77"/>
                </a:lnTo>
                <a:lnTo>
                  <a:pt x="8" y="75"/>
                </a:lnTo>
                <a:lnTo>
                  <a:pt x="8" y="74"/>
                </a:lnTo>
                <a:lnTo>
                  <a:pt x="11" y="75"/>
                </a:lnTo>
                <a:lnTo>
                  <a:pt x="10" y="74"/>
                </a:lnTo>
                <a:lnTo>
                  <a:pt x="12" y="73"/>
                </a:lnTo>
                <a:lnTo>
                  <a:pt x="11" y="70"/>
                </a:lnTo>
                <a:lnTo>
                  <a:pt x="8" y="67"/>
                </a:lnTo>
                <a:lnTo>
                  <a:pt x="11" y="66"/>
                </a:lnTo>
                <a:lnTo>
                  <a:pt x="12" y="64"/>
                </a:lnTo>
                <a:lnTo>
                  <a:pt x="13" y="63"/>
                </a:lnTo>
                <a:lnTo>
                  <a:pt x="14" y="63"/>
                </a:lnTo>
                <a:lnTo>
                  <a:pt x="18" y="63"/>
                </a:lnTo>
                <a:lnTo>
                  <a:pt x="19" y="62"/>
                </a:lnTo>
                <a:lnTo>
                  <a:pt x="19" y="61"/>
                </a:lnTo>
                <a:lnTo>
                  <a:pt x="19" y="58"/>
                </a:lnTo>
                <a:lnTo>
                  <a:pt x="20" y="57"/>
                </a:lnTo>
                <a:lnTo>
                  <a:pt x="20" y="55"/>
                </a:lnTo>
                <a:lnTo>
                  <a:pt x="21" y="54"/>
                </a:lnTo>
                <a:lnTo>
                  <a:pt x="20" y="50"/>
                </a:lnTo>
                <a:lnTo>
                  <a:pt x="23" y="49"/>
                </a:lnTo>
                <a:lnTo>
                  <a:pt x="24" y="48"/>
                </a:lnTo>
                <a:lnTo>
                  <a:pt x="27" y="48"/>
                </a:lnTo>
                <a:lnTo>
                  <a:pt x="29" y="47"/>
                </a:lnTo>
                <a:lnTo>
                  <a:pt x="29" y="45"/>
                </a:lnTo>
                <a:lnTo>
                  <a:pt x="30" y="43"/>
                </a:lnTo>
                <a:lnTo>
                  <a:pt x="29" y="41"/>
                </a:lnTo>
                <a:lnTo>
                  <a:pt x="30" y="41"/>
                </a:lnTo>
                <a:lnTo>
                  <a:pt x="29" y="39"/>
                </a:lnTo>
                <a:lnTo>
                  <a:pt x="26" y="37"/>
                </a:lnTo>
                <a:lnTo>
                  <a:pt x="26" y="34"/>
                </a:lnTo>
                <a:lnTo>
                  <a:pt x="31" y="32"/>
                </a:lnTo>
                <a:lnTo>
                  <a:pt x="33" y="32"/>
                </a:lnTo>
                <a:lnTo>
                  <a:pt x="36" y="32"/>
                </a:lnTo>
                <a:lnTo>
                  <a:pt x="37" y="32"/>
                </a:lnTo>
                <a:lnTo>
                  <a:pt x="40" y="31"/>
                </a:lnTo>
                <a:lnTo>
                  <a:pt x="43" y="31"/>
                </a:lnTo>
                <a:lnTo>
                  <a:pt x="45" y="32"/>
                </a:lnTo>
                <a:lnTo>
                  <a:pt x="46" y="32"/>
                </a:lnTo>
                <a:lnTo>
                  <a:pt x="49" y="30"/>
                </a:lnTo>
                <a:lnTo>
                  <a:pt x="51" y="30"/>
                </a:lnTo>
                <a:lnTo>
                  <a:pt x="50" y="29"/>
                </a:lnTo>
                <a:lnTo>
                  <a:pt x="53" y="26"/>
                </a:lnTo>
                <a:lnTo>
                  <a:pt x="56" y="23"/>
                </a:lnTo>
                <a:lnTo>
                  <a:pt x="59" y="22"/>
                </a:lnTo>
                <a:lnTo>
                  <a:pt x="62" y="22"/>
                </a:lnTo>
                <a:lnTo>
                  <a:pt x="64" y="20"/>
                </a:lnTo>
                <a:lnTo>
                  <a:pt x="65" y="22"/>
                </a:lnTo>
                <a:lnTo>
                  <a:pt x="65" y="20"/>
                </a:lnTo>
                <a:lnTo>
                  <a:pt x="71" y="23"/>
                </a:lnTo>
                <a:lnTo>
                  <a:pt x="76" y="23"/>
                </a:lnTo>
                <a:lnTo>
                  <a:pt x="78" y="20"/>
                </a:lnTo>
                <a:lnTo>
                  <a:pt x="80" y="22"/>
                </a:lnTo>
                <a:lnTo>
                  <a:pt x="81" y="22"/>
                </a:lnTo>
                <a:lnTo>
                  <a:pt x="82" y="20"/>
                </a:lnTo>
                <a:lnTo>
                  <a:pt x="82" y="18"/>
                </a:lnTo>
                <a:lnTo>
                  <a:pt x="81" y="18"/>
                </a:lnTo>
                <a:lnTo>
                  <a:pt x="81" y="16"/>
                </a:lnTo>
                <a:lnTo>
                  <a:pt x="82" y="16"/>
                </a:lnTo>
                <a:lnTo>
                  <a:pt x="83" y="15"/>
                </a:lnTo>
                <a:lnTo>
                  <a:pt x="85" y="15"/>
                </a:lnTo>
                <a:lnTo>
                  <a:pt x="88" y="15"/>
                </a:lnTo>
                <a:lnTo>
                  <a:pt x="93" y="16"/>
                </a:lnTo>
                <a:lnTo>
                  <a:pt x="94" y="16"/>
                </a:lnTo>
                <a:lnTo>
                  <a:pt x="96" y="13"/>
                </a:lnTo>
                <a:lnTo>
                  <a:pt x="97" y="12"/>
                </a:lnTo>
                <a:lnTo>
                  <a:pt x="99" y="13"/>
                </a:lnTo>
                <a:lnTo>
                  <a:pt x="101" y="12"/>
                </a:lnTo>
                <a:lnTo>
                  <a:pt x="106" y="13"/>
                </a:lnTo>
                <a:lnTo>
                  <a:pt x="104" y="12"/>
                </a:lnTo>
                <a:lnTo>
                  <a:pt x="109" y="12"/>
                </a:lnTo>
                <a:lnTo>
                  <a:pt x="112" y="12"/>
                </a:lnTo>
                <a:lnTo>
                  <a:pt x="113" y="11"/>
                </a:lnTo>
                <a:lnTo>
                  <a:pt x="116" y="10"/>
                </a:lnTo>
                <a:lnTo>
                  <a:pt x="117" y="11"/>
                </a:lnTo>
                <a:lnTo>
                  <a:pt x="119" y="10"/>
                </a:lnTo>
                <a:lnTo>
                  <a:pt x="120" y="10"/>
                </a:lnTo>
                <a:lnTo>
                  <a:pt x="120" y="7"/>
                </a:lnTo>
                <a:lnTo>
                  <a:pt x="122" y="6"/>
                </a:lnTo>
                <a:lnTo>
                  <a:pt x="125" y="7"/>
                </a:lnTo>
                <a:lnTo>
                  <a:pt x="126" y="6"/>
                </a:lnTo>
                <a:lnTo>
                  <a:pt x="127" y="6"/>
                </a:lnTo>
                <a:lnTo>
                  <a:pt x="128" y="9"/>
                </a:lnTo>
                <a:lnTo>
                  <a:pt x="131" y="7"/>
                </a:lnTo>
                <a:lnTo>
                  <a:pt x="133" y="7"/>
                </a:lnTo>
                <a:lnTo>
                  <a:pt x="135" y="6"/>
                </a:lnTo>
                <a:lnTo>
                  <a:pt x="136" y="7"/>
                </a:lnTo>
                <a:lnTo>
                  <a:pt x="138" y="11"/>
                </a:lnTo>
                <a:lnTo>
                  <a:pt x="141" y="12"/>
                </a:lnTo>
                <a:lnTo>
                  <a:pt x="142" y="13"/>
                </a:lnTo>
                <a:lnTo>
                  <a:pt x="145" y="15"/>
                </a:lnTo>
                <a:lnTo>
                  <a:pt x="145" y="12"/>
                </a:lnTo>
                <a:lnTo>
                  <a:pt x="147" y="12"/>
                </a:lnTo>
                <a:lnTo>
                  <a:pt x="152" y="15"/>
                </a:lnTo>
                <a:lnTo>
                  <a:pt x="155" y="16"/>
                </a:lnTo>
                <a:lnTo>
                  <a:pt x="158" y="18"/>
                </a:lnTo>
                <a:lnTo>
                  <a:pt x="159" y="19"/>
                </a:lnTo>
                <a:lnTo>
                  <a:pt x="161" y="19"/>
                </a:lnTo>
                <a:lnTo>
                  <a:pt x="165" y="17"/>
                </a:lnTo>
                <a:lnTo>
                  <a:pt x="167" y="18"/>
                </a:lnTo>
                <a:lnTo>
                  <a:pt x="168" y="17"/>
                </a:lnTo>
                <a:lnTo>
                  <a:pt x="172" y="17"/>
                </a:lnTo>
                <a:lnTo>
                  <a:pt x="173" y="17"/>
                </a:lnTo>
                <a:lnTo>
                  <a:pt x="174" y="16"/>
                </a:lnTo>
                <a:lnTo>
                  <a:pt x="177" y="15"/>
                </a:lnTo>
                <a:lnTo>
                  <a:pt x="178" y="16"/>
                </a:lnTo>
                <a:lnTo>
                  <a:pt x="181" y="16"/>
                </a:lnTo>
                <a:lnTo>
                  <a:pt x="184" y="15"/>
                </a:lnTo>
                <a:lnTo>
                  <a:pt x="186" y="15"/>
                </a:lnTo>
                <a:lnTo>
                  <a:pt x="187" y="11"/>
                </a:lnTo>
                <a:lnTo>
                  <a:pt x="186" y="9"/>
                </a:lnTo>
                <a:lnTo>
                  <a:pt x="187" y="7"/>
                </a:lnTo>
                <a:lnTo>
                  <a:pt x="185" y="5"/>
                </a:lnTo>
                <a:lnTo>
                  <a:pt x="183" y="3"/>
                </a:lnTo>
                <a:lnTo>
                  <a:pt x="185" y="0"/>
                </a:lnTo>
                <a:lnTo>
                  <a:pt x="186" y="0"/>
                </a:lnTo>
                <a:lnTo>
                  <a:pt x="190" y="2"/>
                </a:lnTo>
              </a:path>
            </a:pathLst>
          </a:custGeom>
          <a:solidFill>
            <a:schemeClr val="bg1"/>
          </a:solidFill>
          <a:ln w="3175" cmpd="sng">
            <a:solidFill>
              <a:schemeClr val="bg2"/>
            </a:solidFill>
            <a:prstDash val="solid"/>
            <a:round/>
            <a:headEnd/>
            <a:tailEnd/>
          </a:ln>
        </p:spPr>
        <p:txBody>
          <a:bodyPr/>
          <a:lstStyle/>
          <a:p>
            <a:endParaRPr lang="en-US"/>
          </a:p>
        </p:txBody>
      </p:sp>
      <p:sp>
        <p:nvSpPr>
          <p:cNvPr id="34019" name="Freeform 227"/>
          <p:cNvSpPr>
            <a:spLocks/>
          </p:cNvSpPr>
          <p:nvPr/>
        </p:nvSpPr>
        <p:spPr bwMode="auto">
          <a:xfrm>
            <a:off x="4765675" y="2486025"/>
            <a:ext cx="77788" cy="52388"/>
          </a:xfrm>
          <a:custGeom>
            <a:avLst/>
            <a:gdLst>
              <a:gd name="T0" fmla="*/ 2147483646 w 99"/>
              <a:gd name="T1" fmla="*/ 1500151811 h 66"/>
              <a:gd name="T2" fmla="*/ 2147483646 w 99"/>
              <a:gd name="T3" fmla="*/ 2147483646 h 66"/>
              <a:gd name="T4" fmla="*/ 2147483646 w 99"/>
              <a:gd name="T5" fmla="*/ 2147483646 h 66"/>
              <a:gd name="T6" fmla="*/ 2147483646 w 99"/>
              <a:gd name="T7" fmla="*/ 2147483646 h 66"/>
              <a:gd name="T8" fmla="*/ 2147483646 w 99"/>
              <a:gd name="T9" fmla="*/ 2147483646 h 66"/>
              <a:gd name="T10" fmla="*/ 2147483646 w 99"/>
              <a:gd name="T11" fmla="*/ 2147483646 h 66"/>
              <a:gd name="T12" fmla="*/ 2147483646 w 99"/>
              <a:gd name="T13" fmla="*/ 2147483646 h 66"/>
              <a:gd name="T14" fmla="*/ 2147483646 w 99"/>
              <a:gd name="T15" fmla="*/ 2147483646 h 66"/>
              <a:gd name="T16" fmla="*/ 2147483646 w 99"/>
              <a:gd name="T17" fmla="*/ 2147483646 h 66"/>
              <a:gd name="T18" fmla="*/ 2147483646 w 99"/>
              <a:gd name="T19" fmla="*/ 2147483646 h 66"/>
              <a:gd name="T20" fmla="*/ 2147483646 w 99"/>
              <a:gd name="T21" fmla="*/ 2147483646 h 66"/>
              <a:gd name="T22" fmla="*/ 2147483646 w 99"/>
              <a:gd name="T23" fmla="*/ 2147483646 h 66"/>
              <a:gd name="T24" fmla="*/ 2147483646 w 99"/>
              <a:gd name="T25" fmla="*/ 2147483646 h 66"/>
              <a:gd name="T26" fmla="*/ 2147483646 w 99"/>
              <a:gd name="T27" fmla="*/ 2147483646 h 66"/>
              <a:gd name="T28" fmla="*/ 2147483646 w 99"/>
              <a:gd name="T29" fmla="*/ 2147483646 h 66"/>
              <a:gd name="T30" fmla="*/ 2147483646 w 99"/>
              <a:gd name="T31" fmla="*/ 2147483646 h 66"/>
              <a:gd name="T32" fmla="*/ 2147483646 w 99"/>
              <a:gd name="T33" fmla="*/ 2147483646 h 66"/>
              <a:gd name="T34" fmla="*/ 2147483646 w 99"/>
              <a:gd name="T35" fmla="*/ 2147483646 h 66"/>
              <a:gd name="T36" fmla="*/ 2147483646 w 99"/>
              <a:gd name="T37" fmla="*/ 2147483646 h 66"/>
              <a:gd name="T38" fmla="*/ 2147483646 w 99"/>
              <a:gd name="T39" fmla="*/ 2147483646 h 66"/>
              <a:gd name="T40" fmla="*/ 2147483646 w 99"/>
              <a:gd name="T41" fmla="*/ 2147483646 h 66"/>
              <a:gd name="T42" fmla="*/ 2147483646 w 99"/>
              <a:gd name="T43" fmla="*/ 2147483646 h 66"/>
              <a:gd name="T44" fmla="*/ 2147483646 w 99"/>
              <a:gd name="T45" fmla="*/ 2147483646 h 66"/>
              <a:gd name="T46" fmla="*/ 2147483646 w 99"/>
              <a:gd name="T47" fmla="*/ 2147483646 h 66"/>
              <a:gd name="T48" fmla="*/ 2147483646 w 99"/>
              <a:gd name="T49" fmla="*/ 2147483646 h 66"/>
              <a:gd name="T50" fmla="*/ 2147483646 w 99"/>
              <a:gd name="T51" fmla="*/ 2147483646 h 66"/>
              <a:gd name="T52" fmla="*/ 2147483646 w 99"/>
              <a:gd name="T53" fmla="*/ 2147483646 h 66"/>
              <a:gd name="T54" fmla="*/ 2147483646 w 99"/>
              <a:gd name="T55" fmla="*/ 2147483646 h 66"/>
              <a:gd name="T56" fmla="*/ 2147483646 w 99"/>
              <a:gd name="T57" fmla="*/ 2147483646 h 66"/>
              <a:gd name="T58" fmla="*/ 2147483646 w 99"/>
              <a:gd name="T59" fmla="*/ 2147483646 h 66"/>
              <a:gd name="T60" fmla="*/ 2147483646 w 99"/>
              <a:gd name="T61" fmla="*/ 2147483646 h 66"/>
              <a:gd name="T62" fmla="*/ 2147483646 w 99"/>
              <a:gd name="T63" fmla="*/ 2147483646 h 66"/>
              <a:gd name="T64" fmla="*/ 2147483646 w 99"/>
              <a:gd name="T65" fmla="*/ 2147483646 h 66"/>
              <a:gd name="T66" fmla="*/ 2147483646 w 99"/>
              <a:gd name="T67" fmla="*/ 2147483646 h 66"/>
              <a:gd name="T68" fmla="*/ 2147483646 w 99"/>
              <a:gd name="T69" fmla="*/ 2147483646 h 66"/>
              <a:gd name="T70" fmla="*/ 2147483646 w 99"/>
              <a:gd name="T71" fmla="*/ 2147483646 h 66"/>
              <a:gd name="T72" fmla="*/ 2147483646 w 99"/>
              <a:gd name="T73" fmla="*/ 2147483646 h 66"/>
              <a:gd name="T74" fmla="*/ 2147483646 w 99"/>
              <a:gd name="T75" fmla="*/ 2147483646 h 66"/>
              <a:gd name="T76" fmla="*/ 2147483646 w 99"/>
              <a:gd name="T77" fmla="*/ 2147483646 h 66"/>
              <a:gd name="T78" fmla="*/ 2147483646 w 99"/>
              <a:gd name="T79" fmla="*/ 2147483646 h 66"/>
              <a:gd name="T80" fmla="*/ 2147483646 w 99"/>
              <a:gd name="T81" fmla="*/ 2147483646 h 66"/>
              <a:gd name="T82" fmla="*/ 2147483646 w 99"/>
              <a:gd name="T83" fmla="*/ 2147483646 h 66"/>
              <a:gd name="T84" fmla="*/ 2147483646 w 99"/>
              <a:gd name="T85" fmla="*/ 2147483646 h 66"/>
              <a:gd name="T86" fmla="*/ 2147483646 w 99"/>
              <a:gd name="T87" fmla="*/ 2147483646 h 66"/>
              <a:gd name="T88" fmla="*/ 2147483646 w 99"/>
              <a:gd name="T89" fmla="*/ 2147483646 h 66"/>
              <a:gd name="T90" fmla="*/ 2147483646 w 99"/>
              <a:gd name="T91" fmla="*/ 2147483646 h 66"/>
              <a:gd name="T92" fmla="*/ 2147483646 w 99"/>
              <a:gd name="T93" fmla="*/ 2147483646 h 66"/>
              <a:gd name="T94" fmla="*/ 0 w 99"/>
              <a:gd name="T95" fmla="*/ 2147483646 h 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66">
                <a:moveTo>
                  <a:pt x="87" y="0"/>
                </a:moveTo>
                <a:lnTo>
                  <a:pt x="94" y="1"/>
                </a:lnTo>
                <a:lnTo>
                  <a:pt x="95" y="3"/>
                </a:lnTo>
                <a:lnTo>
                  <a:pt x="96" y="3"/>
                </a:lnTo>
                <a:lnTo>
                  <a:pt x="97" y="8"/>
                </a:lnTo>
                <a:lnTo>
                  <a:pt x="99" y="11"/>
                </a:lnTo>
                <a:lnTo>
                  <a:pt x="99" y="13"/>
                </a:lnTo>
                <a:lnTo>
                  <a:pt x="97" y="14"/>
                </a:lnTo>
                <a:lnTo>
                  <a:pt x="95" y="14"/>
                </a:lnTo>
                <a:lnTo>
                  <a:pt x="94" y="16"/>
                </a:lnTo>
                <a:lnTo>
                  <a:pt x="93" y="16"/>
                </a:lnTo>
                <a:lnTo>
                  <a:pt x="89" y="16"/>
                </a:lnTo>
                <a:lnTo>
                  <a:pt x="90" y="23"/>
                </a:lnTo>
                <a:lnTo>
                  <a:pt x="92" y="26"/>
                </a:lnTo>
                <a:lnTo>
                  <a:pt x="90" y="27"/>
                </a:lnTo>
                <a:lnTo>
                  <a:pt x="92" y="27"/>
                </a:lnTo>
                <a:lnTo>
                  <a:pt x="92" y="28"/>
                </a:lnTo>
                <a:lnTo>
                  <a:pt x="90" y="28"/>
                </a:lnTo>
                <a:lnTo>
                  <a:pt x="90" y="29"/>
                </a:lnTo>
                <a:lnTo>
                  <a:pt x="88" y="30"/>
                </a:lnTo>
                <a:lnTo>
                  <a:pt x="88" y="33"/>
                </a:lnTo>
                <a:lnTo>
                  <a:pt x="87" y="34"/>
                </a:lnTo>
                <a:lnTo>
                  <a:pt x="86" y="36"/>
                </a:lnTo>
                <a:lnTo>
                  <a:pt x="83" y="36"/>
                </a:lnTo>
                <a:lnTo>
                  <a:pt x="83" y="35"/>
                </a:lnTo>
                <a:lnTo>
                  <a:pt x="84" y="34"/>
                </a:lnTo>
                <a:lnTo>
                  <a:pt x="83" y="34"/>
                </a:lnTo>
                <a:lnTo>
                  <a:pt x="82" y="34"/>
                </a:lnTo>
                <a:lnTo>
                  <a:pt x="83" y="33"/>
                </a:lnTo>
                <a:lnTo>
                  <a:pt x="81" y="33"/>
                </a:lnTo>
                <a:lnTo>
                  <a:pt x="80" y="32"/>
                </a:lnTo>
                <a:lnTo>
                  <a:pt x="78" y="32"/>
                </a:lnTo>
                <a:lnTo>
                  <a:pt x="77" y="32"/>
                </a:lnTo>
                <a:lnTo>
                  <a:pt x="75" y="32"/>
                </a:lnTo>
                <a:lnTo>
                  <a:pt x="70" y="30"/>
                </a:lnTo>
                <a:lnTo>
                  <a:pt x="70" y="32"/>
                </a:lnTo>
                <a:lnTo>
                  <a:pt x="69" y="30"/>
                </a:lnTo>
                <a:lnTo>
                  <a:pt x="68" y="32"/>
                </a:lnTo>
                <a:lnTo>
                  <a:pt x="67" y="30"/>
                </a:lnTo>
                <a:lnTo>
                  <a:pt x="65" y="30"/>
                </a:lnTo>
                <a:lnTo>
                  <a:pt x="61" y="29"/>
                </a:lnTo>
                <a:lnTo>
                  <a:pt x="61" y="28"/>
                </a:lnTo>
                <a:lnTo>
                  <a:pt x="61" y="27"/>
                </a:lnTo>
                <a:lnTo>
                  <a:pt x="60" y="27"/>
                </a:lnTo>
                <a:lnTo>
                  <a:pt x="58" y="29"/>
                </a:lnTo>
                <a:lnTo>
                  <a:pt x="57" y="28"/>
                </a:lnTo>
                <a:lnTo>
                  <a:pt x="58" y="28"/>
                </a:lnTo>
                <a:lnTo>
                  <a:pt x="57" y="28"/>
                </a:lnTo>
                <a:lnTo>
                  <a:pt x="56" y="28"/>
                </a:lnTo>
                <a:lnTo>
                  <a:pt x="56" y="27"/>
                </a:lnTo>
                <a:lnTo>
                  <a:pt x="56" y="28"/>
                </a:lnTo>
                <a:lnTo>
                  <a:pt x="55" y="27"/>
                </a:lnTo>
                <a:lnTo>
                  <a:pt x="54" y="28"/>
                </a:lnTo>
                <a:lnTo>
                  <a:pt x="54" y="27"/>
                </a:lnTo>
                <a:lnTo>
                  <a:pt x="55" y="26"/>
                </a:lnTo>
                <a:lnTo>
                  <a:pt x="52" y="26"/>
                </a:lnTo>
                <a:lnTo>
                  <a:pt x="55" y="26"/>
                </a:lnTo>
                <a:lnTo>
                  <a:pt x="54" y="24"/>
                </a:lnTo>
                <a:lnTo>
                  <a:pt x="54" y="23"/>
                </a:lnTo>
                <a:lnTo>
                  <a:pt x="52" y="22"/>
                </a:lnTo>
                <a:lnTo>
                  <a:pt x="50" y="21"/>
                </a:lnTo>
                <a:lnTo>
                  <a:pt x="52" y="23"/>
                </a:lnTo>
                <a:lnTo>
                  <a:pt x="51" y="24"/>
                </a:lnTo>
                <a:lnTo>
                  <a:pt x="52" y="26"/>
                </a:lnTo>
                <a:lnTo>
                  <a:pt x="51" y="26"/>
                </a:lnTo>
                <a:lnTo>
                  <a:pt x="50" y="26"/>
                </a:lnTo>
                <a:lnTo>
                  <a:pt x="50" y="27"/>
                </a:lnTo>
                <a:lnTo>
                  <a:pt x="49" y="29"/>
                </a:lnTo>
                <a:lnTo>
                  <a:pt x="49" y="28"/>
                </a:lnTo>
                <a:lnTo>
                  <a:pt x="46" y="29"/>
                </a:lnTo>
                <a:lnTo>
                  <a:pt x="45" y="30"/>
                </a:lnTo>
                <a:lnTo>
                  <a:pt x="44" y="30"/>
                </a:lnTo>
                <a:lnTo>
                  <a:pt x="42" y="30"/>
                </a:lnTo>
                <a:lnTo>
                  <a:pt x="42" y="32"/>
                </a:lnTo>
                <a:lnTo>
                  <a:pt x="41" y="32"/>
                </a:lnTo>
                <a:lnTo>
                  <a:pt x="41" y="30"/>
                </a:lnTo>
                <a:lnTo>
                  <a:pt x="39" y="30"/>
                </a:lnTo>
                <a:lnTo>
                  <a:pt x="38" y="30"/>
                </a:lnTo>
                <a:lnTo>
                  <a:pt x="38" y="32"/>
                </a:lnTo>
                <a:lnTo>
                  <a:pt x="38" y="30"/>
                </a:lnTo>
                <a:lnTo>
                  <a:pt x="37" y="29"/>
                </a:lnTo>
                <a:lnTo>
                  <a:pt x="37" y="30"/>
                </a:lnTo>
                <a:lnTo>
                  <a:pt x="36" y="29"/>
                </a:lnTo>
                <a:lnTo>
                  <a:pt x="37" y="29"/>
                </a:lnTo>
                <a:lnTo>
                  <a:pt x="36" y="28"/>
                </a:lnTo>
                <a:lnTo>
                  <a:pt x="35" y="28"/>
                </a:lnTo>
                <a:lnTo>
                  <a:pt x="33" y="28"/>
                </a:lnTo>
                <a:lnTo>
                  <a:pt x="31" y="28"/>
                </a:lnTo>
                <a:lnTo>
                  <a:pt x="31" y="29"/>
                </a:lnTo>
                <a:lnTo>
                  <a:pt x="31" y="28"/>
                </a:lnTo>
                <a:lnTo>
                  <a:pt x="30" y="28"/>
                </a:lnTo>
                <a:lnTo>
                  <a:pt x="30" y="29"/>
                </a:lnTo>
                <a:lnTo>
                  <a:pt x="29" y="29"/>
                </a:lnTo>
                <a:lnTo>
                  <a:pt x="29" y="30"/>
                </a:lnTo>
                <a:lnTo>
                  <a:pt x="29" y="33"/>
                </a:lnTo>
                <a:lnTo>
                  <a:pt x="28" y="33"/>
                </a:lnTo>
                <a:lnTo>
                  <a:pt x="25" y="34"/>
                </a:lnTo>
                <a:lnTo>
                  <a:pt x="24" y="35"/>
                </a:lnTo>
                <a:lnTo>
                  <a:pt x="22" y="36"/>
                </a:lnTo>
                <a:lnTo>
                  <a:pt x="19" y="36"/>
                </a:lnTo>
                <a:lnTo>
                  <a:pt x="18" y="36"/>
                </a:lnTo>
                <a:lnTo>
                  <a:pt x="17" y="35"/>
                </a:lnTo>
                <a:lnTo>
                  <a:pt x="16" y="35"/>
                </a:lnTo>
                <a:lnTo>
                  <a:pt x="12" y="34"/>
                </a:lnTo>
                <a:lnTo>
                  <a:pt x="10" y="34"/>
                </a:lnTo>
                <a:lnTo>
                  <a:pt x="10" y="36"/>
                </a:lnTo>
                <a:lnTo>
                  <a:pt x="9" y="37"/>
                </a:lnTo>
                <a:lnTo>
                  <a:pt x="7" y="37"/>
                </a:lnTo>
                <a:lnTo>
                  <a:pt x="11" y="39"/>
                </a:lnTo>
                <a:lnTo>
                  <a:pt x="11" y="40"/>
                </a:lnTo>
                <a:lnTo>
                  <a:pt x="12" y="41"/>
                </a:lnTo>
                <a:lnTo>
                  <a:pt x="13" y="42"/>
                </a:lnTo>
                <a:lnTo>
                  <a:pt x="14" y="42"/>
                </a:lnTo>
                <a:lnTo>
                  <a:pt x="16" y="42"/>
                </a:lnTo>
                <a:lnTo>
                  <a:pt x="17" y="45"/>
                </a:lnTo>
                <a:lnTo>
                  <a:pt x="14" y="45"/>
                </a:lnTo>
                <a:lnTo>
                  <a:pt x="14" y="46"/>
                </a:lnTo>
                <a:lnTo>
                  <a:pt x="16" y="47"/>
                </a:lnTo>
                <a:lnTo>
                  <a:pt x="16" y="48"/>
                </a:lnTo>
                <a:lnTo>
                  <a:pt x="17" y="48"/>
                </a:lnTo>
                <a:lnTo>
                  <a:pt x="17" y="49"/>
                </a:lnTo>
                <a:lnTo>
                  <a:pt x="20" y="49"/>
                </a:lnTo>
                <a:lnTo>
                  <a:pt x="20" y="48"/>
                </a:lnTo>
                <a:lnTo>
                  <a:pt x="20" y="47"/>
                </a:lnTo>
                <a:lnTo>
                  <a:pt x="22" y="48"/>
                </a:lnTo>
                <a:lnTo>
                  <a:pt x="22" y="49"/>
                </a:lnTo>
                <a:lnTo>
                  <a:pt x="23" y="49"/>
                </a:lnTo>
                <a:lnTo>
                  <a:pt x="25" y="50"/>
                </a:lnTo>
                <a:lnTo>
                  <a:pt x="26" y="50"/>
                </a:lnTo>
                <a:lnTo>
                  <a:pt x="26" y="52"/>
                </a:lnTo>
                <a:lnTo>
                  <a:pt x="28" y="52"/>
                </a:lnTo>
                <a:lnTo>
                  <a:pt x="29" y="53"/>
                </a:lnTo>
                <a:lnTo>
                  <a:pt x="30" y="54"/>
                </a:lnTo>
                <a:lnTo>
                  <a:pt x="33" y="56"/>
                </a:lnTo>
                <a:lnTo>
                  <a:pt x="33" y="58"/>
                </a:lnTo>
                <a:lnTo>
                  <a:pt x="33" y="59"/>
                </a:lnTo>
                <a:lnTo>
                  <a:pt x="31" y="60"/>
                </a:lnTo>
                <a:lnTo>
                  <a:pt x="31" y="59"/>
                </a:lnTo>
                <a:lnTo>
                  <a:pt x="30" y="58"/>
                </a:lnTo>
                <a:lnTo>
                  <a:pt x="29" y="56"/>
                </a:lnTo>
                <a:lnTo>
                  <a:pt x="28" y="55"/>
                </a:lnTo>
                <a:lnTo>
                  <a:pt x="26" y="54"/>
                </a:lnTo>
                <a:lnTo>
                  <a:pt x="26" y="53"/>
                </a:lnTo>
                <a:lnTo>
                  <a:pt x="24" y="53"/>
                </a:lnTo>
                <a:lnTo>
                  <a:pt x="22" y="53"/>
                </a:lnTo>
                <a:lnTo>
                  <a:pt x="19" y="50"/>
                </a:lnTo>
                <a:lnTo>
                  <a:pt x="18" y="50"/>
                </a:lnTo>
                <a:lnTo>
                  <a:pt x="17" y="50"/>
                </a:lnTo>
                <a:lnTo>
                  <a:pt x="16" y="49"/>
                </a:lnTo>
                <a:lnTo>
                  <a:pt x="14" y="49"/>
                </a:lnTo>
                <a:lnTo>
                  <a:pt x="14" y="50"/>
                </a:lnTo>
                <a:lnTo>
                  <a:pt x="13" y="50"/>
                </a:lnTo>
                <a:lnTo>
                  <a:pt x="12" y="50"/>
                </a:lnTo>
                <a:lnTo>
                  <a:pt x="12" y="52"/>
                </a:lnTo>
                <a:lnTo>
                  <a:pt x="11" y="52"/>
                </a:lnTo>
                <a:lnTo>
                  <a:pt x="11" y="53"/>
                </a:lnTo>
                <a:lnTo>
                  <a:pt x="12" y="54"/>
                </a:lnTo>
                <a:lnTo>
                  <a:pt x="13" y="55"/>
                </a:lnTo>
                <a:lnTo>
                  <a:pt x="13" y="56"/>
                </a:lnTo>
                <a:lnTo>
                  <a:pt x="14" y="56"/>
                </a:lnTo>
                <a:lnTo>
                  <a:pt x="16" y="56"/>
                </a:lnTo>
                <a:lnTo>
                  <a:pt x="16" y="58"/>
                </a:lnTo>
                <a:lnTo>
                  <a:pt x="18" y="58"/>
                </a:lnTo>
                <a:lnTo>
                  <a:pt x="22" y="60"/>
                </a:lnTo>
                <a:lnTo>
                  <a:pt x="20" y="60"/>
                </a:lnTo>
                <a:lnTo>
                  <a:pt x="22" y="61"/>
                </a:lnTo>
                <a:lnTo>
                  <a:pt x="22" y="62"/>
                </a:lnTo>
                <a:lnTo>
                  <a:pt x="23" y="64"/>
                </a:lnTo>
                <a:lnTo>
                  <a:pt x="22" y="65"/>
                </a:lnTo>
                <a:lnTo>
                  <a:pt x="20" y="65"/>
                </a:lnTo>
                <a:lnTo>
                  <a:pt x="22" y="66"/>
                </a:lnTo>
                <a:lnTo>
                  <a:pt x="20" y="66"/>
                </a:lnTo>
                <a:lnTo>
                  <a:pt x="19" y="66"/>
                </a:lnTo>
                <a:lnTo>
                  <a:pt x="20" y="66"/>
                </a:lnTo>
                <a:lnTo>
                  <a:pt x="19" y="65"/>
                </a:lnTo>
                <a:lnTo>
                  <a:pt x="19" y="66"/>
                </a:lnTo>
                <a:lnTo>
                  <a:pt x="18" y="65"/>
                </a:lnTo>
                <a:lnTo>
                  <a:pt x="17" y="64"/>
                </a:lnTo>
                <a:lnTo>
                  <a:pt x="16" y="64"/>
                </a:lnTo>
                <a:lnTo>
                  <a:pt x="14" y="61"/>
                </a:lnTo>
                <a:lnTo>
                  <a:pt x="14" y="60"/>
                </a:lnTo>
                <a:lnTo>
                  <a:pt x="14" y="59"/>
                </a:lnTo>
                <a:lnTo>
                  <a:pt x="13" y="58"/>
                </a:lnTo>
                <a:lnTo>
                  <a:pt x="11" y="56"/>
                </a:lnTo>
                <a:lnTo>
                  <a:pt x="10" y="55"/>
                </a:lnTo>
                <a:lnTo>
                  <a:pt x="7" y="55"/>
                </a:lnTo>
                <a:lnTo>
                  <a:pt x="6" y="55"/>
                </a:lnTo>
                <a:lnTo>
                  <a:pt x="5" y="54"/>
                </a:lnTo>
                <a:lnTo>
                  <a:pt x="3" y="53"/>
                </a:lnTo>
                <a:lnTo>
                  <a:pt x="1" y="54"/>
                </a:lnTo>
                <a:lnTo>
                  <a:pt x="0" y="54"/>
                </a:lnTo>
                <a:lnTo>
                  <a:pt x="0" y="55"/>
                </a:lnTo>
                <a:lnTo>
                  <a:pt x="0" y="56"/>
                </a:lnTo>
                <a:lnTo>
                  <a:pt x="1" y="59"/>
                </a:lnTo>
                <a:lnTo>
                  <a:pt x="3" y="59"/>
                </a:lnTo>
              </a:path>
            </a:pathLst>
          </a:custGeom>
          <a:solidFill>
            <a:schemeClr val="bg1"/>
          </a:solidFill>
          <a:ln w="3175" cmpd="sng">
            <a:solidFill>
              <a:schemeClr val="bg2"/>
            </a:solidFill>
            <a:prstDash val="solid"/>
            <a:round/>
            <a:headEnd/>
            <a:tailEnd/>
          </a:ln>
        </p:spPr>
        <p:txBody>
          <a:bodyPr/>
          <a:lstStyle/>
          <a:p>
            <a:endParaRPr lang="en-US"/>
          </a:p>
        </p:txBody>
      </p:sp>
      <p:sp>
        <p:nvSpPr>
          <p:cNvPr id="34020" name="Freeform 228"/>
          <p:cNvSpPr>
            <a:spLocks/>
          </p:cNvSpPr>
          <p:nvPr/>
        </p:nvSpPr>
        <p:spPr bwMode="auto">
          <a:xfrm>
            <a:off x="4714875" y="2587625"/>
            <a:ext cx="61913" cy="60325"/>
          </a:xfrm>
          <a:custGeom>
            <a:avLst/>
            <a:gdLst>
              <a:gd name="T0" fmla="*/ 2147483646 w 78"/>
              <a:gd name="T1" fmla="*/ 2147483646 h 75"/>
              <a:gd name="T2" fmla="*/ 2147483646 w 78"/>
              <a:gd name="T3" fmla="*/ 2147483646 h 75"/>
              <a:gd name="T4" fmla="*/ 2147483646 w 78"/>
              <a:gd name="T5" fmla="*/ 2147483646 h 75"/>
              <a:gd name="T6" fmla="*/ 2147483646 w 78"/>
              <a:gd name="T7" fmla="*/ 2147483646 h 75"/>
              <a:gd name="T8" fmla="*/ 2147483646 w 78"/>
              <a:gd name="T9" fmla="*/ 2147483646 h 75"/>
              <a:gd name="T10" fmla="*/ 2147483646 w 78"/>
              <a:gd name="T11" fmla="*/ 2147483646 h 75"/>
              <a:gd name="T12" fmla="*/ 2147483646 w 78"/>
              <a:gd name="T13" fmla="*/ 2147483646 h 75"/>
              <a:gd name="T14" fmla="*/ 2147483646 w 78"/>
              <a:gd name="T15" fmla="*/ 2147483646 h 75"/>
              <a:gd name="T16" fmla="*/ 2147483646 w 78"/>
              <a:gd name="T17" fmla="*/ 2147483646 h 75"/>
              <a:gd name="T18" fmla="*/ 2147483646 w 78"/>
              <a:gd name="T19" fmla="*/ 2147483646 h 75"/>
              <a:gd name="T20" fmla="*/ 2147483646 w 78"/>
              <a:gd name="T21" fmla="*/ 2147483646 h 75"/>
              <a:gd name="T22" fmla="*/ 2147483646 w 78"/>
              <a:gd name="T23" fmla="*/ 2147483646 h 75"/>
              <a:gd name="T24" fmla="*/ 2147483646 w 78"/>
              <a:gd name="T25" fmla="*/ 2147483646 h 75"/>
              <a:gd name="T26" fmla="*/ 2147483646 w 78"/>
              <a:gd name="T27" fmla="*/ 2147483646 h 75"/>
              <a:gd name="T28" fmla="*/ 2147483646 w 78"/>
              <a:gd name="T29" fmla="*/ 2147483646 h 75"/>
              <a:gd name="T30" fmla="*/ 2147483646 w 78"/>
              <a:gd name="T31" fmla="*/ 2147483646 h 75"/>
              <a:gd name="T32" fmla="*/ 2147483646 w 78"/>
              <a:gd name="T33" fmla="*/ 2147483646 h 75"/>
              <a:gd name="T34" fmla="*/ 2147483646 w 78"/>
              <a:gd name="T35" fmla="*/ 2147483646 h 75"/>
              <a:gd name="T36" fmla="*/ 2147483646 w 78"/>
              <a:gd name="T37" fmla="*/ 2147483646 h 75"/>
              <a:gd name="T38" fmla="*/ 2147483646 w 78"/>
              <a:gd name="T39" fmla="*/ 2147483646 h 75"/>
              <a:gd name="T40" fmla="*/ 2147483646 w 78"/>
              <a:gd name="T41" fmla="*/ 2147483646 h 75"/>
              <a:gd name="T42" fmla="*/ 2147483646 w 78"/>
              <a:gd name="T43" fmla="*/ 2147483646 h 75"/>
              <a:gd name="T44" fmla="*/ 2147483646 w 78"/>
              <a:gd name="T45" fmla="*/ 2147483646 h 75"/>
              <a:gd name="T46" fmla="*/ 2147483646 w 78"/>
              <a:gd name="T47" fmla="*/ 2147483646 h 75"/>
              <a:gd name="T48" fmla="*/ 2147483646 w 78"/>
              <a:gd name="T49" fmla="*/ 2147483646 h 75"/>
              <a:gd name="T50" fmla="*/ 2147483646 w 78"/>
              <a:gd name="T51" fmla="*/ 2147483646 h 75"/>
              <a:gd name="T52" fmla="*/ 2147483646 w 78"/>
              <a:gd name="T53" fmla="*/ 2147483646 h 75"/>
              <a:gd name="T54" fmla="*/ 2147483646 w 78"/>
              <a:gd name="T55" fmla="*/ 2147483646 h 75"/>
              <a:gd name="T56" fmla="*/ 2147483646 w 78"/>
              <a:gd name="T57" fmla="*/ 2147483646 h 75"/>
              <a:gd name="T58" fmla="*/ 2147483646 w 78"/>
              <a:gd name="T59" fmla="*/ 2147483646 h 75"/>
              <a:gd name="T60" fmla="*/ 2147483646 w 78"/>
              <a:gd name="T61" fmla="*/ 2147483646 h 75"/>
              <a:gd name="T62" fmla="*/ 2147483646 w 78"/>
              <a:gd name="T63" fmla="*/ 2147483646 h 75"/>
              <a:gd name="T64" fmla="*/ 2147483646 w 78"/>
              <a:gd name="T65" fmla="*/ 2147483646 h 75"/>
              <a:gd name="T66" fmla="*/ 2147483646 w 78"/>
              <a:gd name="T67" fmla="*/ 2147483646 h 75"/>
              <a:gd name="T68" fmla="*/ 2147483646 w 78"/>
              <a:gd name="T69" fmla="*/ 2147483646 h 75"/>
              <a:gd name="T70" fmla="*/ 2147483646 w 78"/>
              <a:gd name="T71" fmla="*/ 2147483646 h 75"/>
              <a:gd name="T72" fmla="*/ 2147483646 w 78"/>
              <a:gd name="T73" fmla="*/ 2147483646 h 75"/>
              <a:gd name="T74" fmla="*/ 2147483646 w 78"/>
              <a:gd name="T75" fmla="*/ 2147483646 h 75"/>
              <a:gd name="T76" fmla="*/ 2147483646 w 78"/>
              <a:gd name="T77" fmla="*/ 2147483646 h 75"/>
              <a:gd name="T78" fmla="*/ 2147483646 w 78"/>
              <a:gd name="T79" fmla="*/ 2147483646 h 75"/>
              <a:gd name="T80" fmla="*/ 2147483646 w 78"/>
              <a:gd name="T81" fmla="*/ 2147483646 h 75"/>
              <a:gd name="T82" fmla="*/ 2147483646 w 78"/>
              <a:gd name="T83" fmla="*/ 2147483646 h 75"/>
              <a:gd name="T84" fmla="*/ 2147483646 w 78"/>
              <a:gd name="T85" fmla="*/ 2147483646 h 75"/>
              <a:gd name="T86" fmla="*/ 2147483646 w 78"/>
              <a:gd name="T87" fmla="*/ 2147483646 h 75"/>
              <a:gd name="T88" fmla="*/ 2147483646 w 78"/>
              <a:gd name="T89" fmla="*/ 2147483646 h 75"/>
              <a:gd name="T90" fmla="*/ 500259421 w 78"/>
              <a:gd name="T91" fmla="*/ 2147483646 h 75"/>
              <a:gd name="T92" fmla="*/ 2147483646 w 78"/>
              <a:gd name="T93" fmla="*/ 2147483646 h 75"/>
              <a:gd name="T94" fmla="*/ 2147483646 w 78"/>
              <a:gd name="T95" fmla="*/ 2147483646 h 75"/>
              <a:gd name="T96" fmla="*/ 2147483646 w 78"/>
              <a:gd name="T97" fmla="*/ 2147483646 h 75"/>
              <a:gd name="T98" fmla="*/ 2147483646 w 78"/>
              <a:gd name="T99" fmla="*/ 2147483646 h 75"/>
              <a:gd name="T100" fmla="*/ 2147483646 w 78"/>
              <a:gd name="T101" fmla="*/ 520149497 h 75"/>
              <a:gd name="T102" fmla="*/ 2147483646 w 78"/>
              <a:gd name="T103" fmla="*/ 520149497 h 75"/>
              <a:gd name="T104" fmla="*/ 2147483646 w 78"/>
              <a:gd name="T105" fmla="*/ 1561095176 h 75"/>
              <a:gd name="T106" fmla="*/ 2147483646 w 78"/>
              <a:gd name="T107" fmla="*/ 2147483646 h 75"/>
              <a:gd name="T108" fmla="*/ 2147483646 w 78"/>
              <a:gd name="T109" fmla="*/ 2147483646 h 75"/>
              <a:gd name="T110" fmla="*/ 2147483646 w 78"/>
              <a:gd name="T111" fmla="*/ 2147483646 h 75"/>
              <a:gd name="T112" fmla="*/ 2147483646 w 78"/>
              <a:gd name="T113" fmla="*/ 2147483646 h 75"/>
              <a:gd name="T114" fmla="*/ 2147483646 w 78"/>
              <a:gd name="T115" fmla="*/ 2147483646 h 75"/>
              <a:gd name="T116" fmla="*/ 2147483646 w 78"/>
              <a:gd name="T117" fmla="*/ 2147483646 h 75"/>
              <a:gd name="T118" fmla="*/ 2147483646 w 78"/>
              <a:gd name="T119" fmla="*/ 2147483646 h 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8" h="75">
                <a:moveTo>
                  <a:pt x="68" y="28"/>
                </a:moveTo>
                <a:lnTo>
                  <a:pt x="70" y="30"/>
                </a:lnTo>
                <a:lnTo>
                  <a:pt x="71" y="30"/>
                </a:lnTo>
                <a:lnTo>
                  <a:pt x="73" y="32"/>
                </a:lnTo>
                <a:lnTo>
                  <a:pt x="74" y="30"/>
                </a:lnTo>
                <a:lnTo>
                  <a:pt x="73" y="30"/>
                </a:lnTo>
                <a:lnTo>
                  <a:pt x="73" y="29"/>
                </a:lnTo>
                <a:lnTo>
                  <a:pt x="71" y="28"/>
                </a:lnTo>
                <a:lnTo>
                  <a:pt x="73" y="28"/>
                </a:lnTo>
                <a:lnTo>
                  <a:pt x="74" y="27"/>
                </a:lnTo>
                <a:lnTo>
                  <a:pt x="74" y="28"/>
                </a:lnTo>
                <a:lnTo>
                  <a:pt x="75" y="29"/>
                </a:lnTo>
                <a:lnTo>
                  <a:pt x="74" y="30"/>
                </a:lnTo>
                <a:lnTo>
                  <a:pt x="75" y="32"/>
                </a:lnTo>
                <a:lnTo>
                  <a:pt x="76" y="33"/>
                </a:lnTo>
                <a:lnTo>
                  <a:pt x="77" y="34"/>
                </a:lnTo>
                <a:lnTo>
                  <a:pt x="78" y="35"/>
                </a:lnTo>
                <a:lnTo>
                  <a:pt x="78" y="36"/>
                </a:lnTo>
                <a:lnTo>
                  <a:pt x="76" y="36"/>
                </a:lnTo>
                <a:lnTo>
                  <a:pt x="75" y="36"/>
                </a:lnTo>
                <a:lnTo>
                  <a:pt x="73" y="36"/>
                </a:lnTo>
                <a:lnTo>
                  <a:pt x="71" y="36"/>
                </a:lnTo>
                <a:lnTo>
                  <a:pt x="71" y="37"/>
                </a:lnTo>
                <a:lnTo>
                  <a:pt x="70" y="37"/>
                </a:lnTo>
                <a:lnTo>
                  <a:pt x="71" y="39"/>
                </a:lnTo>
                <a:lnTo>
                  <a:pt x="70" y="39"/>
                </a:lnTo>
                <a:lnTo>
                  <a:pt x="69" y="39"/>
                </a:lnTo>
                <a:lnTo>
                  <a:pt x="69" y="40"/>
                </a:lnTo>
                <a:lnTo>
                  <a:pt x="69" y="41"/>
                </a:lnTo>
                <a:lnTo>
                  <a:pt x="68" y="40"/>
                </a:lnTo>
                <a:lnTo>
                  <a:pt x="67" y="40"/>
                </a:lnTo>
                <a:lnTo>
                  <a:pt x="67" y="39"/>
                </a:lnTo>
                <a:lnTo>
                  <a:pt x="65" y="39"/>
                </a:lnTo>
                <a:lnTo>
                  <a:pt x="64" y="37"/>
                </a:lnTo>
                <a:lnTo>
                  <a:pt x="65" y="37"/>
                </a:lnTo>
                <a:lnTo>
                  <a:pt x="67" y="36"/>
                </a:lnTo>
                <a:lnTo>
                  <a:pt x="65" y="36"/>
                </a:lnTo>
                <a:lnTo>
                  <a:pt x="67" y="36"/>
                </a:lnTo>
                <a:lnTo>
                  <a:pt x="67" y="35"/>
                </a:lnTo>
                <a:lnTo>
                  <a:pt x="65" y="34"/>
                </a:lnTo>
                <a:lnTo>
                  <a:pt x="64" y="34"/>
                </a:lnTo>
                <a:lnTo>
                  <a:pt x="63" y="34"/>
                </a:lnTo>
                <a:lnTo>
                  <a:pt x="62" y="34"/>
                </a:lnTo>
                <a:lnTo>
                  <a:pt x="62" y="33"/>
                </a:lnTo>
                <a:lnTo>
                  <a:pt x="60" y="32"/>
                </a:lnTo>
                <a:lnTo>
                  <a:pt x="58" y="32"/>
                </a:lnTo>
                <a:lnTo>
                  <a:pt x="56" y="32"/>
                </a:lnTo>
                <a:lnTo>
                  <a:pt x="56" y="30"/>
                </a:lnTo>
                <a:lnTo>
                  <a:pt x="55" y="29"/>
                </a:lnTo>
                <a:lnTo>
                  <a:pt x="54" y="29"/>
                </a:lnTo>
                <a:lnTo>
                  <a:pt x="54" y="30"/>
                </a:lnTo>
                <a:lnTo>
                  <a:pt x="52" y="30"/>
                </a:lnTo>
                <a:lnTo>
                  <a:pt x="54" y="33"/>
                </a:lnTo>
                <a:lnTo>
                  <a:pt x="55" y="34"/>
                </a:lnTo>
                <a:lnTo>
                  <a:pt x="55" y="35"/>
                </a:lnTo>
                <a:lnTo>
                  <a:pt x="55" y="36"/>
                </a:lnTo>
                <a:lnTo>
                  <a:pt x="55" y="37"/>
                </a:lnTo>
                <a:lnTo>
                  <a:pt x="56" y="37"/>
                </a:lnTo>
                <a:lnTo>
                  <a:pt x="57" y="39"/>
                </a:lnTo>
                <a:lnTo>
                  <a:pt x="57" y="40"/>
                </a:lnTo>
                <a:lnTo>
                  <a:pt x="58" y="41"/>
                </a:lnTo>
                <a:lnTo>
                  <a:pt x="58" y="42"/>
                </a:lnTo>
                <a:lnTo>
                  <a:pt x="60" y="43"/>
                </a:lnTo>
                <a:lnTo>
                  <a:pt x="61" y="45"/>
                </a:lnTo>
                <a:lnTo>
                  <a:pt x="61" y="46"/>
                </a:lnTo>
                <a:lnTo>
                  <a:pt x="61" y="47"/>
                </a:lnTo>
                <a:lnTo>
                  <a:pt x="61" y="48"/>
                </a:lnTo>
                <a:lnTo>
                  <a:pt x="62" y="48"/>
                </a:lnTo>
                <a:lnTo>
                  <a:pt x="62" y="47"/>
                </a:lnTo>
                <a:lnTo>
                  <a:pt x="62" y="48"/>
                </a:lnTo>
                <a:lnTo>
                  <a:pt x="63" y="49"/>
                </a:lnTo>
                <a:lnTo>
                  <a:pt x="62" y="49"/>
                </a:lnTo>
                <a:lnTo>
                  <a:pt x="64" y="50"/>
                </a:lnTo>
                <a:lnTo>
                  <a:pt x="64" y="53"/>
                </a:lnTo>
                <a:lnTo>
                  <a:pt x="64" y="54"/>
                </a:lnTo>
                <a:lnTo>
                  <a:pt x="65" y="55"/>
                </a:lnTo>
                <a:lnTo>
                  <a:pt x="65" y="56"/>
                </a:lnTo>
                <a:lnTo>
                  <a:pt x="67" y="58"/>
                </a:lnTo>
                <a:lnTo>
                  <a:pt x="65" y="58"/>
                </a:lnTo>
                <a:lnTo>
                  <a:pt x="67" y="59"/>
                </a:lnTo>
                <a:lnTo>
                  <a:pt x="68" y="59"/>
                </a:lnTo>
                <a:lnTo>
                  <a:pt x="68" y="60"/>
                </a:lnTo>
                <a:lnTo>
                  <a:pt x="68" y="61"/>
                </a:lnTo>
                <a:lnTo>
                  <a:pt x="68" y="62"/>
                </a:lnTo>
                <a:lnTo>
                  <a:pt x="67" y="62"/>
                </a:lnTo>
                <a:lnTo>
                  <a:pt x="65" y="62"/>
                </a:lnTo>
                <a:lnTo>
                  <a:pt x="67" y="64"/>
                </a:lnTo>
                <a:lnTo>
                  <a:pt x="65" y="66"/>
                </a:lnTo>
                <a:lnTo>
                  <a:pt x="67" y="66"/>
                </a:lnTo>
                <a:lnTo>
                  <a:pt x="67" y="67"/>
                </a:lnTo>
                <a:lnTo>
                  <a:pt x="68" y="68"/>
                </a:lnTo>
                <a:lnTo>
                  <a:pt x="69" y="69"/>
                </a:lnTo>
                <a:lnTo>
                  <a:pt x="70" y="69"/>
                </a:lnTo>
                <a:lnTo>
                  <a:pt x="70" y="72"/>
                </a:lnTo>
                <a:lnTo>
                  <a:pt x="71" y="73"/>
                </a:lnTo>
                <a:lnTo>
                  <a:pt x="73" y="74"/>
                </a:lnTo>
                <a:lnTo>
                  <a:pt x="70" y="74"/>
                </a:lnTo>
                <a:lnTo>
                  <a:pt x="69" y="74"/>
                </a:lnTo>
                <a:lnTo>
                  <a:pt x="68" y="72"/>
                </a:lnTo>
                <a:lnTo>
                  <a:pt x="67" y="71"/>
                </a:lnTo>
                <a:lnTo>
                  <a:pt x="65" y="71"/>
                </a:lnTo>
                <a:lnTo>
                  <a:pt x="64" y="71"/>
                </a:lnTo>
                <a:lnTo>
                  <a:pt x="63" y="69"/>
                </a:lnTo>
                <a:lnTo>
                  <a:pt x="63" y="68"/>
                </a:lnTo>
                <a:lnTo>
                  <a:pt x="63" y="67"/>
                </a:lnTo>
                <a:lnTo>
                  <a:pt x="62" y="67"/>
                </a:lnTo>
                <a:lnTo>
                  <a:pt x="61" y="66"/>
                </a:lnTo>
                <a:lnTo>
                  <a:pt x="62" y="66"/>
                </a:lnTo>
                <a:lnTo>
                  <a:pt x="61" y="65"/>
                </a:lnTo>
                <a:lnTo>
                  <a:pt x="60" y="64"/>
                </a:lnTo>
                <a:lnTo>
                  <a:pt x="60" y="65"/>
                </a:lnTo>
                <a:lnTo>
                  <a:pt x="58" y="64"/>
                </a:lnTo>
                <a:lnTo>
                  <a:pt x="60" y="64"/>
                </a:lnTo>
                <a:lnTo>
                  <a:pt x="58" y="62"/>
                </a:lnTo>
                <a:lnTo>
                  <a:pt x="58" y="61"/>
                </a:lnTo>
                <a:lnTo>
                  <a:pt x="57" y="60"/>
                </a:lnTo>
                <a:lnTo>
                  <a:pt x="56" y="59"/>
                </a:lnTo>
                <a:lnTo>
                  <a:pt x="55" y="60"/>
                </a:lnTo>
                <a:lnTo>
                  <a:pt x="54" y="60"/>
                </a:lnTo>
                <a:lnTo>
                  <a:pt x="52" y="60"/>
                </a:lnTo>
                <a:lnTo>
                  <a:pt x="51" y="61"/>
                </a:lnTo>
                <a:lnTo>
                  <a:pt x="51" y="62"/>
                </a:lnTo>
                <a:lnTo>
                  <a:pt x="50" y="64"/>
                </a:lnTo>
                <a:lnTo>
                  <a:pt x="50" y="65"/>
                </a:lnTo>
                <a:lnTo>
                  <a:pt x="50" y="66"/>
                </a:lnTo>
                <a:lnTo>
                  <a:pt x="50" y="65"/>
                </a:lnTo>
                <a:lnTo>
                  <a:pt x="49" y="65"/>
                </a:lnTo>
                <a:lnTo>
                  <a:pt x="49" y="66"/>
                </a:lnTo>
                <a:lnTo>
                  <a:pt x="50" y="67"/>
                </a:lnTo>
                <a:lnTo>
                  <a:pt x="49" y="67"/>
                </a:lnTo>
                <a:lnTo>
                  <a:pt x="49" y="68"/>
                </a:lnTo>
                <a:lnTo>
                  <a:pt x="49" y="69"/>
                </a:lnTo>
                <a:lnTo>
                  <a:pt x="49" y="71"/>
                </a:lnTo>
                <a:lnTo>
                  <a:pt x="50" y="72"/>
                </a:lnTo>
                <a:lnTo>
                  <a:pt x="50" y="73"/>
                </a:lnTo>
                <a:lnTo>
                  <a:pt x="50" y="74"/>
                </a:lnTo>
                <a:lnTo>
                  <a:pt x="49" y="74"/>
                </a:lnTo>
                <a:lnTo>
                  <a:pt x="50" y="74"/>
                </a:lnTo>
                <a:lnTo>
                  <a:pt x="50" y="75"/>
                </a:lnTo>
                <a:lnTo>
                  <a:pt x="49" y="74"/>
                </a:lnTo>
                <a:lnTo>
                  <a:pt x="49" y="73"/>
                </a:lnTo>
                <a:lnTo>
                  <a:pt x="46" y="73"/>
                </a:lnTo>
                <a:lnTo>
                  <a:pt x="45" y="73"/>
                </a:lnTo>
                <a:lnTo>
                  <a:pt x="45" y="72"/>
                </a:lnTo>
                <a:lnTo>
                  <a:pt x="44" y="72"/>
                </a:lnTo>
                <a:lnTo>
                  <a:pt x="44" y="71"/>
                </a:lnTo>
                <a:lnTo>
                  <a:pt x="45" y="71"/>
                </a:lnTo>
                <a:lnTo>
                  <a:pt x="45" y="69"/>
                </a:lnTo>
                <a:lnTo>
                  <a:pt x="45" y="68"/>
                </a:lnTo>
                <a:lnTo>
                  <a:pt x="45" y="67"/>
                </a:lnTo>
                <a:lnTo>
                  <a:pt x="44" y="66"/>
                </a:lnTo>
                <a:lnTo>
                  <a:pt x="45" y="66"/>
                </a:lnTo>
                <a:lnTo>
                  <a:pt x="44" y="66"/>
                </a:lnTo>
                <a:lnTo>
                  <a:pt x="44" y="65"/>
                </a:lnTo>
                <a:lnTo>
                  <a:pt x="45" y="65"/>
                </a:lnTo>
                <a:lnTo>
                  <a:pt x="45" y="64"/>
                </a:lnTo>
                <a:lnTo>
                  <a:pt x="44" y="64"/>
                </a:lnTo>
                <a:lnTo>
                  <a:pt x="43" y="64"/>
                </a:lnTo>
                <a:lnTo>
                  <a:pt x="42" y="61"/>
                </a:lnTo>
                <a:lnTo>
                  <a:pt x="42" y="59"/>
                </a:lnTo>
                <a:lnTo>
                  <a:pt x="41" y="59"/>
                </a:lnTo>
                <a:lnTo>
                  <a:pt x="41" y="58"/>
                </a:lnTo>
                <a:lnTo>
                  <a:pt x="39" y="56"/>
                </a:lnTo>
                <a:lnTo>
                  <a:pt x="38" y="55"/>
                </a:lnTo>
                <a:lnTo>
                  <a:pt x="38" y="56"/>
                </a:lnTo>
                <a:lnTo>
                  <a:pt x="37" y="55"/>
                </a:lnTo>
                <a:lnTo>
                  <a:pt x="37" y="54"/>
                </a:lnTo>
                <a:lnTo>
                  <a:pt x="37" y="53"/>
                </a:lnTo>
                <a:lnTo>
                  <a:pt x="37" y="52"/>
                </a:lnTo>
                <a:lnTo>
                  <a:pt x="36" y="50"/>
                </a:lnTo>
                <a:lnTo>
                  <a:pt x="35" y="50"/>
                </a:lnTo>
                <a:lnTo>
                  <a:pt x="31" y="52"/>
                </a:lnTo>
                <a:lnTo>
                  <a:pt x="30" y="53"/>
                </a:lnTo>
                <a:lnTo>
                  <a:pt x="30" y="54"/>
                </a:lnTo>
                <a:lnTo>
                  <a:pt x="31" y="55"/>
                </a:lnTo>
                <a:lnTo>
                  <a:pt x="30" y="56"/>
                </a:lnTo>
                <a:lnTo>
                  <a:pt x="31" y="58"/>
                </a:lnTo>
                <a:lnTo>
                  <a:pt x="31" y="59"/>
                </a:lnTo>
                <a:lnTo>
                  <a:pt x="32" y="60"/>
                </a:lnTo>
                <a:lnTo>
                  <a:pt x="31" y="60"/>
                </a:lnTo>
                <a:lnTo>
                  <a:pt x="30" y="61"/>
                </a:lnTo>
                <a:lnTo>
                  <a:pt x="30" y="62"/>
                </a:lnTo>
                <a:lnTo>
                  <a:pt x="29" y="62"/>
                </a:lnTo>
                <a:lnTo>
                  <a:pt x="29" y="61"/>
                </a:lnTo>
                <a:lnTo>
                  <a:pt x="28" y="60"/>
                </a:lnTo>
                <a:lnTo>
                  <a:pt x="26" y="60"/>
                </a:lnTo>
                <a:lnTo>
                  <a:pt x="25" y="60"/>
                </a:lnTo>
                <a:lnTo>
                  <a:pt x="24" y="60"/>
                </a:lnTo>
                <a:lnTo>
                  <a:pt x="24" y="59"/>
                </a:lnTo>
                <a:lnTo>
                  <a:pt x="23" y="59"/>
                </a:lnTo>
                <a:lnTo>
                  <a:pt x="23" y="56"/>
                </a:lnTo>
                <a:lnTo>
                  <a:pt x="23" y="55"/>
                </a:lnTo>
                <a:lnTo>
                  <a:pt x="23" y="54"/>
                </a:lnTo>
                <a:lnTo>
                  <a:pt x="22" y="54"/>
                </a:lnTo>
                <a:lnTo>
                  <a:pt x="22" y="53"/>
                </a:lnTo>
                <a:lnTo>
                  <a:pt x="20" y="52"/>
                </a:lnTo>
                <a:lnTo>
                  <a:pt x="19" y="50"/>
                </a:lnTo>
                <a:lnTo>
                  <a:pt x="18" y="49"/>
                </a:lnTo>
                <a:lnTo>
                  <a:pt x="18" y="48"/>
                </a:lnTo>
                <a:lnTo>
                  <a:pt x="18" y="46"/>
                </a:lnTo>
                <a:lnTo>
                  <a:pt x="18" y="43"/>
                </a:lnTo>
                <a:lnTo>
                  <a:pt x="19" y="43"/>
                </a:lnTo>
                <a:lnTo>
                  <a:pt x="20" y="41"/>
                </a:lnTo>
                <a:lnTo>
                  <a:pt x="22" y="40"/>
                </a:lnTo>
                <a:lnTo>
                  <a:pt x="19" y="36"/>
                </a:lnTo>
                <a:lnTo>
                  <a:pt x="19" y="35"/>
                </a:lnTo>
                <a:lnTo>
                  <a:pt x="19" y="34"/>
                </a:lnTo>
                <a:lnTo>
                  <a:pt x="17" y="33"/>
                </a:lnTo>
                <a:lnTo>
                  <a:pt x="17" y="32"/>
                </a:lnTo>
                <a:lnTo>
                  <a:pt x="14" y="29"/>
                </a:lnTo>
                <a:lnTo>
                  <a:pt x="13" y="29"/>
                </a:lnTo>
                <a:lnTo>
                  <a:pt x="12" y="28"/>
                </a:lnTo>
                <a:lnTo>
                  <a:pt x="11" y="27"/>
                </a:lnTo>
                <a:lnTo>
                  <a:pt x="10" y="27"/>
                </a:lnTo>
                <a:lnTo>
                  <a:pt x="9" y="27"/>
                </a:lnTo>
                <a:lnTo>
                  <a:pt x="9" y="28"/>
                </a:lnTo>
                <a:lnTo>
                  <a:pt x="9" y="27"/>
                </a:lnTo>
                <a:lnTo>
                  <a:pt x="9" y="26"/>
                </a:lnTo>
                <a:lnTo>
                  <a:pt x="7" y="26"/>
                </a:lnTo>
                <a:lnTo>
                  <a:pt x="9" y="24"/>
                </a:lnTo>
                <a:lnTo>
                  <a:pt x="7" y="24"/>
                </a:lnTo>
                <a:lnTo>
                  <a:pt x="7" y="23"/>
                </a:lnTo>
                <a:lnTo>
                  <a:pt x="7" y="22"/>
                </a:lnTo>
                <a:lnTo>
                  <a:pt x="6" y="22"/>
                </a:lnTo>
                <a:lnTo>
                  <a:pt x="6" y="21"/>
                </a:lnTo>
                <a:lnTo>
                  <a:pt x="4" y="21"/>
                </a:lnTo>
                <a:lnTo>
                  <a:pt x="3" y="20"/>
                </a:lnTo>
                <a:lnTo>
                  <a:pt x="1" y="20"/>
                </a:lnTo>
                <a:lnTo>
                  <a:pt x="0" y="18"/>
                </a:lnTo>
                <a:lnTo>
                  <a:pt x="1" y="17"/>
                </a:lnTo>
                <a:lnTo>
                  <a:pt x="1" y="16"/>
                </a:lnTo>
                <a:lnTo>
                  <a:pt x="3" y="16"/>
                </a:lnTo>
                <a:lnTo>
                  <a:pt x="4" y="16"/>
                </a:lnTo>
                <a:lnTo>
                  <a:pt x="5" y="15"/>
                </a:lnTo>
                <a:lnTo>
                  <a:pt x="6" y="14"/>
                </a:lnTo>
                <a:lnTo>
                  <a:pt x="7" y="11"/>
                </a:lnTo>
                <a:lnTo>
                  <a:pt x="7" y="10"/>
                </a:lnTo>
                <a:lnTo>
                  <a:pt x="6" y="8"/>
                </a:lnTo>
                <a:lnTo>
                  <a:pt x="9" y="9"/>
                </a:lnTo>
                <a:lnTo>
                  <a:pt x="9" y="8"/>
                </a:lnTo>
                <a:lnTo>
                  <a:pt x="9" y="7"/>
                </a:lnTo>
                <a:lnTo>
                  <a:pt x="9" y="5"/>
                </a:lnTo>
                <a:lnTo>
                  <a:pt x="10" y="5"/>
                </a:lnTo>
                <a:lnTo>
                  <a:pt x="11" y="5"/>
                </a:lnTo>
                <a:lnTo>
                  <a:pt x="12" y="5"/>
                </a:lnTo>
                <a:lnTo>
                  <a:pt x="12" y="7"/>
                </a:lnTo>
                <a:lnTo>
                  <a:pt x="13" y="7"/>
                </a:lnTo>
                <a:lnTo>
                  <a:pt x="16" y="8"/>
                </a:lnTo>
                <a:lnTo>
                  <a:pt x="17" y="7"/>
                </a:lnTo>
                <a:lnTo>
                  <a:pt x="18" y="7"/>
                </a:lnTo>
                <a:lnTo>
                  <a:pt x="18" y="5"/>
                </a:lnTo>
                <a:lnTo>
                  <a:pt x="19" y="4"/>
                </a:lnTo>
                <a:lnTo>
                  <a:pt x="19" y="3"/>
                </a:lnTo>
                <a:lnTo>
                  <a:pt x="20" y="2"/>
                </a:lnTo>
                <a:lnTo>
                  <a:pt x="20" y="1"/>
                </a:lnTo>
                <a:lnTo>
                  <a:pt x="22" y="1"/>
                </a:lnTo>
                <a:lnTo>
                  <a:pt x="23" y="1"/>
                </a:lnTo>
                <a:lnTo>
                  <a:pt x="24" y="0"/>
                </a:lnTo>
                <a:lnTo>
                  <a:pt x="24" y="1"/>
                </a:lnTo>
                <a:lnTo>
                  <a:pt x="26" y="1"/>
                </a:lnTo>
                <a:lnTo>
                  <a:pt x="28" y="1"/>
                </a:lnTo>
                <a:lnTo>
                  <a:pt x="29" y="1"/>
                </a:lnTo>
                <a:lnTo>
                  <a:pt x="29" y="2"/>
                </a:lnTo>
                <a:lnTo>
                  <a:pt x="30" y="2"/>
                </a:lnTo>
                <a:lnTo>
                  <a:pt x="31" y="3"/>
                </a:lnTo>
                <a:lnTo>
                  <a:pt x="32" y="3"/>
                </a:lnTo>
                <a:lnTo>
                  <a:pt x="33" y="4"/>
                </a:lnTo>
                <a:lnTo>
                  <a:pt x="33" y="5"/>
                </a:lnTo>
                <a:lnTo>
                  <a:pt x="36" y="5"/>
                </a:lnTo>
                <a:lnTo>
                  <a:pt x="38" y="5"/>
                </a:lnTo>
                <a:lnTo>
                  <a:pt x="39" y="7"/>
                </a:lnTo>
                <a:lnTo>
                  <a:pt x="42" y="8"/>
                </a:lnTo>
                <a:lnTo>
                  <a:pt x="44" y="8"/>
                </a:lnTo>
                <a:lnTo>
                  <a:pt x="45" y="8"/>
                </a:lnTo>
                <a:lnTo>
                  <a:pt x="46" y="9"/>
                </a:lnTo>
                <a:lnTo>
                  <a:pt x="48" y="9"/>
                </a:lnTo>
                <a:lnTo>
                  <a:pt x="49" y="10"/>
                </a:lnTo>
                <a:lnTo>
                  <a:pt x="51" y="11"/>
                </a:lnTo>
                <a:lnTo>
                  <a:pt x="52" y="13"/>
                </a:lnTo>
                <a:lnTo>
                  <a:pt x="54" y="14"/>
                </a:lnTo>
                <a:lnTo>
                  <a:pt x="55" y="15"/>
                </a:lnTo>
                <a:lnTo>
                  <a:pt x="56" y="15"/>
                </a:lnTo>
                <a:lnTo>
                  <a:pt x="58" y="16"/>
                </a:lnTo>
                <a:lnTo>
                  <a:pt x="60" y="15"/>
                </a:lnTo>
                <a:lnTo>
                  <a:pt x="62" y="17"/>
                </a:lnTo>
                <a:lnTo>
                  <a:pt x="61" y="17"/>
                </a:lnTo>
                <a:lnTo>
                  <a:pt x="62" y="20"/>
                </a:lnTo>
                <a:lnTo>
                  <a:pt x="63" y="20"/>
                </a:lnTo>
                <a:lnTo>
                  <a:pt x="64" y="20"/>
                </a:lnTo>
                <a:lnTo>
                  <a:pt x="65" y="20"/>
                </a:lnTo>
                <a:lnTo>
                  <a:pt x="67" y="21"/>
                </a:lnTo>
                <a:lnTo>
                  <a:pt x="67" y="22"/>
                </a:lnTo>
                <a:lnTo>
                  <a:pt x="67" y="23"/>
                </a:lnTo>
                <a:lnTo>
                  <a:pt x="65" y="22"/>
                </a:lnTo>
                <a:lnTo>
                  <a:pt x="64" y="22"/>
                </a:lnTo>
                <a:lnTo>
                  <a:pt x="65" y="24"/>
                </a:lnTo>
                <a:lnTo>
                  <a:pt x="67" y="24"/>
                </a:lnTo>
                <a:lnTo>
                  <a:pt x="67" y="26"/>
                </a:lnTo>
                <a:lnTo>
                  <a:pt x="67" y="27"/>
                </a:lnTo>
                <a:lnTo>
                  <a:pt x="67" y="28"/>
                </a:lnTo>
                <a:lnTo>
                  <a:pt x="68" y="2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1" name="Freeform 229"/>
          <p:cNvSpPr>
            <a:spLocks/>
          </p:cNvSpPr>
          <p:nvPr/>
        </p:nvSpPr>
        <p:spPr bwMode="auto">
          <a:xfrm>
            <a:off x="4783138" y="2668588"/>
            <a:ext cx="73025" cy="23812"/>
          </a:xfrm>
          <a:custGeom>
            <a:avLst/>
            <a:gdLst>
              <a:gd name="T0" fmla="*/ 2147483646 w 91"/>
              <a:gd name="T1" fmla="*/ 2147483646 h 30"/>
              <a:gd name="T2" fmla="*/ 2147483646 w 91"/>
              <a:gd name="T3" fmla="*/ 2147483646 h 30"/>
              <a:gd name="T4" fmla="*/ 2147483646 w 91"/>
              <a:gd name="T5" fmla="*/ 2147483646 h 30"/>
              <a:gd name="T6" fmla="*/ 2147483646 w 91"/>
              <a:gd name="T7" fmla="*/ 2147483646 h 30"/>
              <a:gd name="T8" fmla="*/ 2147483646 w 91"/>
              <a:gd name="T9" fmla="*/ 2147483646 h 30"/>
              <a:gd name="T10" fmla="*/ 2147483646 w 91"/>
              <a:gd name="T11" fmla="*/ 2147483646 h 30"/>
              <a:gd name="T12" fmla="*/ 2147483646 w 91"/>
              <a:gd name="T13" fmla="*/ 2147483646 h 30"/>
              <a:gd name="T14" fmla="*/ 2147483646 w 91"/>
              <a:gd name="T15" fmla="*/ 2147483646 h 30"/>
              <a:gd name="T16" fmla="*/ 2147483646 w 91"/>
              <a:gd name="T17" fmla="*/ 2147483646 h 30"/>
              <a:gd name="T18" fmla="*/ 2147483646 w 91"/>
              <a:gd name="T19" fmla="*/ 2147483646 h 30"/>
              <a:gd name="T20" fmla="*/ 2147483646 w 91"/>
              <a:gd name="T21" fmla="*/ 2147483646 h 30"/>
              <a:gd name="T22" fmla="*/ 2147483646 w 91"/>
              <a:gd name="T23" fmla="*/ 2147483646 h 30"/>
              <a:gd name="T24" fmla="*/ 2147483646 w 91"/>
              <a:gd name="T25" fmla="*/ 2147483646 h 30"/>
              <a:gd name="T26" fmla="*/ 1033558936 w 91"/>
              <a:gd name="T27" fmla="*/ 2147483646 h 30"/>
              <a:gd name="T28" fmla="*/ 0 w 91"/>
              <a:gd name="T29" fmla="*/ 2147483646 h 30"/>
              <a:gd name="T30" fmla="*/ 0 w 91"/>
              <a:gd name="T31" fmla="*/ 2147483646 h 30"/>
              <a:gd name="T32" fmla="*/ 516457677 w 91"/>
              <a:gd name="T33" fmla="*/ 2147483646 h 30"/>
              <a:gd name="T34" fmla="*/ 516457677 w 91"/>
              <a:gd name="T35" fmla="*/ 2147483646 h 30"/>
              <a:gd name="T36" fmla="*/ 1033558936 w 91"/>
              <a:gd name="T37" fmla="*/ 2147483646 h 30"/>
              <a:gd name="T38" fmla="*/ 1550016613 w 91"/>
              <a:gd name="T39" fmla="*/ 2147483646 h 30"/>
              <a:gd name="T40" fmla="*/ 2147483646 w 91"/>
              <a:gd name="T41" fmla="*/ 2147483646 h 30"/>
              <a:gd name="T42" fmla="*/ 2147483646 w 91"/>
              <a:gd name="T43" fmla="*/ 2000289755 h 30"/>
              <a:gd name="T44" fmla="*/ 2147483646 w 91"/>
              <a:gd name="T45" fmla="*/ 999830162 h 30"/>
              <a:gd name="T46" fmla="*/ 2147483646 w 91"/>
              <a:gd name="T47" fmla="*/ 2147483646 h 30"/>
              <a:gd name="T48" fmla="*/ 2147483646 w 91"/>
              <a:gd name="T49" fmla="*/ 2147483646 h 30"/>
              <a:gd name="T50" fmla="*/ 2147483646 w 91"/>
              <a:gd name="T51" fmla="*/ 2147483646 h 30"/>
              <a:gd name="T52" fmla="*/ 2147483646 w 91"/>
              <a:gd name="T53" fmla="*/ 2147483646 h 30"/>
              <a:gd name="T54" fmla="*/ 2147483646 w 91"/>
              <a:gd name="T55" fmla="*/ 2147483646 h 30"/>
              <a:gd name="T56" fmla="*/ 2147483646 w 91"/>
              <a:gd name="T57" fmla="*/ 2147483646 h 30"/>
              <a:gd name="T58" fmla="*/ 2147483646 w 91"/>
              <a:gd name="T59" fmla="*/ 2147483646 h 30"/>
              <a:gd name="T60" fmla="*/ 2147483646 w 91"/>
              <a:gd name="T61" fmla="*/ 2147483646 h 30"/>
              <a:gd name="T62" fmla="*/ 2147483646 w 91"/>
              <a:gd name="T63" fmla="*/ 2147483646 h 30"/>
              <a:gd name="T64" fmla="*/ 2147483646 w 91"/>
              <a:gd name="T65" fmla="*/ 2147483646 h 30"/>
              <a:gd name="T66" fmla="*/ 2147483646 w 91"/>
              <a:gd name="T67" fmla="*/ 2147483646 h 30"/>
              <a:gd name="T68" fmla="*/ 2147483646 w 91"/>
              <a:gd name="T69" fmla="*/ 2147483646 h 30"/>
              <a:gd name="T70" fmla="*/ 2147483646 w 91"/>
              <a:gd name="T71" fmla="*/ 2147483646 h 30"/>
              <a:gd name="T72" fmla="*/ 2147483646 w 91"/>
              <a:gd name="T73" fmla="*/ 2147483646 h 30"/>
              <a:gd name="T74" fmla="*/ 2147483646 w 91"/>
              <a:gd name="T75" fmla="*/ 2147483646 h 30"/>
              <a:gd name="T76" fmla="*/ 2147483646 w 91"/>
              <a:gd name="T77" fmla="*/ 2147483646 h 30"/>
              <a:gd name="T78" fmla="*/ 2147483646 w 91"/>
              <a:gd name="T79" fmla="*/ 2147483646 h 30"/>
              <a:gd name="T80" fmla="*/ 2147483646 w 91"/>
              <a:gd name="T81" fmla="*/ 2147483646 h 30"/>
              <a:gd name="T82" fmla="*/ 2147483646 w 91"/>
              <a:gd name="T83" fmla="*/ 2147483646 h 30"/>
              <a:gd name="T84" fmla="*/ 2147483646 w 91"/>
              <a:gd name="T85" fmla="*/ 2147483646 h 30"/>
              <a:gd name="T86" fmla="*/ 2147483646 w 91"/>
              <a:gd name="T87" fmla="*/ 2147483646 h 30"/>
              <a:gd name="T88" fmla="*/ 2147483646 w 91"/>
              <a:gd name="T89" fmla="*/ 2147483646 h 30"/>
              <a:gd name="T90" fmla="*/ 2147483646 w 91"/>
              <a:gd name="T91" fmla="*/ 2147483646 h 30"/>
              <a:gd name="T92" fmla="*/ 2147483646 w 91"/>
              <a:gd name="T93" fmla="*/ 2147483646 h 30"/>
              <a:gd name="T94" fmla="*/ 2147483646 w 91"/>
              <a:gd name="T95" fmla="*/ 2147483646 h 30"/>
              <a:gd name="T96" fmla="*/ 2147483646 w 91"/>
              <a:gd name="T97" fmla="*/ 2147483646 h 30"/>
              <a:gd name="T98" fmla="*/ 2147483646 w 91"/>
              <a:gd name="T99" fmla="*/ 2147483646 h 30"/>
              <a:gd name="T100" fmla="*/ 2147483646 w 91"/>
              <a:gd name="T101" fmla="*/ 2147483646 h 30"/>
              <a:gd name="T102" fmla="*/ 2147483646 w 91"/>
              <a:gd name="T103" fmla="*/ 2147483646 h 30"/>
              <a:gd name="T104" fmla="*/ 2147483646 w 91"/>
              <a:gd name="T105" fmla="*/ 2147483646 h 30"/>
              <a:gd name="T106" fmla="*/ 2147483646 w 91"/>
              <a:gd name="T107" fmla="*/ 2147483646 h 30"/>
              <a:gd name="T108" fmla="*/ 2147483646 w 91"/>
              <a:gd name="T109" fmla="*/ 2147483646 h 30"/>
              <a:gd name="T110" fmla="*/ 2147483646 w 91"/>
              <a:gd name="T111" fmla="*/ 2147483646 h 30"/>
              <a:gd name="T112" fmla="*/ 2147483646 w 91"/>
              <a:gd name="T113" fmla="*/ 2147483646 h 30"/>
              <a:gd name="T114" fmla="*/ 2147483646 w 91"/>
              <a:gd name="T115" fmla="*/ 2147483646 h 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1" h="30">
                <a:moveTo>
                  <a:pt x="52" y="30"/>
                </a:moveTo>
                <a:lnTo>
                  <a:pt x="51" y="30"/>
                </a:lnTo>
                <a:lnTo>
                  <a:pt x="50" y="30"/>
                </a:lnTo>
                <a:lnTo>
                  <a:pt x="48" y="30"/>
                </a:lnTo>
                <a:lnTo>
                  <a:pt x="45" y="30"/>
                </a:lnTo>
                <a:lnTo>
                  <a:pt x="44" y="30"/>
                </a:lnTo>
                <a:lnTo>
                  <a:pt x="42" y="30"/>
                </a:lnTo>
                <a:lnTo>
                  <a:pt x="41" y="30"/>
                </a:lnTo>
                <a:lnTo>
                  <a:pt x="41" y="29"/>
                </a:lnTo>
                <a:lnTo>
                  <a:pt x="41" y="27"/>
                </a:lnTo>
                <a:lnTo>
                  <a:pt x="41" y="24"/>
                </a:lnTo>
                <a:lnTo>
                  <a:pt x="38" y="23"/>
                </a:lnTo>
                <a:lnTo>
                  <a:pt x="37" y="23"/>
                </a:lnTo>
                <a:lnTo>
                  <a:pt x="34" y="23"/>
                </a:lnTo>
                <a:lnTo>
                  <a:pt x="33" y="23"/>
                </a:lnTo>
                <a:lnTo>
                  <a:pt x="33" y="22"/>
                </a:lnTo>
                <a:lnTo>
                  <a:pt x="31" y="22"/>
                </a:lnTo>
                <a:lnTo>
                  <a:pt x="29" y="21"/>
                </a:lnTo>
                <a:lnTo>
                  <a:pt x="27" y="21"/>
                </a:lnTo>
                <a:lnTo>
                  <a:pt x="25" y="19"/>
                </a:lnTo>
                <a:lnTo>
                  <a:pt x="25" y="21"/>
                </a:lnTo>
                <a:lnTo>
                  <a:pt x="23" y="21"/>
                </a:lnTo>
                <a:lnTo>
                  <a:pt x="22" y="19"/>
                </a:lnTo>
                <a:lnTo>
                  <a:pt x="20" y="21"/>
                </a:lnTo>
                <a:lnTo>
                  <a:pt x="19" y="19"/>
                </a:lnTo>
                <a:lnTo>
                  <a:pt x="19" y="21"/>
                </a:lnTo>
                <a:lnTo>
                  <a:pt x="18" y="19"/>
                </a:lnTo>
                <a:lnTo>
                  <a:pt x="18" y="21"/>
                </a:lnTo>
                <a:lnTo>
                  <a:pt x="15" y="18"/>
                </a:lnTo>
                <a:lnTo>
                  <a:pt x="14" y="19"/>
                </a:lnTo>
                <a:lnTo>
                  <a:pt x="13" y="19"/>
                </a:lnTo>
                <a:lnTo>
                  <a:pt x="12" y="18"/>
                </a:lnTo>
                <a:lnTo>
                  <a:pt x="10" y="18"/>
                </a:lnTo>
                <a:lnTo>
                  <a:pt x="9" y="18"/>
                </a:lnTo>
                <a:lnTo>
                  <a:pt x="8" y="18"/>
                </a:lnTo>
                <a:lnTo>
                  <a:pt x="7" y="18"/>
                </a:lnTo>
                <a:lnTo>
                  <a:pt x="6" y="19"/>
                </a:lnTo>
                <a:lnTo>
                  <a:pt x="5" y="18"/>
                </a:lnTo>
                <a:lnTo>
                  <a:pt x="5" y="19"/>
                </a:lnTo>
                <a:lnTo>
                  <a:pt x="3" y="19"/>
                </a:lnTo>
                <a:lnTo>
                  <a:pt x="3" y="18"/>
                </a:lnTo>
                <a:lnTo>
                  <a:pt x="2" y="19"/>
                </a:lnTo>
                <a:lnTo>
                  <a:pt x="2" y="17"/>
                </a:lnTo>
                <a:lnTo>
                  <a:pt x="1" y="17"/>
                </a:lnTo>
                <a:lnTo>
                  <a:pt x="0" y="17"/>
                </a:lnTo>
                <a:lnTo>
                  <a:pt x="0" y="16"/>
                </a:lnTo>
                <a:lnTo>
                  <a:pt x="1" y="15"/>
                </a:lnTo>
                <a:lnTo>
                  <a:pt x="0" y="13"/>
                </a:lnTo>
                <a:lnTo>
                  <a:pt x="1" y="12"/>
                </a:lnTo>
                <a:lnTo>
                  <a:pt x="1" y="11"/>
                </a:lnTo>
                <a:lnTo>
                  <a:pt x="1" y="10"/>
                </a:lnTo>
                <a:lnTo>
                  <a:pt x="1" y="9"/>
                </a:lnTo>
                <a:lnTo>
                  <a:pt x="1" y="8"/>
                </a:lnTo>
                <a:lnTo>
                  <a:pt x="1" y="5"/>
                </a:lnTo>
                <a:lnTo>
                  <a:pt x="1" y="4"/>
                </a:lnTo>
                <a:lnTo>
                  <a:pt x="2" y="4"/>
                </a:lnTo>
                <a:lnTo>
                  <a:pt x="2" y="5"/>
                </a:lnTo>
                <a:lnTo>
                  <a:pt x="2" y="6"/>
                </a:lnTo>
                <a:lnTo>
                  <a:pt x="2" y="8"/>
                </a:lnTo>
                <a:lnTo>
                  <a:pt x="3" y="8"/>
                </a:lnTo>
                <a:lnTo>
                  <a:pt x="3" y="9"/>
                </a:lnTo>
                <a:lnTo>
                  <a:pt x="6" y="9"/>
                </a:lnTo>
                <a:lnTo>
                  <a:pt x="6" y="8"/>
                </a:lnTo>
                <a:lnTo>
                  <a:pt x="6" y="6"/>
                </a:lnTo>
                <a:lnTo>
                  <a:pt x="5" y="5"/>
                </a:lnTo>
                <a:lnTo>
                  <a:pt x="6" y="4"/>
                </a:lnTo>
                <a:lnTo>
                  <a:pt x="5" y="3"/>
                </a:lnTo>
                <a:lnTo>
                  <a:pt x="6" y="0"/>
                </a:lnTo>
                <a:lnTo>
                  <a:pt x="7" y="2"/>
                </a:lnTo>
                <a:lnTo>
                  <a:pt x="7" y="3"/>
                </a:lnTo>
                <a:lnTo>
                  <a:pt x="7" y="4"/>
                </a:lnTo>
                <a:lnTo>
                  <a:pt x="7" y="6"/>
                </a:lnTo>
                <a:lnTo>
                  <a:pt x="8" y="6"/>
                </a:lnTo>
                <a:lnTo>
                  <a:pt x="9" y="8"/>
                </a:lnTo>
                <a:lnTo>
                  <a:pt x="12" y="8"/>
                </a:lnTo>
                <a:lnTo>
                  <a:pt x="13" y="8"/>
                </a:lnTo>
                <a:lnTo>
                  <a:pt x="15" y="8"/>
                </a:lnTo>
                <a:lnTo>
                  <a:pt x="16" y="8"/>
                </a:lnTo>
                <a:lnTo>
                  <a:pt x="16" y="6"/>
                </a:lnTo>
                <a:lnTo>
                  <a:pt x="18" y="6"/>
                </a:lnTo>
                <a:lnTo>
                  <a:pt x="16" y="5"/>
                </a:lnTo>
                <a:lnTo>
                  <a:pt x="18" y="5"/>
                </a:lnTo>
                <a:lnTo>
                  <a:pt x="19" y="4"/>
                </a:lnTo>
                <a:lnTo>
                  <a:pt x="19" y="5"/>
                </a:lnTo>
                <a:lnTo>
                  <a:pt x="20" y="5"/>
                </a:lnTo>
                <a:lnTo>
                  <a:pt x="21" y="6"/>
                </a:lnTo>
                <a:lnTo>
                  <a:pt x="20" y="9"/>
                </a:lnTo>
                <a:lnTo>
                  <a:pt x="19" y="9"/>
                </a:lnTo>
                <a:lnTo>
                  <a:pt x="18" y="8"/>
                </a:lnTo>
                <a:lnTo>
                  <a:pt x="18" y="9"/>
                </a:lnTo>
                <a:lnTo>
                  <a:pt x="19" y="9"/>
                </a:lnTo>
                <a:lnTo>
                  <a:pt x="20" y="9"/>
                </a:lnTo>
                <a:lnTo>
                  <a:pt x="21" y="10"/>
                </a:lnTo>
                <a:lnTo>
                  <a:pt x="22" y="9"/>
                </a:lnTo>
                <a:lnTo>
                  <a:pt x="23" y="10"/>
                </a:lnTo>
                <a:lnTo>
                  <a:pt x="23" y="13"/>
                </a:lnTo>
                <a:lnTo>
                  <a:pt x="25" y="13"/>
                </a:lnTo>
                <a:lnTo>
                  <a:pt x="27" y="13"/>
                </a:lnTo>
                <a:lnTo>
                  <a:pt x="28" y="13"/>
                </a:lnTo>
                <a:lnTo>
                  <a:pt x="29" y="13"/>
                </a:lnTo>
                <a:lnTo>
                  <a:pt x="32" y="13"/>
                </a:lnTo>
                <a:lnTo>
                  <a:pt x="34" y="12"/>
                </a:lnTo>
                <a:lnTo>
                  <a:pt x="37" y="11"/>
                </a:lnTo>
                <a:lnTo>
                  <a:pt x="38" y="11"/>
                </a:lnTo>
                <a:lnTo>
                  <a:pt x="40" y="11"/>
                </a:lnTo>
                <a:lnTo>
                  <a:pt x="42" y="11"/>
                </a:lnTo>
                <a:lnTo>
                  <a:pt x="44" y="11"/>
                </a:lnTo>
                <a:lnTo>
                  <a:pt x="45" y="10"/>
                </a:lnTo>
                <a:lnTo>
                  <a:pt x="48" y="11"/>
                </a:lnTo>
                <a:lnTo>
                  <a:pt x="48" y="12"/>
                </a:lnTo>
                <a:lnTo>
                  <a:pt x="48" y="13"/>
                </a:lnTo>
                <a:lnTo>
                  <a:pt x="50" y="13"/>
                </a:lnTo>
                <a:lnTo>
                  <a:pt x="50" y="15"/>
                </a:lnTo>
                <a:lnTo>
                  <a:pt x="51" y="13"/>
                </a:lnTo>
                <a:lnTo>
                  <a:pt x="53" y="13"/>
                </a:lnTo>
                <a:lnTo>
                  <a:pt x="54" y="15"/>
                </a:lnTo>
                <a:lnTo>
                  <a:pt x="57" y="15"/>
                </a:lnTo>
                <a:lnTo>
                  <a:pt x="60" y="15"/>
                </a:lnTo>
                <a:lnTo>
                  <a:pt x="61" y="16"/>
                </a:lnTo>
                <a:lnTo>
                  <a:pt x="64" y="16"/>
                </a:lnTo>
                <a:lnTo>
                  <a:pt x="64" y="15"/>
                </a:lnTo>
                <a:lnTo>
                  <a:pt x="69" y="13"/>
                </a:lnTo>
                <a:lnTo>
                  <a:pt x="70" y="15"/>
                </a:lnTo>
                <a:lnTo>
                  <a:pt x="71" y="13"/>
                </a:lnTo>
                <a:lnTo>
                  <a:pt x="72" y="13"/>
                </a:lnTo>
                <a:lnTo>
                  <a:pt x="72" y="15"/>
                </a:lnTo>
                <a:lnTo>
                  <a:pt x="71" y="16"/>
                </a:lnTo>
                <a:lnTo>
                  <a:pt x="71" y="17"/>
                </a:lnTo>
                <a:lnTo>
                  <a:pt x="71" y="18"/>
                </a:lnTo>
                <a:lnTo>
                  <a:pt x="71" y="19"/>
                </a:lnTo>
                <a:lnTo>
                  <a:pt x="72" y="22"/>
                </a:lnTo>
                <a:lnTo>
                  <a:pt x="73" y="22"/>
                </a:lnTo>
                <a:lnTo>
                  <a:pt x="74" y="23"/>
                </a:lnTo>
                <a:lnTo>
                  <a:pt x="76" y="22"/>
                </a:lnTo>
                <a:lnTo>
                  <a:pt x="77" y="19"/>
                </a:lnTo>
                <a:lnTo>
                  <a:pt x="78" y="21"/>
                </a:lnTo>
                <a:lnTo>
                  <a:pt x="78" y="19"/>
                </a:lnTo>
                <a:lnTo>
                  <a:pt x="79" y="19"/>
                </a:lnTo>
                <a:lnTo>
                  <a:pt x="80" y="19"/>
                </a:lnTo>
                <a:lnTo>
                  <a:pt x="82" y="18"/>
                </a:lnTo>
                <a:lnTo>
                  <a:pt x="83" y="18"/>
                </a:lnTo>
                <a:lnTo>
                  <a:pt x="84" y="18"/>
                </a:lnTo>
                <a:lnTo>
                  <a:pt x="84" y="19"/>
                </a:lnTo>
                <a:lnTo>
                  <a:pt x="85" y="19"/>
                </a:lnTo>
                <a:lnTo>
                  <a:pt x="86" y="18"/>
                </a:lnTo>
                <a:lnTo>
                  <a:pt x="87" y="17"/>
                </a:lnTo>
                <a:lnTo>
                  <a:pt x="87" y="16"/>
                </a:lnTo>
                <a:lnTo>
                  <a:pt x="89" y="16"/>
                </a:lnTo>
                <a:lnTo>
                  <a:pt x="89" y="15"/>
                </a:lnTo>
                <a:lnTo>
                  <a:pt x="90" y="15"/>
                </a:lnTo>
                <a:lnTo>
                  <a:pt x="89" y="17"/>
                </a:lnTo>
                <a:lnTo>
                  <a:pt x="89" y="18"/>
                </a:lnTo>
                <a:lnTo>
                  <a:pt x="89" y="19"/>
                </a:lnTo>
                <a:lnTo>
                  <a:pt x="90" y="19"/>
                </a:lnTo>
                <a:lnTo>
                  <a:pt x="91" y="19"/>
                </a:lnTo>
                <a:lnTo>
                  <a:pt x="90" y="21"/>
                </a:lnTo>
                <a:lnTo>
                  <a:pt x="90" y="22"/>
                </a:lnTo>
                <a:lnTo>
                  <a:pt x="89" y="24"/>
                </a:lnTo>
                <a:lnTo>
                  <a:pt x="87" y="25"/>
                </a:lnTo>
                <a:lnTo>
                  <a:pt x="84" y="28"/>
                </a:lnTo>
                <a:lnTo>
                  <a:pt x="84" y="27"/>
                </a:lnTo>
                <a:lnTo>
                  <a:pt x="82" y="27"/>
                </a:lnTo>
                <a:lnTo>
                  <a:pt x="80" y="25"/>
                </a:lnTo>
                <a:lnTo>
                  <a:pt x="77" y="27"/>
                </a:lnTo>
                <a:lnTo>
                  <a:pt x="74" y="28"/>
                </a:lnTo>
                <a:lnTo>
                  <a:pt x="73" y="28"/>
                </a:lnTo>
                <a:lnTo>
                  <a:pt x="70" y="27"/>
                </a:lnTo>
                <a:lnTo>
                  <a:pt x="67" y="27"/>
                </a:lnTo>
                <a:lnTo>
                  <a:pt x="67" y="28"/>
                </a:lnTo>
                <a:lnTo>
                  <a:pt x="65" y="28"/>
                </a:lnTo>
                <a:lnTo>
                  <a:pt x="61" y="28"/>
                </a:lnTo>
                <a:lnTo>
                  <a:pt x="59" y="28"/>
                </a:lnTo>
                <a:lnTo>
                  <a:pt x="58" y="28"/>
                </a:lnTo>
                <a:lnTo>
                  <a:pt x="55" y="29"/>
                </a:lnTo>
                <a:lnTo>
                  <a:pt x="53" y="29"/>
                </a:lnTo>
                <a:lnTo>
                  <a:pt x="52" y="3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2" name="Freeform 230"/>
          <p:cNvSpPr>
            <a:spLocks/>
          </p:cNvSpPr>
          <p:nvPr/>
        </p:nvSpPr>
        <p:spPr bwMode="auto">
          <a:xfrm>
            <a:off x="4756150" y="2566988"/>
            <a:ext cx="46038" cy="33337"/>
          </a:xfrm>
          <a:custGeom>
            <a:avLst/>
            <a:gdLst>
              <a:gd name="T0" fmla="*/ 2147483646 w 58"/>
              <a:gd name="T1" fmla="*/ 2147483646 h 42"/>
              <a:gd name="T2" fmla="*/ 2147483646 w 58"/>
              <a:gd name="T3" fmla="*/ 2147483646 h 42"/>
              <a:gd name="T4" fmla="*/ 2147483646 w 58"/>
              <a:gd name="T5" fmla="*/ 2147483646 h 42"/>
              <a:gd name="T6" fmla="*/ 2147483646 w 58"/>
              <a:gd name="T7" fmla="*/ 2147483646 h 42"/>
              <a:gd name="T8" fmla="*/ 2147483646 w 58"/>
              <a:gd name="T9" fmla="*/ 2147483646 h 42"/>
              <a:gd name="T10" fmla="*/ 2147483646 w 58"/>
              <a:gd name="T11" fmla="*/ 2147483646 h 42"/>
              <a:gd name="T12" fmla="*/ 2147483646 w 58"/>
              <a:gd name="T13" fmla="*/ 2147483646 h 42"/>
              <a:gd name="T14" fmla="*/ 2147483646 w 58"/>
              <a:gd name="T15" fmla="*/ 2147483646 h 42"/>
              <a:gd name="T16" fmla="*/ 2147483646 w 58"/>
              <a:gd name="T17" fmla="*/ 2147483646 h 42"/>
              <a:gd name="T18" fmla="*/ 2147483646 w 58"/>
              <a:gd name="T19" fmla="*/ 2147483646 h 42"/>
              <a:gd name="T20" fmla="*/ 2147483646 w 58"/>
              <a:gd name="T21" fmla="*/ 2147483646 h 42"/>
              <a:gd name="T22" fmla="*/ 2147483646 w 58"/>
              <a:gd name="T23" fmla="*/ 2147483646 h 42"/>
              <a:gd name="T24" fmla="*/ 2147483646 w 58"/>
              <a:gd name="T25" fmla="*/ 2147483646 h 42"/>
              <a:gd name="T26" fmla="*/ 2147483646 w 58"/>
              <a:gd name="T27" fmla="*/ 2147483646 h 42"/>
              <a:gd name="T28" fmla="*/ 2147483646 w 58"/>
              <a:gd name="T29" fmla="*/ 2147483646 h 42"/>
              <a:gd name="T30" fmla="*/ 2147483646 w 58"/>
              <a:gd name="T31" fmla="*/ 2147483646 h 42"/>
              <a:gd name="T32" fmla="*/ 2147483646 w 58"/>
              <a:gd name="T33" fmla="*/ 2147483646 h 42"/>
              <a:gd name="T34" fmla="*/ 2147483646 w 58"/>
              <a:gd name="T35" fmla="*/ 2147483646 h 42"/>
              <a:gd name="T36" fmla="*/ 2147483646 w 58"/>
              <a:gd name="T37" fmla="*/ 2147483646 h 42"/>
              <a:gd name="T38" fmla="*/ 2147483646 w 58"/>
              <a:gd name="T39" fmla="*/ 2147483646 h 42"/>
              <a:gd name="T40" fmla="*/ 2147483646 w 58"/>
              <a:gd name="T41" fmla="*/ 2147483646 h 42"/>
              <a:gd name="T42" fmla="*/ 2147483646 w 58"/>
              <a:gd name="T43" fmla="*/ 2147483646 h 42"/>
              <a:gd name="T44" fmla="*/ 2147483646 w 58"/>
              <a:gd name="T45" fmla="*/ 2147483646 h 42"/>
              <a:gd name="T46" fmla="*/ 2147483646 w 58"/>
              <a:gd name="T47" fmla="*/ 2147483646 h 42"/>
              <a:gd name="T48" fmla="*/ 2147483646 w 58"/>
              <a:gd name="T49" fmla="*/ 2147483646 h 42"/>
              <a:gd name="T50" fmla="*/ 2147483646 w 58"/>
              <a:gd name="T51" fmla="*/ 2147483646 h 42"/>
              <a:gd name="T52" fmla="*/ 2147483646 w 58"/>
              <a:gd name="T53" fmla="*/ 2147483646 h 42"/>
              <a:gd name="T54" fmla="*/ 2147483646 w 58"/>
              <a:gd name="T55" fmla="*/ 2147483646 h 42"/>
              <a:gd name="T56" fmla="*/ 1500155374 w 58"/>
              <a:gd name="T57" fmla="*/ 2147483646 h 42"/>
              <a:gd name="T58" fmla="*/ 1000524010 w 58"/>
              <a:gd name="T59" fmla="*/ 2147483646 h 42"/>
              <a:gd name="T60" fmla="*/ 1500155374 w 58"/>
              <a:gd name="T61" fmla="*/ 2147483646 h 42"/>
              <a:gd name="T62" fmla="*/ 2147483646 w 58"/>
              <a:gd name="T63" fmla="*/ 2000313661 h 42"/>
              <a:gd name="T64" fmla="*/ 2147483646 w 58"/>
              <a:gd name="T65" fmla="*/ 1500077689 h 42"/>
              <a:gd name="T66" fmla="*/ 2147483646 w 58"/>
              <a:gd name="T67" fmla="*/ 999841717 h 42"/>
              <a:gd name="T68" fmla="*/ 2147483646 w 58"/>
              <a:gd name="T69" fmla="*/ 0 h 42"/>
              <a:gd name="T70" fmla="*/ 2147483646 w 58"/>
              <a:gd name="T71" fmla="*/ 0 h 42"/>
              <a:gd name="T72" fmla="*/ 2147483646 w 58"/>
              <a:gd name="T73" fmla="*/ 1500077689 h 42"/>
              <a:gd name="T74" fmla="*/ 2147483646 w 58"/>
              <a:gd name="T75" fmla="*/ 2147483646 h 42"/>
              <a:gd name="T76" fmla="*/ 2147483646 w 58"/>
              <a:gd name="T77" fmla="*/ 2147483646 h 42"/>
              <a:gd name="T78" fmla="*/ 2147483646 w 58"/>
              <a:gd name="T79" fmla="*/ 2147483646 h 42"/>
              <a:gd name="T80" fmla="*/ 2147483646 w 58"/>
              <a:gd name="T81" fmla="*/ 2147483646 h 42"/>
              <a:gd name="T82" fmla="*/ 2147483646 w 58"/>
              <a:gd name="T83" fmla="*/ 2147483646 h 42"/>
              <a:gd name="T84" fmla="*/ 2147483646 w 58"/>
              <a:gd name="T85" fmla="*/ 2147483646 h 42"/>
              <a:gd name="T86" fmla="*/ 2147483646 w 58"/>
              <a:gd name="T87" fmla="*/ 2147483646 h 42"/>
              <a:gd name="T88" fmla="*/ 2147483646 w 58"/>
              <a:gd name="T89" fmla="*/ 2147483646 h 42"/>
              <a:gd name="T90" fmla="*/ 2147483646 w 58"/>
              <a:gd name="T91" fmla="*/ 2147483646 h 42"/>
              <a:gd name="T92" fmla="*/ 2147483646 w 58"/>
              <a:gd name="T93" fmla="*/ 2147483646 h 42"/>
              <a:gd name="T94" fmla="*/ 2147483646 w 58"/>
              <a:gd name="T95" fmla="*/ 2147483646 h 42"/>
              <a:gd name="T96" fmla="*/ 2147483646 w 58"/>
              <a:gd name="T97" fmla="*/ 2147483646 h 42"/>
              <a:gd name="T98" fmla="*/ 2147483646 w 58"/>
              <a:gd name="T99" fmla="*/ 2147483646 h 42"/>
              <a:gd name="T100" fmla="*/ 2147483646 w 58"/>
              <a:gd name="T101" fmla="*/ 2147483646 h 42"/>
              <a:gd name="T102" fmla="*/ 2147483646 w 58"/>
              <a:gd name="T103" fmla="*/ 2147483646 h 42"/>
              <a:gd name="T104" fmla="*/ 2147483646 w 58"/>
              <a:gd name="T105" fmla="*/ 2147483646 h 42"/>
              <a:gd name="T106" fmla="*/ 2147483646 w 58"/>
              <a:gd name="T107" fmla="*/ 2147483646 h 42"/>
              <a:gd name="T108" fmla="*/ 2147483646 w 58"/>
              <a:gd name="T109" fmla="*/ 2147483646 h 42"/>
              <a:gd name="T110" fmla="*/ 2147483646 w 58"/>
              <a:gd name="T111" fmla="*/ 2147483646 h 42"/>
              <a:gd name="T112" fmla="*/ 2147483646 w 58"/>
              <a:gd name="T113" fmla="*/ 2147483646 h 42"/>
              <a:gd name="T114" fmla="*/ 2147483646 w 58"/>
              <a:gd name="T115" fmla="*/ 2147483646 h 42"/>
              <a:gd name="T116" fmla="*/ 2147483646 w 58"/>
              <a:gd name="T117" fmla="*/ 2147483646 h 42"/>
              <a:gd name="T118" fmla="*/ 2147483646 w 58"/>
              <a:gd name="T119" fmla="*/ 2147483646 h 42"/>
              <a:gd name="T120" fmla="*/ 2147483646 w 58"/>
              <a:gd name="T121" fmla="*/ 2147483646 h 42"/>
              <a:gd name="T122" fmla="*/ 2147483646 w 58"/>
              <a:gd name="T123" fmla="*/ 2147483646 h 42"/>
              <a:gd name="T124" fmla="*/ 2147483646 w 58"/>
              <a:gd name="T125" fmla="*/ 2147483646 h 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8" h="42">
                <a:moveTo>
                  <a:pt x="53" y="41"/>
                </a:moveTo>
                <a:lnTo>
                  <a:pt x="53" y="42"/>
                </a:lnTo>
                <a:lnTo>
                  <a:pt x="51" y="41"/>
                </a:lnTo>
                <a:lnTo>
                  <a:pt x="50" y="40"/>
                </a:lnTo>
                <a:lnTo>
                  <a:pt x="49" y="38"/>
                </a:lnTo>
                <a:lnTo>
                  <a:pt x="50" y="38"/>
                </a:lnTo>
                <a:lnTo>
                  <a:pt x="48" y="36"/>
                </a:lnTo>
                <a:lnTo>
                  <a:pt x="47" y="36"/>
                </a:lnTo>
                <a:lnTo>
                  <a:pt x="47" y="35"/>
                </a:lnTo>
                <a:lnTo>
                  <a:pt x="45" y="35"/>
                </a:lnTo>
                <a:lnTo>
                  <a:pt x="47" y="34"/>
                </a:lnTo>
                <a:lnTo>
                  <a:pt x="45" y="32"/>
                </a:lnTo>
                <a:lnTo>
                  <a:pt x="44" y="31"/>
                </a:lnTo>
                <a:lnTo>
                  <a:pt x="43" y="31"/>
                </a:lnTo>
                <a:lnTo>
                  <a:pt x="44" y="31"/>
                </a:lnTo>
                <a:lnTo>
                  <a:pt x="44" y="30"/>
                </a:lnTo>
                <a:lnTo>
                  <a:pt x="44" y="29"/>
                </a:lnTo>
                <a:lnTo>
                  <a:pt x="43" y="29"/>
                </a:lnTo>
                <a:lnTo>
                  <a:pt x="43" y="30"/>
                </a:lnTo>
                <a:lnTo>
                  <a:pt x="42" y="29"/>
                </a:lnTo>
                <a:lnTo>
                  <a:pt x="43" y="29"/>
                </a:lnTo>
                <a:lnTo>
                  <a:pt x="42" y="28"/>
                </a:lnTo>
                <a:lnTo>
                  <a:pt x="41" y="28"/>
                </a:lnTo>
                <a:lnTo>
                  <a:pt x="40" y="28"/>
                </a:lnTo>
                <a:lnTo>
                  <a:pt x="41" y="27"/>
                </a:lnTo>
                <a:lnTo>
                  <a:pt x="41" y="25"/>
                </a:lnTo>
                <a:lnTo>
                  <a:pt x="38" y="25"/>
                </a:lnTo>
                <a:lnTo>
                  <a:pt x="37" y="25"/>
                </a:lnTo>
                <a:lnTo>
                  <a:pt x="35" y="25"/>
                </a:lnTo>
                <a:lnTo>
                  <a:pt x="34" y="24"/>
                </a:lnTo>
                <a:lnTo>
                  <a:pt x="32" y="25"/>
                </a:lnTo>
                <a:lnTo>
                  <a:pt x="30" y="24"/>
                </a:lnTo>
                <a:lnTo>
                  <a:pt x="28" y="24"/>
                </a:lnTo>
                <a:lnTo>
                  <a:pt x="26" y="23"/>
                </a:lnTo>
                <a:lnTo>
                  <a:pt x="26" y="22"/>
                </a:lnTo>
                <a:lnTo>
                  <a:pt x="26" y="21"/>
                </a:lnTo>
                <a:lnTo>
                  <a:pt x="26" y="18"/>
                </a:lnTo>
                <a:lnTo>
                  <a:pt x="25" y="18"/>
                </a:lnTo>
                <a:lnTo>
                  <a:pt x="23" y="17"/>
                </a:lnTo>
                <a:lnTo>
                  <a:pt x="22" y="16"/>
                </a:lnTo>
                <a:lnTo>
                  <a:pt x="21" y="15"/>
                </a:lnTo>
                <a:lnTo>
                  <a:pt x="19" y="13"/>
                </a:lnTo>
                <a:lnTo>
                  <a:pt x="17" y="12"/>
                </a:lnTo>
                <a:lnTo>
                  <a:pt x="16" y="11"/>
                </a:lnTo>
                <a:lnTo>
                  <a:pt x="15" y="11"/>
                </a:lnTo>
                <a:lnTo>
                  <a:pt x="15" y="10"/>
                </a:lnTo>
                <a:lnTo>
                  <a:pt x="13" y="9"/>
                </a:lnTo>
                <a:lnTo>
                  <a:pt x="12" y="8"/>
                </a:lnTo>
                <a:lnTo>
                  <a:pt x="11" y="8"/>
                </a:lnTo>
                <a:lnTo>
                  <a:pt x="10" y="8"/>
                </a:lnTo>
                <a:lnTo>
                  <a:pt x="9" y="8"/>
                </a:lnTo>
                <a:lnTo>
                  <a:pt x="8" y="8"/>
                </a:lnTo>
                <a:lnTo>
                  <a:pt x="6" y="6"/>
                </a:lnTo>
                <a:lnTo>
                  <a:pt x="5" y="6"/>
                </a:lnTo>
                <a:lnTo>
                  <a:pt x="4" y="6"/>
                </a:lnTo>
                <a:lnTo>
                  <a:pt x="5" y="6"/>
                </a:lnTo>
                <a:lnTo>
                  <a:pt x="5" y="8"/>
                </a:lnTo>
                <a:lnTo>
                  <a:pt x="3" y="8"/>
                </a:lnTo>
                <a:lnTo>
                  <a:pt x="0" y="9"/>
                </a:lnTo>
                <a:lnTo>
                  <a:pt x="2" y="6"/>
                </a:lnTo>
                <a:lnTo>
                  <a:pt x="3" y="6"/>
                </a:lnTo>
                <a:lnTo>
                  <a:pt x="3" y="5"/>
                </a:lnTo>
                <a:lnTo>
                  <a:pt x="6" y="5"/>
                </a:lnTo>
                <a:lnTo>
                  <a:pt x="6" y="4"/>
                </a:lnTo>
                <a:lnTo>
                  <a:pt x="8" y="4"/>
                </a:lnTo>
                <a:lnTo>
                  <a:pt x="9" y="3"/>
                </a:lnTo>
                <a:lnTo>
                  <a:pt x="9" y="2"/>
                </a:lnTo>
                <a:lnTo>
                  <a:pt x="10" y="2"/>
                </a:lnTo>
                <a:lnTo>
                  <a:pt x="11" y="2"/>
                </a:lnTo>
                <a:lnTo>
                  <a:pt x="12" y="0"/>
                </a:lnTo>
                <a:lnTo>
                  <a:pt x="15" y="0"/>
                </a:lnTo>
                <a:lnTo>
                  <a:pt x="16" y="0"/>
                </a:lnTo>
                <a:lnTo>
                  <a:pt x="17" y="2"/>
                </a:lnTo>
                <a:lnTo>
                  <a:pt x="17" y="3"/>
                </a:lnTo>
                <a:lnTo>
                  <a:pt x="19" y="4"/>
                </a:lnTo>
                <a:lnTo>
                  <a:pt x="19" y="5"/>
                </a:lnTo>
                <a:lnTo>
                  <a:pt x="19" y="6"/>
                </a:lnTo>
                <a:lnTo>
                  <a:pt x="22" y="9"/>
                </a:lnTo>
                <a:lnTo>
                  <a:pt x="24" y="10"/>
                </a:lnTo>
                <a:lnTo>
                  <a:pt x="25" y="10"/>
                </a:lnTo>
                <a:lnTo>
                  <a:pt x="26" y="11"/>
                </a:lnTo>
                <a:lnTo>
                  <a:pt x="28" y="11"/>
                </a:lnTo>
                <a:lnTo>
                  <a:pt x="29" y="10"/>
                </a:lnTo>
                <a:lnTo>
                  <a:pt x="30" y="12"/>
                </a:lnTo>
                <a:lnTo>
                  <a:pt x="32" y="13"/>
                </a:lnTo>
                <a:lnTo>
                  <a:pt x="34" y="13"/>
                </a:lnTo>
                <a:lnTo>
                  <a:pt x="35" y="13"/>
                </a:lnTo>
                <a:lnTo>
                  <a:pt x="37" y="15"/>
                </a:lnTo>
                <a:lnTo>
                  <a:pt x="37" y="13"/>
                </a:lnTo>
                <a:lnTo>
                  <a:pt x="40" y="13"/>
                </a:lnTo>
                <a:lnTo>
                  <a:pt x="43" y="15"/>
                </a:lnTo>
                <a:lnTo>
                  <a:pt x="42" y="16"/>
                </a:lnTo>
                <a:lnTo>
                  <a:pt x="42" y="17"/>
                </a:lnTo>
                <a:lnTo>
                  <a:pt x="43" y="18"/>
                </a:lnTo>
                <a:lnTo>
                  <a:pt x="45" y="19"/>
                </a:lnTo>
                <a:lnTo>
                  <a:pt x="47" y="19"/>
                </a:lnTo>
                <a:lnTo>
                  <a:pt x="45" y="21"/>
                </a:lnTo>
                <a:lnTo>
                  <a:pt x="44" y="22"/>
                </a:lnTo>
                <a:lnTo>
                  <a:pt x="44" y="23"/>
                </a:lnTo>
                <a:lnTo>
                  <a:pt x="45" y="24"/>
                </a:lnTo>
                <a:lnTo>
                  <a:pt x="45" y="25"/>
                </a:lnTo>
                <a:lnTo>
                  <a:pt x="45" y="27"/>
                </a:lnTo>
                <a:lnTo>
                  <a:pt x="47" y="29"/>
                </a:lnTo>
                <a:lnTo>
                  <a:pt x="48" y="30"/>
                </a:lnTo>
                <a:lnTo>
                  <a:pt x="47" y="30"/>
                </a:lnTo>
                <a:lnTo>
                  <a:pt x="48" y="32"/>
                </a:lnTo>
                <a:lnTo>
                  <a:pt x="49" y="32"/>
                </a:lnTo>
                <a:lnTo>
                  <a:pt x="50" y="32"/>
                </a:lnTo>
                <a:lnTo>
                  <a:pt x="50" y="34"/>
                </a:lnTo>
                <a:lnTo>
                  <a:pt x="53" y="34"/>
                </a:lnTo>
                <a:lnTo>
                  <a:pt x="54" y="35"/>
                </a:lnTo>
                <a:lnTo>
                  <a:pt x="56" y="34"/>
                </a:lnTo>
                <a:lnTo>
                  <a:pt x="57" y="35"/>
                </a:lnTo>
                <a:lnTo>
                  <a:pt x="58" y="34"/>
                </a:lnTo>
                <a:lnTo>
                  <a:pt x="58" y="35"/>
                </a:lnTo>
                <a:lnTo>
                  <a:pt x="57" y="36"/>
                </a:lnTo>
                <a:lnTo>
                  <a:pt x="58" y="36"/>
                </a:lnTo>
                <a:lnTo>
                  <a:pt x="58" y="37"/>
                </a:lnTo>
                <a:lnTo>
                  <a:pt x="58" y="38"/>
                </a:lnTo>
                <a:lnTo>
                  <a:pt x="58" y="40"/>
                </a:lnTo>
                <a:lnTo>
                  <a:pt x="57" y="41"/>
                </a:lnTo>
                <a:lnTo>
                  <a:pt x="56" y="42"/>
                </a:lnTo>
                <a:lnTo>
                  <a:pt x="55" y="42"/>
                </a:lnTo>
                <a:lnTo>
                  <a:pt x="55" y="41"/>
                </a:lnTo>
                <a:lnTo>
                  <a:pt x="54" y="40"/>
                </a:lnTo>
                <a:lnTo>
                  <a:pt x="53" y="40"/>
                </a:lnTo>
                <a:lnTo>
                  <a:pt x="53" y="4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3" name="Freeform 231"/>
          <p:cNvSpPr>
            <a:spLocks/>
          </p:cNvSpPr>
          <p:nvPr/>
        </p:nvSpPr>
        <p:spPr bwMode="auto">
          <a:xfrm>
            <a:off x="4829175" y="2555875"/>
            <a:ext cx="20638" cy="12700"/>
          </a:xfrm>
          <a:custGeom>
            <a:avLst/>
            <a:gdLst>
              <a:gd name="T0" fmla="*/ 2147483646 w 26"/>
              <a:gd name="T1" fmla="*/ 2147483646 h 17"/>
              <a:gd name="T2" fmla="*/ 2147483646 w 26"/>
              <a:gd name="T3" fmla="*/ 2147483646 h 17"/>
              <a:gd name="T4" fmla="*/ 2147483646 w 26"/>
              <a:gd name="T5" fmla="*/ 2147483646 h 17"/>
              <a:gd name="T6" fmla="*/ 2147483646 w 26"/>
              <a:gd name="T7" fmla="*/ 2147483646 h 17"/>
              <a:gd name="T8" fmla="*/ 2147483646 w 26"/>
              <a:gd name="T9" fmla="*/ 2147483646 h 17"/>
              <a:gd name="T10" fmla="*/ 2147483646 w 26"/>
              <a:gd name="T11" fmla="*/ 2147483646 h 17"/>
              <a:gd name="T12" fmla="*/ 2147483646 w 26"/>
              <a:gd name="T13" fmla="*/ 2147483646 h 17"/>
              <a:gd name="T14" fmla="*/ 2147483646 w 26"/>
              <a:gd name="T15" fmla="*/ 2147483646 h 17"/>
              <a:gd name="T16" fmla="*/ 2147483646 w 26"/>
              <a:gd name="T17" fmla="*/ 2147483646 h 17"/>
              <a:gd name="T18" fmla="*/ 2147483646 w 26"/>
              <a:gd name="T19" fmla="*/ 2147483646 h 17"/>
              <a:gd name="T20" fmla="*/ 2147483646 w 26"/>
              <a:gd name="T21" fmla="*/ 2147483646 h 17"/>
              <a:gd name="T22" fmla="*/ 2147483646 w 26"/>
              <a:gd name="T23" fmla="*/ 2147483646 h 17"/>
              <a:gd name="T24" fmla="*/ 2147483646 w 26"/>
              <a:gd name="T25" fmla="*/ 2147483646 h 17"/>
              <a:gd name="T26" fmla="*/ 2147483646 w 26"/>
              <a:gd name="T27" fmla="*/ 2147483646 h 17"/>
              <a:gd name="T28" fmla="*/ 2147483646 w 26"/>
              <a:gd name="T29" fmla="*/ 2147483646 h 17"/>
              <a:gd name="T30" fmla="*/ 2147483646 w 26"/>
              <a:gd name="T31" fmla="*/ 2147483646 h 17"/>
              <a:gd name="T32" fmla="*/ 2147483646 w 26"/>
              <a:gd name="T33" fmla="*/ 2147483646 h 17"/>
              <a:gd name="T34" fmla="*/ 2147483646 w 26"/>
              <a:gd name="T35" fmla="*/ 2147483646 h 17"/>
              <a:gd name="T36" fmla="*/ 1500196064 w 26"/>
              <a:gd name="T37" fmla="*/ 2147483646 h 17"/>
              <a:gd name="T38" fmla="*/ 500275439 w 26"/>
              <a:gd name="T39" fmla="*/ 2147483646 h 17"/>
              <a:gd name="T40" fmla="*/ 0 w 26"/>
              <a:gd name="T41" fmla="*/ 2147483646 h 17"/>
              <a:gd name="T42" fmla="*/ 500275439 w 26"/>
              <a:gd name="T43" fmla="*/ 2147483646 h 17"/>
              <a:gd name="T44" fmla="*/ 1000550878 w 26"/>
              <a:gd name="T45" fmla="*/ 1667593671 h 17"/>
              <a:gd name="T46" fmla="*/ 1000550878 w 26"/>
              <a:gd name="T47" fmla="*/ 2084492088 h 17"/>
              <a:gd name="T48" fmla="*/ 2147483646 w 26"/>
              <a:gd name="T49" fmla="*/ 1667593671 h 17"/>
              <a:gd name="T50" fmla="*/ 2147483646 w 26"/>
              <a:gd name="T51" fmla="*/ 1667593671 h 17"/>
              <a:gd name="T52" fmla="*/ 2147483646 w 26"/>
              <a:gd name="T53" fmla="*/ 1250695253 h 17"/>
              <a:gd name="T54" fmla="*/ 2147483646 w 26"/>
              <a:gd name="T55" fmla="*/ 0 h 17"/>
              <a:gd name="T56" fmla="*/ 2147483646 w 26"/>
              <a:gd name="T57" fmla="*/ 416898418 h 17"/>
              <a:gd name="T58" fmla="*/ 2147483646 w 26"/>
              <a:gd name="T59" fmla="*/ 0 h 17"/>
              <a:gd name="T60" fmla="*/ 2147483646 w 26"/>
              <a:gd name="T61" fmla="*/ 1250695253 h 17"/>
              <a:gd name="T62" fmla="*/ 2147483646 w 26"/>
              <a:gd name="T63" fmla="*/ 1250695253 h 17"/>
              <a:gd name="T64" fmla="*/ 2147483646 w 26"/>
              <a:gd name="T65" fmla="*/ 2084492088 h 17"/>
              <a:gd name="T66" fmla="*/ 2147483646 w 26"/>
              <a:gd name="T67" fmla="*/ 2147483646 h 17"/>
              <a:gd name="T68" fmla="*/ 2147483646 w 26"/>
              <a:gd name="T69" fmla="*/ 2147483646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 h="17">
                <a:moveTo>
                  <a:pt x="24" y="10"/>
                </a:moveTo>
                <a:lnTo>
                  <a:pt x="24" y="11"/>
                </a:lnTo>
                <a:lnTo>
                  <a:pt x="26" y="12"/>
                </a:lnTo>
                <a:lnTo>
                  <a:pt x="26" y="13"/>
                </a:lnTo>
                <a:lnTo>
                  <a:pt x="26" y="14"/>
                </a:lnTo>
                <a:lnTo>
                  <a:pt x="25" y="14"/>
                </a:lnTo>
                <a:lnTo>
                  <a:pt x="24" y="14"/>
                </a:lnTo>
                <a:lnTo>
                  <a:pt x="22" y="13"/>
                </a:lnTo>
                <a:lnTo>
                  <a:pt x="24" y="12"/>
                </a:lnTo>
                <a:lnTo>
                  <a:pt x="21" y="11"/>
                </a:lnTo>
                <a:lnTo>
                  <a:pt x="20" y="11"/>
                </a:lnTo>
                <a:lnTo>
                  <a:pt x="20" y="12"/>
                </a:lnTo>
                <a:lnTo>
                  <a:pt x="21" y="13"/>
                </a:lnTo>
                <a:lnTo>
                  <a:pt x="24" y="14"/>
                </a:lnTo>
                <a:lnTo>
                  <a:pt x="24" y="16"/>
                </a:lnTo>
                <a:lnTo>
                  <a:pt x="22" y="16"/>
                </a:lnTo>
                <a:lnTo>
                  <a:pt x="19" y="17"/>
                </a:lnTo>
                <a:lnTo>
                  <a:pt x="18" y="17"/>
                </a:lnTo>
                <a:lnTo>
                  <a:pt x="16" y="16"/>
                </a:lnTo>
                <a:lnTo>
                  <a:pt x="15" y="16"/>
                </a:lnTo>
                <a:lnTo>
                  <a:pt x="13" y="14"/>
                </a:lnTo>
                <a:lnTo>
                  <a:pt x="12" y="14"/>
                </a:lnTo>
                <a:lnTo>
                  <a:pt x="11" y="14"/>
                </a:lnTo>
                <a:lnTo>
                  <a:pt x="11" y="13"/>
                </a:lnTo>
                <a:lnTo>
                  <a:pt x="9" y="12"/>
                </a:lnTo>
                <a:lnTo>
                  <a:pt x="11" y="12"/>
                </a:lnTo>
                <a:lnTo>
                  <a:pt x="12" y="11"/>
                </a:lnTo>
                <a:lnTo>
                  <a:pt x="13" y="10"/>
                </a:lnTo>
                <a:lnTo>
                  <a:pt x="15" y="9"/>
                </a:lnTo>
                <a:lnTo>
                  <a:pt x="15" y="7"/>
                </a:lnTo>
                <a:lnTo>
                  <a:pt x="13" y="7"/>
                </a:lnTo>
                <a:lnTo>
                  <a:pt x="12" y="7"/>
                </a:lnTo>
                <a:lnTo>
                  <a:pt x="11" y="9"/>
                </a:lnTo>
                <a:lnTo>
                  <a:pt x="9" y="11"/>
                </a:lnTo>
                <a:lnTo>
                  <a:pt x="8" y="12"/>
                </a:lnTo>
                <a:lnTo>
                  <a:pt x="6" y="11"/>
                </a:lnTo>
                <a:lnTo>
                  <a:pt x="5" y="11"/>
                </a:lnTo>
                <a:lnTo>
                  <a:pt x="3" y="10"/>
                </a:lnTo>
                <a:lnTo>
                  <a:pt x="2" y="10"/>
                </a:lnTo>
                <a:lnTo>
                  <a:pt x="1" y="9"/>
                </a:lnTo>
                <a:lnTo>
                  <a:pt x="0" y="9"/>
                </a:lnTo>
                <a:lnTo>
                  <a:pt x="0" y="7"/>
                </a:lnTo>
                <a:lnTo>
                  <a:pt x="1" y="9"/>
                </a:lnTo>
                <a:lnTo>
                  <a:pt x="1" y="7"/>
                </a:lnTo>
                <a:lnTo>
                  <a:pt x="1" y="6"/>
                </a:lnTo>
                <a:lnTo>
                  <a:pt x="2" y="4"/>
                </a:lnTo>
                <a:lnTo>
                  <a:pt x="3" y="4"/>
                </a:lnTo>
                <a:lnTo>
                  <a:pt x="2" y="5"/>
                </a:lnTo>
                <a:lnTo>
                  <a:pt x="5" y="5"/>
                </a:lnTo>
                <a:lnTo>
                  <a:pt x="6" y="4"/>
                </a:lnTo>
                <a:lnTo>
                  <a:pt x="7" y="4"/>
                </a:lnTo>
                <a:lnTo>
                  <a:pt x="8" y="4"/>
                </a:lnTo>
                <a:lnTo>
                  <a:pt x="9" y="4"/>
                </a:lnTo>
                <a:lnTo>
                  <a:pt x="11" y="3"/>
                </a:lnTo>
                <a:lnTo>
                  <a:pt x="11" y="1"/>
                </a:lnTo>
                <a:lnTo>
                  <a:pt x="11" y="0"/>
                </a:lnTo>
                <a:lnTo>
                  <a:pt x="12" y="0"/>
                </a:lnTo>
                <a:lnTo>
                  <a:pt x="13" y="1"/>
                </a:lnTo>
                <a:lnTo>
                  <a:pt x="15" y="0"/>
                </a:lnTo>
                <a:lnTo>
                  <a:pt x="16" y="0"/>
                </a:lnTo>
                <a:lnTo>
                  <a:pt x="16" y="1"/>
                </a:lnTo>
                <a:lnTo>
                  <a:pt x="16" y="3"/>
                </a:lnTo>
                <a:lnTo>
                  <a:pt x="18" y="3"/>
                </a:lnTo>
                <a:lnTo>
                  <a:pt x="19" y="3"/>
                </a:lnTo>
                <a:lnTo>
                  <a:pt x="18" y="4"/>
                </a:lnTo>
                <a:lnTo>
                  <a:pt x="18" y="5"/>
                </a:lnTo>
                <a:lnTo>
                  <a:pt x="21" y="6"/>
                </a:lnTo>
                <a:lnTo>
                  <a:pt x="21" y="7"/>
                </a:lnTo>
                <a:lnTo>
                  <a:pt x="24" y="9"/>
                </a:lnTo>
                <a:lnTo>
                  <a:pt x="24" y="1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4" name="Freeform 232"/>
          <p:cNvSpPr>
            <a:spLocks/>
          </p:cNvSpPr>
          <p:nvPr/>
        </p:nvSpPr>
        <p:spPr bwMode="auto">
          <a:xfrm>
            <a:off x="4887913" y="2646363"/>
            <a:ext cx="12700" cy="17462"/>
          </a:xfrm>
          <a:custGeom>
            <a:avLst/>
            <a:gdLst>
              <a:gd name="T0" fmla="*/ 2147483646 w 17"/>
              <a:gd name="T1" fmla="*/ 2147483646 h 23"/>
              <a:gd name="T2" fmla="*/ 2147483646 w 17"/>
              <a:gd name="T3" fmla="*/ 2147483646 h 23"/>
              <a:gd name="T4" fmla="*/ 2147483646 w 17"/>
              <a:gd name="T5" fmla="*/ 2147483646 h 23"/>
              <a:gd name="T6" fmla="*/ 2084492088 w 17"/>
              <a:gd name="T7" fmla="*/ 2147483646 h 23"/>
              <a:gd name="T8" fmla="*/ 2084492088 w 17"/>
              <a:gd name="T9" fmla="*/ 2147483646 h 23"/>
              <a:gd name="T10" fmla="*/ 1667593671 w 17"/>
              <a:gd name="T11" fmla="*/ 2147483646 h 23"/>
              <a:gd name="T12" fmla="*/ 833796835 w 17"/>
              <a:gd name="T13" fmla="*/ 2147483646 h 23"/>
              <a:gd name="T14" fmla="*/ 833796835 w 17"/>
              <a:gd name="T15" fmla="*/ 2147483646 h 23"/>
              <a:gd name="T16" fmla="*/ 833796835 w 17"/>
              <a:gd name="T17" fmla="*/ 2147483646 h 23"/>
              <a:gd name="T18" fmla="*/ 1667593671 w 17"/>
              <a:gd name="T19" fmla="*/ 2147483646 h 23"/>
              <a:gd name="T20" fmla="*/ 1667593671 w 17"/>
              <a:gd name="T21" fmla="*/ 2147483646 h 23"/>
              <a:gd name="T22" fmla="*/ 833796835 w 17"/>
              <a:gd name="T23" fmla="*/ 2147483646 h 23"/>
              <a:gd name="T24" fmla="*/ 416898418 w 17"/>
              <a:gd name="T25" fmla="*/ 2147483646 h 23"/>
              <a:gd name="T26" fmla="*/ 0 w 17"/>
              <a:gd name="T27" fmla="*/ 2147483646 h 23"/>
              <a:gd name="T28" fmla="*/ 416898418 w 17"/>
              <a:gd name="T29" fmla="*/ 2147483646 h 23"/>
              <a:gd name="T30" fmla="*/ 416898418 w 17"/>
              <a:gd name="T31" fmla="*/ 2147483646 h 23"/>
              <a:gd name="T32" fmla="*/ 833796835 w 17"/>
              <a:gd name="T33" fmla="*/ 2147483646 h 23"/>
              <a:gd name="T34" fmla="*/ 1667593671 w 17"/>
              <a:gd name="T35" fmla="*/ 2147483646 h 23"/>
              <a:gd name="T36" fmla="*/ 1667593671 w 17"/>
              <a:gd name="T37" fmla="*/ 2147483646 h 23"/>
              <a:gd name="T38" fmla="*/ 2084492088 w 17"/>
              <a:gd name="T39" fmla="*/ 2147483646 h 23"/>
              <a:gd name="T40" fmla="*/ 2084492088 w 17"/>
              <a:gd name="T41" fmla="*/ 2147483646 h 23"/>
              <a:gd name="T42" fmla="*/ 2147483646 w 17"/>
              <a:gd name="T43" fmla="*/ 2147483646 h 23"/>
              <a:gd name="T44" fmla="*/ 2147483646 w 17"/>
              <a:gd name="T45" fmla="*/ 2147483646 h 23"/>
              <a:gd name="T46" fmla="*/ 2147483646 w 17"/>
              <a:gd name="T47" fmla="*/ 1750560185 h 23"/>
              <a:gd name="T48" fmla="*/ 2147483646 w 17"/>
              <a:gd name="T49" fmla="*/ 437495985 h 23"/>
              <a:gd name="T50" fmla="*/ 2147483646 w 17"/>
              <a:gd name="T51" fmla="*/ 437495985 h 23"/>
              <a:gd name="T52" fmla="*/ 2147483646 w 17"/>
              <a:gd name="T53" fmla="*/ 437495985 h 23"/>
              <a:gd name="T54" fmla="*/ 2147483646 w 17"/>
              <a:gd name="T55" fmla="*/ 437495985 h 23"/>
              <a:gd name="T56" fmla="*/ 2147483646 w 17"/>
              <a:gd name="T57" fmla="*/ 0 h 23"/>
              <a:gd name="T58" fmla="*/ 2147483646 w 17"/>
              <a:gd name="T59" fmla="*/ 0 h 23"/>
              <a:gd name="T60" fmla="*/ 2147483646 w 17"/>
              <a:gd name="T61" fmla="*/ 874991970 h 23"/>
              <a:gd name="T62" fmla="*/ 2147483646 w 17"/>
              <a:gd name="T63" fmla="*/ 1750560185 h 23"/>
              <a:gd name="T64" fmla="*/ 2147483646 w 17"/>
              <a:gd name="T65" fmla="*/ 1750560185 h 23"/>
              <a:gd name="T66" fmla="*/ 2147483646 w 17"/>
              <a:gd name="T67" fmla="*/ 2147483646 h 23"/>
              <a:gd name="T68" fmla="*/ 2147483646 w 17"/>
              <a:gd name="T69" fmla="*/ 2147483646 h 23"/>
              <a:gd name="T70" fmla="*/ 2147483646 w 17"/>
              <a:gd name="T71" fmla="*/ 2147483646 h 23"/>
              <a:gd name="T72" fmla="*/ 2147483646 w 17"/>
              <a:gd name="T73" fmla="*/ 2147483646 h 23"/>
              <a:gd name="T74" fmla="*/ 2147483646 w 17"/>
              <a:gd name="T75" fmla="*/ 2147483646 h 23"/>
              <a:gd name="T76" fmla="*/ 2147483646 w 17"/>
              <a:gd name="T77" fmla="*/ 2147483646 h 23"/>
              <a:gd name="T78" fmla="*/ 2147483646 w 17"/>
              <a:gd name="T79" fmla="*/ 2147483646 h 23"/>
              <a:gd name="T80" fmla="*/ 2147483646 w 17"/>
              <a:gd name="T81" fmla="*/ 2147483646 h 23"/>
              <a:gd name="T82" fmla="*/ 2147483646 w 17"/>
              <a:gd name="T83" fmla="*/ 2147483646 h 23"/>
              <a:gd name="T84" fmla="*/ 2147483646 w 17"/>
              <a:gd name="T85" fmla="*/ 2147483646 h 23"/>
              <a:gd name="T86" fmla="*/ 2147483646 w 17"/>
              <a:gd name="T87" fmla="*/ 2147483646 h 23"/>
              <a:gd name="T88" fmla="*/ 2147483646 w 17"/>
              <a:gd name="T89" fmla="*/ 2147483646 h 23"/>
              <a:gd name="T90" fmla="*/ 2147483646 w 17"/>
              <a:gd name="T91" fmla="*/ 2147483646 h 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 h="23">
                <a:moveTo>
                  <a:pt x="8" y="17"/>
                </a:moveTo>
                <a:lnTo>
                  <a:pt x="8" y="18"/>
                </a:lnTo>
                <a:lnTo>
                  <a:pt x="7" y="20"/>
                </a:lnTo>
                <a:lnTo>
                  <a:pt x="5" y="21"/>
                </a:lnTo>
                <a:lnTo>
                  <a:pt x="5" y="23"/>
                </a:lnTo>
                <a:lnTo>
                  <a:pt x="4" y="21"/>
                </a:lnTo>
                <a:lnTo>
                  <a:pt x="2" y="21"/>
                </a:lnTo>
                <a:lnTo>
                  <a:pt x="2" y="20"/>
                </a:lnTo>
                <a:lnTo>
                  <a:pt x="2" y="18"/>
                </a:lnTo>
                <a:lnTo>
                  <a:pt x="4" y="17"/>
                </a:lnTo>
                <a:lnTo>
                  <a:pt x="4" y="15"/>
                </a:lnTo>
                <a:lnTo>
                  <a:pt x="2" y="14"/>
                </a:lnTo>
                <a:lnTo>
                  <a:pt x="1" y="13"/>
                </a:lnTo>
                <a:lnTo>
                  <a:pt x="0" y="12"/>
                </a:lnTo>
                <a:lnTo>
                  <a:pt x="1" y="12"/>
                </a:lnTo>
                <a:lnTo>
                  <a:pt x="1" y="11"/>
                </a:lnTo>
                <a:lnTo>
                  <a:pt x="2" y="11"/>
                </a:lnTo>
                <a:lnTo>
                  <a:pt x="4" y="9"/>
                </a:lnTo>
                <a:lnTo>
                  <a:pt x="4" y="7"/>
                </a:lnTo>
                <a:lnTo>
                  <a:pt x="5" y="7"/>
                </a:lnTo>
                <a:lnTo>
                  <a:pt x="5" y="6"/>
                </a:lnTo>
                <a:lnTo>
                  <a:pt x="6" y="5"/>
                </a:lnTo>
                <a:lnTo>
                  <a:pt x="7" y="5"/>
                </a:lnTo>
                <a:lnTo>
                  <a:pt x="10" y="4"/>
                </a:lnTo>
                <a:lnTo>
                  <a:pt x="12" y="1"/>
                </a:lnTo>
                <a:lnTo>
                  <a:pt x="13" y="1"/>
                </a:lnTo>
                <a:lnTo>
                  <a:pt x="14" y="1"/>
                </a:lnTo>
                <a:lnTo>
                  <a:pt x="16" y="1"/>
                </a:lnTo>
                <a:lnTo>
                  <a:pt x="16" y="0"/>
                </a:lnTo>
                <a:lnTo>
                  <a:pt x="17" y="0"/>
                </a:lnTo>
                <a:lnTo>
                  <a:pt x="17" y="2"/>
                </a:lnTo>
                <a:lnTo>
                  <a:pt x="17" y="4"/>
                </a:lnTo>
                <a:lnTo>
                  <a:pt x="16" y="4"/>
                </a:lnTo>
                <a:lnTo>
                  <a:pt x="16" y="6"/>
                </a:lnTo>
                <a:lnTo>
                  <a:pt x="16" y="7"/>
                </a:lnTo>
                <a:lnTo>
                  <a:pt x="16" y="8"/>
                </a:lnTo>
                <a:lnTo>
                  <a:pt x="14" y="11"/>
                </a:lnTo>
                <a:lnTo>
                  <a:pt x="13" y="11"/>
                </a:lnTo>
                <a:lnTo>
                  <a:pt x="12" y="13"/>
                </a:lnTo>
                <a:lnTo>
                  <a:pt x="13" y="13"/>
                </a:lnTo>
                <a:lnTo>
                  <a:pt x="13" y="14"/>
                </a:lnTo>
                <a:lnTo>
                  <a:pt x="13" y="15"/>
                </a:lnTo>
                <a:lnTo>
                  <a:pt x="12" y="15"/>
                </a:lnTo>
                <a:lnTo>
                  <a:pt x="12" y="14"/>
                </a:lnTo>
                <a:lnTo>
                  <a:pt x="10" y="15"/>
                </a:lnTo>
                <a:lnTo>
                  <a:pt x="8" y="1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5" name="Freeform 233"/>
          <p:cNvSpPr>
            <a:spLocks/>
          </p:cNvSpPr>
          <p:nvPr/>
        </p:nvSpPr>
        <p:spPr bwMode="auto">
          <a:xfrm>
            <a:off x="4832350" y="2581275"/>
            <a:ext cx="9525" cy="12700"/>
          </a:xfrm>
          <a:custGeom>
            <a:avLst/>
            <a:gdLst>
              <a:gd name="T0" fmla="*/ 2147483646 w 12"/>
              <a:gd name="T1" fmla="*/ 2107224217 h 18"/>
              <a:gd name="T2" fmla="*/ 2000373825 w 12"/>
              <a:gd name="T3" fmla="*/ 1756268889 h 18"/>
              <a:gd name="T4" fmla="*/ 1500123206 w 12"/>
              <a:gd name="T5" fmla="*/ 1756268889 h 18"/>
              <a:gd name="T6" fmla="*/ 1000502031 w 12"/>
              <a:gd name="T7" fmla="*/ 1404816144 h 18"/>
              <a:gd name="T8" fmla="*/ 0 w 12"/>
              <a:gd name="T9" fmla="*/ 351452744 h 18"/>
              <a:gd name="T10" fmla="*/ 1000502031 w 12"/>
              <a:gd name="T11" fmla="*/ 351452744 h 18"/>
              <a:gd name="T12" fmla="*/ 1000502031 w 12"/>
              <a:gd name="T13" fmla="*/ 0 h 18"/>
              <a:gd name="T14" fmla="*/ 2147483646 w 12"/>
              <a:gd name="T15" fmla="*/ 0 h 18"/>
              <a:gd name="T16" fmla="*/ 2147483646 w 12"/>
              <a:gd name="T17" fmla="*/ 0 h 18"/>
              <a:gd name="T18" fmla="*/ 2147483646 w 12"/>
              <a:gd name="T19" fmla="*/ 0 h 18"/>
              <a:gd name="T20" fmla="*/ 2147483646 w 12"/>
              <a:gd name="T21" fmla="*/ 0 h 18"/>
              <a:gd name="T22" fmla="*/ 2147483646 w 12"/>
              <a:gd name="T23" fmla="*/ 351452744 h 18"/>
              <a:gd name="T24" fmla="*/ 2147483646 w 12"/>
              <a:gd name="T25" fmla="*/ 702408072 h 18"/>
              <a:gd name="T26" fmla="*/ 2147483646 w 12"/>
              <a:gd name="T27" fmla="*/ 351452744 h 18"/>
              <a:gd name="T28" fmla="*/ 2147483646 w 12"/>
              <a:gd name="T29" fmla="*/ 351452744 h 18"/>
              <a:gd name="T30" fmla="*/ 2147483646 w 12"/>
              <a:gd name="T31" fmla="*/ 702408072 h 18"/>
              <a:gd name="T32" fmla="*/ 2147483646 w 12"/>
              <a:gd name="T33" fmla="*/ 1404816144 h 18"/>
              <a:gd name="T34" fmla="*/ 2147483646 w 12"/>
              <a:gd name="T35" fmla="*/ 1404816144 h 18"/>
              <a:gd name="T36" fmla="*/ 2147483646 w 12"/>
              <a:gd name="T37" fmla="*/ 1756268889 h 18"/>
              <a:gd name="T38" fmla="*/ 2147483646 w 12"/>
              <a:gd name="T39" fmla="*/ 2147483646 h 18"/>
              <a:gd name="T40" fmla="*/ 2147483646 w 12"/>
              <a:gd name="T41" fmla="*/ 2147483646 h 18"/>
              <a:gd name="T42" fmla="*/ 2147483646 w 12"/>
              <a:gd name="T43" fmla="*/ 2147483646 h 18"/>
              <a:gd name="T44" fmla="*/ 2147483646 w 12"/>
              <a:gd name="T45" fmla="*/ 2147483646 h 18"/>
              <a:gd name="T46" fmla="*/ 2147483646 w 12"/>
              <a:gd name="T47" fmla="*/ 2147483646 h 18"/>
              <a:gd name="T48" fmla="*/ 2147483646 w 12"/>
              <a:gd name="T49" fmla="*/ 2147483646 h 18"/>
              <a:gd name="T50" fmla="*/ 2147483646 w 12"/>
              <a:gd name="T51" fmla="*/ 2147483646 h 18"/>
              <a:gd name="T52" fmla="*/ 2147483646 w 12"/>
              <a:gd name="T53" fmla="*/ 2147483646 h 18"/>
              <a:gd name="T54" fmla="*/ 2147483646 w 12"/>
              <a:gd name="T55" fmla="*/ 2147483646 h 18"/>
              <a:gd name="T56" fmla="*/ 2147483646 w 12"/>
              <a:gd name="T57" fmla="*/ 2147483646 h 18"/>
              <a:gd name="T58" fmla="*/ 2147483646 w 12"/>
              <a:gd name="T59" fmla="*/ 2147483646 h 18"/>
              <a:gd name="T60" fmla="*/ 2147483646 w 12"/>
              <a:gd name="T61" fmla="*/ 2147483646 h 18"/>
              <a:gd name="T62" fmla="*/ 2147483646 w 12"/>
              <a:gd name="T63" fmla="*/ 2147483646 h 18"/>
              <a:gd name="T64" fmla="*/ 2000373825 w 12"/>
              <a:gd name="T65" fmla="*/ 2147483646 h 18"/>
              <a:gd name="T66" fmla="*/ 1500123206 w 12"/>
              <a:gd name="T67" fmla="*/ 2147483646 h 18"/>
              <a:gd name="T68" fmla="*/ 1500123206 w 12"/>
              <a:gd name="T69" fmla="*/ 2147483646 h 18"/>
              <a:gd name="T70" fmla="*/ 2000373825 w 12"/>
              <a:gd name="T71" fmla="*/ 2147483646 h 18"/>
              <a:gd name="T72" fmla="*/ 2147483646 w 12"/>
              <a:gd name="T73" fmla="*/ 2147483646 h 18"/>
              <a:gd name="T74" fmla="*/ 2147483646 w 12"/>
              <a:gd name="T75" fmla="*/ 2147483646 h 18"/>
              <a:gd name="T76" fmla="*/ 2147483646 w 12"/>
              <a:gd name="T77" fmla="*/ 2147483646 h 18"/>
              <a:gd name="T78" fmla="*/ 2147483646 w 12"/>
              <a:gd name="T79" fmla="*/ 2147483646 h 18"/>
              <a:gd name="T80" fmla="*/ 2147483646 w 12"/>
              <a:gd name="T81" fmla="*/ 2107224217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 h="18">
                <a:moveTo>
                  <a:pt x="5" y="6"/>
                </a:moveTo>
                <a:lnTo>
                  <a:pt x="4" y="5"/>
                </a:lnTo>
                <a:lnTo>
                  <a:pt x="3" y="5"/>
                </a:lnTo>
                <a:lnTo>
                  <a:pt x="2" y="4"/>
                </a:lnTo>
                <a:lnTo>
                  <a:pt x="0" y="1"/>
                </a:lnTo>
                <a:lnTo>
                  <a:pt x="2" y="1"/>
                </a:lnTo>
                <a:lnTo>
                  <a:pt x="2" y="0"/>
                </a:lnTo>
                <a:lnTo>
                  <a:pt x="5" y="0"/>
                </a:lnTo>
                <a:lnTo>
                  <a:pt x="6" y="0"/>
                </a:lnTo>
                <a:lnTo>
                  <a:pt x="8" y="0"/>
                </a:lnTo>
                <a:lnTo>
                  <a:pt x="9" y="0"/>
                </a:lnTo>
                <a:lnTo>
                  <a:pt x="9" y="1"/>
                </a:lnTo>
                <a:lnTo>
                  <a:pt x="10" y="2"/>
                </a:lnTo>
                <a:lnTo>
                  <a:pt x="10" y="1"/>
                </a:lnTo>
                <a:lnTo>
                  <a:pt x="11" y="1"/>
                </a:lnTo>
                <a:lnTo>
                  <a:pt x="11" y="2"/>
                </a:lnTo>
                <a:lnTo>
                  <a:pt x="11" y="4"/>
                </a:lnTo>
                <a:lnTo>
                  <a:pt x="10" y="4"/>
                </a:lnTo>
                <a:lnTo>
                  <a:pt x="11" y="5"/>
                </a:lnTo>
                <a:lnTo>
                  <a:pt x="11" y="7"/>
                </a:lnTo>
                <a:lnTo>
                  <a:pt x="11" y="8"/>
                </a:lnTo>
                <a:lnTo>
                  <a:pt x="11" y="10"/>
                </a:lnTo>
                <a:lnTo>
                  <a:pt x="12" y="11"/>
                </a:lnTo>
                <a:lnTo>
                  <a:pt x="11" y="12"/>
                </a:lnTo>
                <a:lnTo>
                  <a:pt x="10" y="13"/>
                </a:lnTo>
                <a:lnTo>
                  <a:pt x="11" y="14"/>
                </a:lnTo>
                <a:lnTo>
                  <a:pt x="10" y="14"/>
                </a:lnTo>
                <a:lnTo>
                  <a:pt x="9" y="15"/>
                </a:lnTo>
                <a:lnTo>
                  <a:pt x="8" y="15"/>
                </a:lnTo>
                <a:lnTo>
                  <a:pt x="8" y="18"/>
                </a:lnTo>
                <a:lnTo>
                  <a:pt x="6" y="17"/>
                </a:lnTo>
                <a:lnTo>
                  <a:pt x="5" y="15"/>
                </a:lnTo>
                <a:lnTo>
                  <a:pt x="4" y="14"/>
                </a:lnTo>
                <a:lnTo>
                  <a:pt x="3" y="14"/>
                </a:lnTo>
                <a:lnTo>
                  <a:pt x="3" y="13"/>
                </a:lnTo>
                <a:lnTo>
                  <a:pt x="4" y="12"/>
                </a:lnTo>
                <a:lnTo>
                  <a:pt x="6" y="12"/>
                </a:lnTo>
                <a:lnTo>
                  <a:pt x="6" y="10"/>
                </a:lnTo>
                <a:lnTo>
                  <a:pt x="6" y="7"/>
                </a:lnTo>
                <a:lnTo>
                  <a:pt x="5" y="7"/>
                </a:lnTo>
                <a:lnTo>
                  <a:pt x="5"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6" name="Freeform 234"/>
          <p:cNvSpPr>
            <a:spLocks/>
          </p:cNvSpPr>
          <p:nvPr/>
        </p:nvSpPr>
        <p:spPr bwMode="auto">
          <a:xfrm>
            <a:off x="4695825" y="2584450"/>
            <a:ext cx="11113" cy="12700"/>
          </a:xfrm>
          <a:custGeom>
            <a:avLst/>
            <a:gdLst>
              <a:gd name="T0" fmla="*/ 1005356993 w 16"/>
              <a:gd name="T1" fmla="*/ 2147483646 h 15"/>
              <a:gd name="T2" fmla="*/ 1005356993 w 16"/>
              <a:gd name="T3" fmla="*/ 2147483646 h 15"/>
              <a:gd name="T4" fmla="*/ 1005356993 w 16"/>
              <a:gd name="T5" fmla="*/ 2147483646 h 15"/>
              <a:gd name="T6" fmla="*/ 670077088 w 16"/>
              <a:gd name="T7" fmla="*/ 2147483646 h 15"/>
              <a:gd name="T8" fmla="*/ 0 w 16"/>
              <a:gd name="T9" fmla="*/ 2147483646 h 15"/>
              <a:gd name="T10" fmla="*/ 0 w 16"/>
              <a:gd name="T11" fmla="*/ 2147483646 h 15"/>
              <a:gd name="T12" fmla="*/ 0 w 16"/>
              <a:gd name="T13" fmla="*/ 2147483646 h 15"/>
              <a:gd name="T14" fmla="*/ 670077088 w 16"/>
              <a:gd name="T15" fmla="*/ 2147483646 h 15"/>
              <a:gd name="T16" fmla="*/ 670077088 w 16"/>
              <a:gd name="T17" fmla="*/ 2147483646 h 15"/>
              <a:gd name="T18" fmla="*/ 670077088 w 16"/>
              <a:gd name="T19" fmla="*/ 2147483646 h 15"/>
              <a:gd name="T20" fmla="*/ 1005356993 w 16"/>
              <a:gd name="T21" fmla="*/ 1820784607 h 15"/>
              <a:gd name="T22" fmla="*/ 1005356993 w 16"/>
              <a:gd name="T23" fmla="*/ 2147483646 h 15"/>
              <a:gd name="T24" fmla="*/ 1340154871 w 16"/>
              <a:gd name="T25" fmla="*/ 2147483646 h 15"/>
              <a:gd name="T26" fmla="*/ 1675434776 w 16"/>
              <a:gd name="T27" fmla="*/ 2147483646 h 15"/>
              <a:gd name="T28" fmla="*/ 1675434776 w 16"/>
              <a:gd name="T29" fmla="*/ 607167527 h 15"/>
              <a:gd name="T30" fmla="*/ 1675434776 w 16"/>
              <a:gd name="T31" fmla="*/ 0 h 15"/>
              <a:gd name="T32" fmla="*/ 2010231959 w 16"/>
              <a:gd name="T33" fmla="*/ 0 h 15"/>
              <a:gd name="T34" fmla="*/ 2147483646 w 16"/>
              <a:gd name="T35" fmla="*/ 0 h 15"/>
              <a:gd name="T36" fmla="*/ 2010231959 w 16"/>
              <a:gd name="T37" fmla="*/ 607167527 h 15"/>
              <a:gd name="T38" fmla="*/ 2147483646 w 16"/>
              <a:gd name="T39" fmla="*/ 1213617927 h 15"/>
              <a:gd name="T40" fmla="*/ 2147483646 w 16"/>
              <a:gd name="T41" fmla="*/ 2147483646 h 15"/>
              <a:gd name="T42" fmla="*/ 2147483646 w 16"/>
              <a:gd name="T43" fmla="*/ 2147483646 h 15"/>
              <a:gd name="T44" fmla="*/ 2147483646 w 16"/>
              <a:gd name="T45" fmla="*/ 2147483646 h 15"/>
              <a:gd name="T46" fmla="*/ 2147483646 w 16"/>
              <a:gd name="T47" fmla="*/ 2147483646 h 15"/>
              <a:gd name="T48" fmla="*/ 2147483646 w 16"/>
              <a:gd name="T49" fmla="*/ 2147483646 h 15"/>
              <a:gd name="T50" fmla="*/ 2147483646 w 16"/>
              <a:gd name="T51" fmla="*/ 2147483646 h 15"/>
              <a:gd name="T52" fmla="*/ 2147483646 w 16"/>
              <a:gd name="T53" fmla="*/ 2147483646 h 15"/>
              <a:gd name="T54" fmla="*/ 2147483646 w 16"/>
              <a:gd name="T55" fmla="*/ 2147483646 h 15"/>
              <a:gd name="T56" fmla="*/ 2147483646 w 16"/>
              <a:gd name="T57" fmla="*/ 2147483646 h 15"/>
              <a:gd name="T58" fmla="*/ 2147483646 w 16"/>
              <a:gd name="T59" fmla="*/ 2147483646 h 15"/>
              <a:gd name="T60" fmla="*/ 2147483646 w 16"/>
              <a:gd name="T61" fmla="*/ 2147483646 h 15"/>
              <a:gd name="T62" fmla="*/ 2147483646 w 16"/>
              <a:gd name="T63" fmla="*/ 2147483646 h 15"/>
              <a:gd name="T64" fmla="*/ 2147483646 w 16"/>
              <a:gd name="T65" fmla="*/ 2147483646 h 15"/>
              <a:gd name="T66" fmla="*/ 2147483646 w 16"/>
              <a:gd name="T67" fmla="*/ 2147483646 h 15"/>
              <a:gd name="T68" fmla="*/ 2147483646 w 16"/>
              <a:gd name="T69" fmla="*/ 2147483646 h 15"/>
              <a:gd name="T70" fmla="*/ 2147483646 w 16"/>
              <a:gd name="T71" fmla="*/ 2147483646 h 15"/>
              <a:gd name="T72" fmla="*/ 1675434776 w 16"/>
              <a:gd name="T73" fmla="*/ 2147483646 h 15"/>
              <a:gd name="T74" fmla="*/ 1340154871 w 16"/>
              <a:gd name="T75" fmla="*/ 2147483646 h 15"/>
              <a:gd name="T76" fmla="*/ 1340154871 w 16"/>
              <a:gd name="T77" fmla="*/ 2147483646 h 15"/>
              <a:gd name="T78" fmla="*/ 1675434776 w 16"/>
              <a:gd name="T79" fmla="*/ 2147483646 h 15"/>
              <a:gd name="T80" fmla="*/ 1005356993 w 16"/>
              <a:gd name="T81" fmla="*/ 2147483646 h 15"/>
              <a:gd name="T82" fmla="*/ 1005356993 w 16"/>
              <a:gd name="T83" fmla="*/ 2147483646 h 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 h="15">
                <a:moveTo>
                  <a:pt x="3" y="8"/>
                </a:moveTo>
                <a:lnTo>
                  <a:pt x="3" y="9"/>
                </a:lnTo>
                <a:lnTo>
                  <a:pt x="3" y="12"/>
                </a:lnTo>
                <a:lnTo>
                  <a:pt x="2" y="12"/>
                </a:lnTo>
                <a:lnTo>
                  <a:pt x="0" y="10"/>
                </a:lnTo>
                <a:lnTo>
                  <a:pt x="0" y="9"/>
                </a:lnTo>
                <a:lnTo>
                  <a:pt x="0" y="8"/>
                </a:lnTo>
                <a:lnTo>
                  <a:pt x="2" y="8"/>
                </a:lnTo>
                <a:lnTo>
                  <a:pt x="2" y="6"/>
                </a:lnTo>
                <a:lnTo>
                  <a:pt x="2" y="5"/>
                </a:lnTo>
                <a:lnTo>
                  <a:pt x="3" y="3"/>
                </a:lnTo>
                <a:lnTo>
                  <a:pt x="3" y="6"/>
                </a:lnTo>
                <a:lnTo>
                  <a:pt x="4" y="6"/>
                </a:lnTo>
                <a:lnTo>
                  <a:pt x="5" y="5"/>
                </a:lnTo>
                <a:lnTo>
                  <a:pt x="5" y="1"/>
                </a:lnTo>
                <a:lnTo>
                  <a:pt x="5" y="0"/>
                </a:lnTo>
                <a:lnTo>
                  <a:pt x="6" y="0"/>
                </a:lnTo>
                <a:lnTo>
                  <a:pt x="7" y="0"/>
                </a:lnTo>
                <a:lnTo>
                  <a:pt x="6" y="1"/>
                </a:lnTo>
                <a:lnTo>
                  <a:pt x="7" y="2"/>
                </a:lnTo>
                <a:lnTo>
                  <a:pt x="9" y="6"/>
                </a:lnTo>
                <a:lnTo>
                  <a:pt x="9" y="8"/>
                </a:lnTo>
                <a:lnTo>
                  <a:pt x="10" y="8"/>
                </a:lnTo>
                <a:lnTo>
                  <a:pt x="10" y="7"/>
                </a:lnTo>
                <a:lnTo>
                  <a:pt x="10" y="8"/>
                </a:lnTo>
                <a:lnTo>
                  <a:pt x="11" y="8"/>
                </a:lnTo>
                <a:lnTo>
                  <a:pt x="13" y="12"/>
                </a:lnTo>
                <a:lnTo>
                  <a:pt x="15" y="12"/>
                </a:lnTo>
                <a:lnTo>
                  <a:pt x="16" y="14"/>
                </a:lnTo>
                <a:lnTo>
                  <a:pt x="15" y="14"/>
                </a:lnTo>
                <a:lnTo>
                  <a:pt x="15" y="15"/>
                </a:lnTo>
                <a:lnTo>
                  <a:pt x="13" y="15"/>
                </a:lnTo>
                <a:lnTo>
                  <a:pt x="12" y="15"/>
                </a:lnTo>
                <a:lnTo>
                  <a:pt x="11" y="14"/>
                </a:lnTo>
                <a:lnTo>
                  <a:pt x="9" y="13"/>
                </a:lnTo>
                <a:lnTo>
                  <a:pt x="7" y="14"/>
                </a:lnTo>
                <a:lnTo>
                  <a:pt x="5" y="14"/>
                </a:lnTo>
                <a:lnTo>
                  <a:pt x="4" y="13"/>
                </a:lnTo>
                <a:lnTo>
                  <a:pt x="4" y="10"/>
                </a:lnTo>
                <a:lnTo>
                  <a:pt x="5" y="10"/>
                </a:lnTo>
                <a:lnTo>
                  <a:pt x="3" y="7"/>
                </a:lnTo>
                <a:lnTo>
                  <a:pt x="3" y="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7" name="Freeform 235"/>
          <p:cNvSpPr>
            <a:spLocks/>
          </p:cNvSpPr>
          <p:nvPr/>
        </p:nvSpPr>
        <p:spPr bwMode="auto">
          <a:xfrm>
            <a:off x="4672013" y="2543175"/>
            <a:ext cx="14287" cy="14288"/>
          </a:xfrm>
          <a:custGeom>
            <a:avLst/>
            <a:gdLst>
              <a:gd name="T0" fmla="*/ 2147483646 w 17"/>
              <a:gd name="T1" fmla="*/ 2147483646 h 17"/>
              <a:gd name="T2" fmla="*/ 2147483646 w 17"/>
              <a:gd name="T3" fmla="*/ 2147483646 h 17"/>
              <a:gd name="T4" fmla="*/ 2147483646 w 17"/>
              <a:gd name="T5" fmla="*/ 2147483646 h 17"/>
              <a:gd name="T6" fmla="*/ 2147483646 w 17"/>
              <a:gd name="T7" fmla="*/ 2147483646 h 17"/>
              <a:gd name="T8" fmla="*/ 2147483646 w 17"/>
              <a:gd name="T9" fmla="*/ 2147483646 h 17"/>
              <a:gd name="T10" fmla="*/ 2147483646 w 17"/>
              <a:gd name="T11" fmla="*/ 2147483646 h 17"/>
              <a:gd name="T12" fmla="*/ 2147483646 w 17"/>
              <a:gd name="T13" fmla="*/ 2147483646 h 17"/>
              <a:gd name="T14" fmla="*/ 2147483646 w 17"/>
              <a:gd name="T15" fmla="*/ 2147483646 h 17"/>
              <a:gd name="T16" fmla="*/ 2147483646 w 17"/>
              <a:gd name="T17" fmla="*/ 2147483646 h 17"/>
              <a:gd name="T18" fmla="*/ 2147483646 w 17"/>
              <a:gd name="T19" fmla="*/ 2147483646 h 17"/>
              <a:gd name="T20" fmla="*/ 2147483646 w 17"/>
              <a:gd name="T21" fmla="*/ 2147483646 h 17"/>
              <a:gd name="T22" fmla="*/ 2147483646 w 17"/>
              <a:gd name="T23" fmla="*/ 2147483646 h 17"/>
              <a:gd name="T24" fmla="*/ 2147483646 w 17"/>
              <a:gd name="T25" fmla="*/ 2147483646 h 17"/>
              <a:gd name="T26" fmla="*/ 2147483646 w 17"/>
              <a:gd name="T27" fmla="*/ 2147483646 h 17"/>
              <a:gd name="T28" fmla="*/ 2147483646 w 17"/>
              <a:gd name="T29" fmla="*/ 2147483646 h 17"/>
              <a:gd name="T30" fmla="*/ 2147483646 w 17"/>
              <a:gd name="T31" fmla="*/ 2147483646 h 17"/>
              <a:gd name="T32" fmla="*/ 2147483646 w 17"/>
              <a:gd name="T33" fmla="*/ 2147483646 h 17"/>
              <a:gd name="T34" fmla="*/ 2147483646 w 17"/>
              <a:gd name="T35" fmla="*/ 2147483646 h 17"/>
              <a:gd name="T36" fmla="*/ 2147483646 w 17"/>
              <a:gd name="T37" fmla="*/ 2147483646 h 17"/>
              <a:gd name="T38" fmla="*/ 2147483646 w 17"/>
              <a:gd name="T39" fmla="*/ 2147483646 h 17"/>
              <a:gd name="T40" fmla="*/ 2147483646 w 17"/>
              <a:gd name="T41" fmla="*/ 2147483646 h 17"/>
              <a:gd name="T42" fmla="*/ 2147483646 w 17"/>
              <a:gd name="T43" fmla="*/ 2147483646 h 17"/>
              <a:gd name="T44" fmla="*/ 2147483646 w 17"/>
              <a:gd name="T45" fmla="*/ 2147483646 h 17"/>
              <a:gd name="T46" fmla="*/ 2147483646 w 17"/>
              <a:gd name="T47" fmla="*/ 2147483646 h 17"/>
              <a:gd name="T48" fmla="*/ 2147483646 w 17"/>
              <a:gd name="T49" fmla="*/ 2147483646 h 17"/>
              <a:gd name="T50" fmla="*/ 1780561917 w 17"/>
              <a:gd name="T51" fmla="*/ 2147483646 h 17"/>
              <a:gd name="T52" fmla="*/ 1780561917 w 17"/>
              <a:gd name="T53" fmla="*/ 2147483646 h 17"/>
              <a:gd name="T54" fmla="*/ 1187276593 w 17"/>
              <a:gd name="T55" fmla="*/ 2147483646 h 17"/>
              <a:gd name="T56" fmla="*/ 593285324 w 17"/>
              <a:gd name="T57" fmla="*/ 2147483646 h 17"/>
              <a:gd name="T58" fmla="*/ 1187276593 w 17"/>
              <a:gd name="T59" fmla="*/ 1780810935 h 17"/>
              <a:gd name="T60" fmla="*/ 593285324 w 17"/>
              <a:gd name="T61" fmla="*/ 1780810935 h 17"/>
              <a:gd name="T62" fmla="*/ 0 w 17"/>
              <a:gd name="T63" fmla="*/ 1187442902 h 17"/>
              <a:gd name="T64" fmla="*/ 593285324 w 17"/>
              <a:gd name="T65" fmla="*/ 1187442902 h 17"/>
              <a:gd name="T66" fmla="*/ 593285324 w 17"/>
              <a:gd name="T67" fmla="*/ 593368033 h 17"/>
              <a:gd name="T68" fmla="*/ 1187276593 w 17"/>
              <a:gd name="T69" fmla="*/ 593368033 h 17"/>
              <a:gd name="T70" fmla="*/ 1780561917 w 17"/>
              <a:gd name="T71" fmla="*/ 593368033 h 17"/>
              <a:gd name="T72" fmla="*/ 2147483646 w 17"/>
              <a:gd name="T73" fmla="*/ 593368033 h 17"/>
              <a:gd name="T74" fmla="*/ 2147483646 w 17"/>
              <a:gd name="T75" fmla="*/ 0 h 17"/>
              <a:gd name="T76" fmla="*/ 2147483646 w 17"/>
              <a:gd name="T77" fmla="*/ 593368033 h 17"/>
              <a:gd name="T78" fmla="*/ 2147483646 w 17"/>
              <a:gd name="T79" fmla="*/ 0 h 17"/>
              <a:gd name="T80" fmla="*/ 2147483646 w 17"/>
              <a:gd name="T81" fmla="*/ 593368033 h 17"/>
              <a:gd name="T82" fmla="*/ 2147483646 w 17"/>
              <a:gd name="T83" fmla="*/ 1187442902 h 17"/>
              <a:gd name="T84" fmla="*/ 2147483646 w 17"/>
              <a:gd name="T85" fmla="*/ 1187442902 h 17"/>
              <a:gd name="T86" fmla="*/ 2147483646 w 17"/>
              <a:gd name="T87" fmla="*/ 1780810935 h 17"/>
              <a:gd name="T88" fmla="*/ 2147483646 w 17"/>
              <a:gd name="T89" fmla="*/ 1780810935 h 17"/>
              <a:gd name="T90" fmla="*/ 2147483646 w 17"/>
              <a:gd name="T91" fmla="*/ 1780810935 h 17"/>
              <a:gd name="T92" fmla="*/ 2147483646 w 17"/>
              <a:gd name="T93" fmla="*/ 2147483646 h 17"/>
              <a:gd name="T94" fmla="*/ 2147483646 w 17"/>
              <a:gd name="T95" fmla="*/ 2147483646 h 17"/>
              <a:gd name="T96" fmla="*/ 2147483646 w 17"/>
              <a:gd name="T97" fmla="*/ 2147483646 h 17"/>
              <a:gd name="T98" fmla="*/ 2147483646 w 17"/>
              <a:gd name="T99" fmla="*/ 2147483646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 h="17">
                <a:moveTo>
                  <a:pt x="9" y="8"/>
                </a:moveTo>
                <a:lnTo>
                  <a:pt x="11" y="9"/>
                </a:lnTo>
                <a:lnTo>
                  <a:pt x="11" y="10"/>
                </a:lnTo>
                <a:lnTo>
                  <a:pt x="11" y="13"/>
                </a:lnTo>
                <a:lnTo>
                  <a:pt x="13" y="13"/>
                </a:lnTo>
                <a:lnTo>
                  <a:pt x="13" y="14"/>
                </a:lnTo>
                <a:lnTo>
                  <a:pt x="14" y="14"/>
                </a:lnTo>
                <a:lnTo>
                  <a:pt x="14" y="13"/>
                </a:lnTo>
                <a:lnTo>
                  <a:pt x="15" y="13"/>
                </a:lnTo>
                <a:lnTo>
                  <a:pt x="15" y="14"/>
                </a:lnTo>
                <a:lnTo>
                  <a:pt x="17" y="15"/>
                </a:lnTo>
                <a:lnTo>
                  <a:pt x="17" y="17"/>
                </a:lnTo>
                <a:lnTo>
                  <a:pt x="15" y="16"/>
                </a:lnTo>
                <a:lnTo>
                  <a:pt x="14" y="16"/>
                </a:lnTo>
                <a:lnTo>
                  <a:pt x="13" y="16"/>
                </a:lnTo>
                <a:lnTo>
                  <a:pt x="12" y="15"/>
                </a:lnTo>
                <a:lnTo>
                  <a:pt x="11" y="15"/>
                </a:lnTo>
                <a:lnTo>
                  <a:pt x="9" y="15"/>
                </a:lnTo>
                <a:lnTo>
                  <a:pt x="8" y="14"/>
                </a:lnTo>
                <a:lnTo>
                  <a:pt x="8" y="13"/>
                </a:lnTo>
                <a:lnTo>
                  <a:pt x="7" y="10"/>
                </a:lnTo>
                <a:lnTo>
                  <a:pt x="7" y="8"/>
                </a:lnTo>
                <a:lnTo>
                  <a:pt x="6" y="8"/>
                </a:lnTo>
                <a:lnTo>
                  <a:pt x="5" y="8"/>
                </a:lnTo>
                <a:lnTo>
                  <a:pt x="5" y="7"/>
                </a:lnTo>
                <a:lnTo>
                  <a:pt x="3" y="7"/>
                </a:lnTo>
                <a:lnTo>
                  <a:pt x="3" y="6"/>
                </a:lnTo>
                <a:lnTo>
                  <a:pt x="2" y="6"/>
                </a:lnTo>
                <a:lnTo>
                  <a:pt x="1" y="4"/>
                </a:lnTo>
                <a:lnTo>
                  <a:pt x="2" y="3"/>
                </a:lnTo>
                <a:lnTo>
                  <a:pt x="1" y="3"/>
                </a:lnTo>
                <a:lnTo>
                  <a:pt x="0" y="2"/>
                </a:lnTo>
                <a:lnTo>
                  <a:pt x="1" y="2"/>
                </a:lnTo>
                <a:lnTo>
                  <a:pt x="1" y="1"/>
                </a:lnTo>
                <a:lnTo>
                  <a:pt x="2" y="1"/>
                </a:lnTo>
                <a:lnTo>
                  <a:pt x="3" y="1"/>
                </a:lnTo>
                <a:lnTo>
                  <a:pt x="6" y="1"/>
                </a:lnTo>
                <a:lnTo>
                  <a:pt x="7" y="0"/>
                </a:lnTo>
                <a:lnTo>
                  <a:pt x="8" y="1"/>
                </a:lnTo>
                <a:lnTo>
                  <a:pt x="9" y="0"/>
                </a:lnTo>
                <a:lnTo>
                  <a:pt x="11" y="1"/>
                </a:lnTo>
                <a:lnTo>
                  <a:pt x="9" y="2"/>
                </a:lnTo>
                <a:lnTo>
                  <a:pt x="11" y="2"/>
                </a:lnTo>
                <a:lnTo>
                  <a:pt x="9" y="3"/>
                </a:lnTo>
                <a:lnTo>
                  <a:pt x="8" y="3"/>
                </a:lnTo>
                <a:lnTo>
                  <a:pt x="7" y="3"/>
                </a:lnTo>
                <a:lnTo>
                  <a:pt x="7" y="6"/>
                </a:lnTo>
                <a:lnTo>
                  <a:pt x="8" y="6"/>
                </a:lnTo>
                <a:lnTo>
                  <a:pt x="11" y="7"/>
                </a:lnTo>
                <a:lnTo>
                  <a:pt x="9" y="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8" name="Freeform 236"/>
          <p:cNvSpPr>
            <a:spLocks/>
          </p:cNvSpPr>
          <p:nvPr/>
        </p:nvSpPr>
        <p:spPr bwMode="auto">
          <a:xfrm>
            <a:off x="4808538" y="2536825"/>
            <a:ext cx="9525" cy="7938"/>
          </a:xfrm>
          <a:custGeom>
            <a:avLst/>
            <a:gdLst>
              <a:gd name="T0" fmla="*/ 2147483646 w 13"/>
              <a:gd name="T1" fmla="*/ 1878898621 h 11"/>
              <a:gd name="T2" fmla="*/ 2147483646 w 13"/>
              <a:gd name="T3" fmla="*/ 2147483646 h 11"/>
              <a:gd name="T4" fmla="*/ 2147483646 w 13"/>
              <a:gd name="T5" fmla="*/ 2147483646 h 11"/>
              <a:gd name="T6" fmla="*/ 2147483646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2147483646 h 11"/>
              <a:gd name="T20" fmla="*/ 2147483646 w 13"/>
              <a:gd name="T21" fmla="*/ 2147483646 h 11"/>
              <a:gd name="T22" fmla="*/ 2147483646 w 13"/>
              <a:gd name="T23" fmla="*/ 2147483646 h 11"/>
              <a:gd name="T24" fmla="*/ 2147483646 w 13"/>
              <a:gd name="T25" fmla="*/ 1878898621 h 11"/>
              <a:gd name="T26" fmla="*/ 2147483646 w 13"/>
              <a:gd name="T27" fmla="*/ 2147483646 h 11"/>
              <a:gd name="T28" fmla="*/ 1573472117 w 13"/>
              <a:gd name="T29" fmla="*/ 2147483646 h 11"/>
              <a:gd name="T30" fmla="*/ 2147483646 w 13"/>
              <a:gd name="T31" fmla="*/ 2147483646 h 11"/>
              <a:gd name="T32" fmla="*/ 2147483646 w 13"/>
              <a:gd name="T33" fmla="*/ 2147483646 h 11"/>
              <a:gd name="T34" fmla="*/ 2147483646 w 13"/>
              <a:gd name="T35" fmla="*/ 2147483646 h 11"/>
              <a:gd name="T36" fmla="*/ 1573472117 w 13"/>
              <a:gd name="T37" fmla="*/ 2147483646 h 11"/>
              <a:gd name="T38" fmla="*/ 1179970188 w 13"/>
              <a:gd name="T39" fmla="*/ 2147483646 h 11"/>
              <a:gd name="T40" fmla="*/ 1573472117 w 13"/>
              <a:gd name="T41" fmla="*/ 2147483646 h 11"/>
              <a:gd name="T42" fmla="*/ 1179970188 w 13"/>
              <a:gd name="T43" fmla="*/ 2147483646 h 11"/>
              <a:gd name="T44" fmla="*/ 786467527 w 13"/>
              <a:gd name="T45" fmla="*/ 2147483646 h 11"/>
              <a:gd name="T46" fmla="*/ 786467527 w 13"/>
              <a:gd name="T47" fmla="*/ 2147483646 h 11"/>
              <a:gd name="T48" fmla="*/ 393501929 w 13"/>
              <a:gd name="T49" fmla="*/ 2147483646 h 11"/>
              <a:gd name="T50" fmla="*/ 393501929 w 13"/>
              <a:gd name="T51" fmla="*/ 2147483646 h 11"/>
              <a:gd name="T52" fmla="*/ 0 w 13"/>
              <a:gd name="T53" fmla="*/ 2147483646 h 11"/>
              <a:gd name="T54" fmla="*/ 393501929 w 13"/>
              <a:gd name="T55" fmla="*/ 1878898621 h 11"/>
              <a:gd name="T56" fmla="*/ 0 w 13"/>
              <a:gd name="T57" fmla="*/ 1878898621 h 11"/>
              <a:gd name="T58" fmla="*/ 0 w 13"/>
              <a:gd name="T59" fmla="*/ 1127443521 h 11"/>
              <a:gd name="T60" fmla="*/ 393501929 w 13"/>
              <a:gd name="T61" fmla="*/ 1127443521 h 11"/>
              <a:gd name="T62" fmla="*/ 1179970188 w 13"/>
              <a:gd name="T63" fmla="*/ 751455100 h 11"/>
              <a:gd name="T64" fmla="*/ 1179970188 w 13"/>
              <a:gd name="T65" fmla="*/ 1127443521 h 11"/>
              <a:gd name="T66" fmla="*/ 2147483646 w 13"/>
              <a:gd name="T67" fmla="*/ 751455100 h 11"/>
              <a:gd name="T68" fmla="*/ 2147483646 w 13"/>
              <a:gd name="T69" fmla="*/ 1127443521 h 11"/>
              <a:gd name="T70" fmla="*/ 2147483646 w 13"/>
              <a:gd name="T71" fmla="*/ 1503431221 h 11"/>
              <a:gd name="T72" fmla="*/ 2147483646 w 13"/>
              <a:gd name="T73" fmla="*/ 1503431221 h 11"/>
              <a:gd name="T74" fmla="*/ 2147483646 w 13"/>
              <a:gd name="T75" fmla="*/ 1503431221 h 11"/>
              <a:gd name="T76" fmla="*/ 2147483646 w 13"/>
              <a:gd name="T77" fmla="*/ 1127443521 h 11"/>
              <a:gd name="T78" fmla="*/ 2147483646 w 13"/>
              <a:gd name="T79" fmla="*/ 1127443521 h 11"/>
              <a:gd name="T80" fmla="*/ 2147483646 w 13"/>
              <a:gd name="T81" fmla="*/ 751455100 h 11"/>
              <a:gd name="T82" fmla="*/ 2147483646 w 13"/>
              <a:gd name="T83" fmla="*/ 751455100 h 11"/>
              <a:gd name="T84" fmla="*/ 2147483646 w 13"/>
              <a:gd name="T85" fmla="*/ 0 h 11"/>
              <a:gd name="T86" fmla="*/ 2147483646 w 13"/>
              <a:gd name="T87" fmla="*/ 0 h 11"/>
              <a:gd name="T88" fmla="*/ 2147483646 w 13"/>
              <a:gd name="T89" fmla="*/ 751455100 h 11"/>
              <a:gd name="T90" fmla="*/ 2147483646 w 13"/>
              <a:gd name="T91" fmla="*/ 1127443521 h 11"/>
              <a:gd name="T92" fmla="*/ 2147483646 w 13"/>
              <a:gd name="T93" fmla="*/ 1503431221 h 11"/>
              <a:gd name="T94" fmla="*/ 2147483646 w 13"/>
              <a:gd name="T95" fmla="*/ 1878898621 h 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3" h="11">
                <a:moveTo>
                  <a:pt x="10" y="5"/>
                </a:moveTo>
                <a:lnTo>
                  <a:pt x="10" y="6"/>
                </a:lnTo>
                <a:lnTo>
                  <a:pt x="9" y="6"/>
                </a:lnTo>
                <a:lnTo>
                  <a:pt x="10" y="7"/>
                </a:lnTo>
                <a:lnTo>
                  <a:pt x="9" y="7"/>
                </a:lnTo>
                <a:lnTo>
                  <a:pt x="10" y="9"/>
                </a:lnTo>
                <a:lnTo>
                  <a:pt x="10" y="10"/>
                </a:lnTo>
                <a:lnTo>
                  <a:pt x="10" y="11"/>
                </a:lnTo>
                <a:lnTo>
                  <a:pt x="8" y="10"/>
                </a:lnTo>
                <a:lnTo>
                  <a:pt x="8" y="9"/>
                </a:lnTo>
                <a:lnTo>
                  <a:pt x="7" y="7"/>
                </a:lnTo>
                <a:lnTo>
                  <a:pt x="7" y="6"/>
                </a:lnTo>
                <a:lnTo>
                  <a:pt x="7" y="5"/>
                </a:lnTo>
                <a:lnTo>
                  <a:pt x="6" y="6"/>
                </a:lnTo>
                <a:lnTo>
                  <a:pt x="4" y="7"/>
                </a:lnTo>
                <a:lnTo>
                  <a:pt x="6" y="9"/>
                </a:lnTo>
                <a:lnTo>
                  <a:pt x="7" y="10"/>
                </a:lnTo>
                <a:lnTo>
                  <a:pt x="6" y="10"/>
                </a:lnTo>
                <a:lnTo>
                  <a:pt x="4" y="10"/>
                </a:lnTo>
                <a:lnTo>
                  <a:pt x="3" y="10"/>
                </a:lnTo>
                <a:lnTo>
                  <a:pt x="4" y="7"/>
                </a:lnTo>
                <a:lnTo>
                  <a:pt x="3" y="9"/>
                </a:lnTo>
                <a:lnTo>
                  <a:pt x="2" y="7"/>
                </a:lnTo>
                <a:lnTo>
                  <a:pt x="2" y="9"/>
                </a:lnTo>
                <a:lnTo>
                  <a:pt x="1" y="9"/>
                </a:lnTo>
                <a:lnTo>
                  <a:pt x="1" y="7"/>
                </a:lnTo>
                <a:lnTo>
                  <a:pt x="0" y="6"/>
                </a:lnTo>
                <a:lnTo>
                  <a:pt x="1" y="5"/>
                </a:lnTo>
                <a:lnTo>
                  <a:pt x="0" y="5"/>
                </a:lnTo>
                <a:lnTo>
                  <a:pt x="0" y="3"/>
                </a:lnTo>
                <a:lnTo>
                  <a:pt x="1" y="3"/>
                </a:lnTo>
                <a:lnTo>
                  <a:pt x="3" y="2"/>
                </a:lnTo>
                <a:lnTo>
                  <a:pt x="3" y="3"/>
                </a:lnTo>
                <a:lnTo>
                  <a:pt x="6" y="2"/>
                </a:lnTo>
                <a:lnTo>
                  <a:pt x="7" y="3"/>
                </a:lnTo>
                <a:lnTo>
                  <a:pt x="8" y="4"/>
                </a:lnTo>
                <a:lnTo>
                  <a:pt x="7" y="4"/>
                </a:lnTo>
                <a:lnTo>
                  <a:pt x="8" y="4"/>
                </a:lnTo>
                <a:lnTo>
                  <a:pt x="8" y="3"/>
                </a:lnTo>
                <a:lnTo>
                  <a:pt x="9" y="3"/>
                </a:lnTo>
                <a:lnTo>
                  <a:pt x="10" y="2"/>
                </a:lnTo>
                <a:lnTo>
                  <a:pt x="11" y="2"/>
                </a:lnTo>
                <a:lnTo>
                  <a:pt x="11" y="0"/>
                </a:lnTo>
                <a:lnTo>
                  <a:pt x="13" y="0"/>
                </a:lnTo>
                <a:lnTo>
                  <a:pt x="13" y="2"/>
                </a:lnTo>
                <a:lnTo>
                  <a:pt x="13" y="3"/>
                </a:lnTo>
                <a:lnTo>
                  <a:pt x="11" y="4"/>
                </a:lnTo>
                <a:lnTo>
                  <a:pt x="1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29" name="Freeform 237"/>
          <p:cNvSpPr>
            <a:spLocks/>
          </p:cNvSpPr>
          <p:nvPr/>
        </p:nvSpPr>
        <p:spPr bwMode="auto">
          <a:xfrm>
            <a:off x="4854575" y="2605088"/>
            <a:ext cx="12700" cy="4762"/>
          </a:xfrm>
          <a:custGeom>
            <a:avLst/>
            <a:gdLst>
              <a:gd name="T0" fmla="*/ 500251413 w 16"/>
              <a:gd name="T1" fmla="*/ 2147483646 h 6"/>
              <a:gd name="T2" fmla="*/ 500251413 w 16"/>
              <a:gd name="T3" fmla="*/ 1499807773 h 6"/>
              <a:gd name="T4" fmla="*/ 0 w 16"/>
              <a:gd name="T5" fmla="*/ 999662056 h 6"/>
              <a:gd name="T6" fmla="*/ 500251413 w 16"/>
              <a:gd name="T7" fmla="*/ 500145717 h 6"/>
              <a:gd name="T8" fmla="*/ 1000502031 w 16"/>
              <a:gd name="T9" fmla="*/ 500145717 h 6"/>
              <a:gd name="T10" fmla="*/ 1500123206 w 16"/>
              <a:gd name="T11" fmla="*/ 0 h 6"/>
              <a:gd name="T12" fmla="*/ 2000373825 w 16"/>
              <a:gd name="T13" fmla="*/ 0 h 6"/>
              <a:gd name="T14" fmla="*/ 2147483646 w 16"/>
              <a:gd name="T15" fmla="*/ 0 h 6"/>
              <a:gd name="T16" fmla="*/ 2147483646 w 16"/>
              <a:gd name="T17" fmla="*/ 0 h 6"/>
              <a:gd name="T18" fmla="*/ 2147483646 w 16"/>
              <a:gd name="T19" fmla="*/ 0 h 6"/>
              <a:gd name="T20" fmla="*/ 2147483646 w 16"/>
              <a:gd name="T21" fmla="*/ 500145717 h 6"/>
              <a:gd name="T22" fmla="*/ 2147483646 w 16"/>
              <a:gd name="T23" fmla="*/ 500145717 h 6"/>
              <a:gd name="T24" fmla="*/ 2147483646 w 16"/>
              <a:gd name="T25" fmla="*/ 999662056 h 6"/>
              <a:gd name="T26" fmla="*/ 2147483646 w 16"/>
              <a:gd name="T27" fmla="*/ 500145717 h 6"/>
              <a:gd name="T28" fmla="*/ 2147483646 w 16"/>
              <a:gd name="T29" fmla="*/ 0 h 6"/>
              <a:gd name="T30" fmla="*/ 2147483646 w 16"/>
              <a:gd name="T31" fmla="*/ 500145717 h 6"/>
              <a:gd name="T32" fmla="*/ 2147483646 w 16"/>
              <a:gd name="T33" fmla="*/ 500145717 h 6"/>
              <a:gd name="T34" fmla="*/ 2147483646 w 16"/>
              <a:gd name="T35" fmla="*/ 500145717 h 6"/>
              <a:gd name="T36" fmla="*/ 2147483646 w 16"/>
              <a:gd name="T37" fmla="*/ 999662056 h 6"/>
              <a:gd name="T38" fmla="*/ 2147483646 w 16"/>
              <a:gd name="T39" fmla="*/ 999662056 h 6"/>
              <a:gd name="T40" fmla="*/ 2147483646 w 16"/>
              <a:gd name="T41" fmla="*/ 1499807773 h 6"/>
              <a:gd name="T42" fmla="*/ 2147483646 w 16"/>
              <a:gd name="T43" fmla="*/ 1499807773 h 6"/>
              <a:gd name="T44" fmla="*/ 2147483646 w 16"/>
              <a:gd name="T45" fmla="*/ 1499807773 h 6"/>
              <a:gd name="T46" fmla="*/ 2147483646 w 16"/>
              <a:gd name="T47" fmla="*/ 2147483646 h 6"/>
              <a:gd name="T48" fmla="*/ 2147483646 w 16"/>
              <a:gd name="T49" fmla="*/ 2147483646 h 6"/>
              <a:gd name="T50" fmla="*/ 2147483646 w 16"/>
              <a:gd name="T51" fmla="*/ 2147483646 h 6"/>
              <a:gd name="T52" fmla="*/ 2147483646 w 16"/>
              <a:gd name="T53" fmla="*/ 2147483646 h 6"/>
              <a:gd name="T54" fmla="*/ 2147483646 w 16"/>
              <a:gd name="T55" fmla="*/ 2147483646 h 6"/>
              <a:gd name="T56" fmla="*/ 2147483646 w 16"/>
              <a:gd name="T57" fmla="*/ 2147483646 h 6"/>
              <a:gd name="T58" fmla="*/ 2147483646 w 16"/>
              <a:gd name="T59" fmla="*/ 2147483646 h 6"/>
              <a:gd name="T60" fmla="*/ 2147483646 w 16"/>
              <a:gd name="T61" fmla="*/ 1499807773 h 6"/>
              <a:gd name="T62" fmla="*/ 2000373825 w 16"/>
              <a:gd name="T63" fmla="*/ 1499807773 h 6"/>
              <a:gd name="T64" fmla="*/ 1000502031 w 16"/>
              <a:gd name="T65" fmla="*/ 1499807773 h 6"/>
              <a:gd name="T66" fmla="*/ 1000502031 w 16"/>
              <a:gd name="T67" fmla="*/ 2147483646 h 6"/>
              <a:gd name="T68" fmla="*/ 500251413 w 16"/>
              <a:gd name="T69" fmla="*/ 2147483646 h 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 h="6">
                <a:moveTo>
                  <a:pt x="1" y="5"/>
                </a:moveTo>
                <a:lnTo>
                  <a:pt x="1" y="3"/>
                </a:lnTo>
                <a:lnTo>
                  <a:pt x="0" y="2"/>
                </a:lnTo>
                <a:lnTo>
                  <a:pt x="1" y="1"/>
                </a:lnTo>
                <a:lnTo>
                  <a:pt x="2" y="1"/>
                </a:lnTo>
                <a:lnTo>
                  <a:pt x="3" y="0"/>
                </a:lnTo>
                <a:lnTo>
                  <a:pt x="4" y="0"/>
                </a:lnTo>
                <a:lnTo>
                  <a:pt x="7" y="0"/>
                </a:lnTo>
                <a:lnTo>
                  <a:pt x="8" y="0"/>
                </a:lnTo>
                <a:lnTo>
                  <a:pt x="9" y="0"/>
                </a:lnTo>
                <a:lnTo>
                  <a:pt x="10" y="1"/>
                </a:lnTo>
                <a:lnTo>
                  <a:pt x="11" y="1"/>
                </a:lnTo>
                <a:lnTo>
                  <a:pt x="13" y="2"/>
                </a:lnTo>
                <a:lnTo>
                  <a:pt x="13" y="1"/>
                </a:lnTo>
                <a:lnTo>
                  <a:pt x="14" y="0"/>
                </a:lnTo>
                <a:lnTo>
                  <a:pt x="14" y="1"/>
                </a:lnTo>
                <a:lnTo>
                  <a:pt x="15" y="1"/>
                </a:lnTo>
                <a:lnTo>
                  <a:pt x="16" y="1"/>
                </a:lnTo>
                <a:lnTo>
                  <a:pt x="15" y="2"/>
                </a:lnTo>
                <a:lnTo>
                  <a:pt x="16" y="2"/>
                </a:lnTo>
                <a:lnTo>
                  <a:pt x="16" y="3"/>
                </a:lnTo>
                <a:lnTo>
                  <a:pt x="14" y="3"/>
                </a:lnTo>
                <a:lnTo>
                  <a:pt x="13" y="3"/>
                </a:lnTo>
                <a:lnTo>
                  <a:pt x="13" y="5"/>
                </a:lnTo>
                <a:lnTo>
                  <a:pt x="11" y="5"/>
                </a:lnTo>
                <a:lnTo>
                  <a:pt x="10" y="5"/>
                </a:lnTo>
                <a:lnTo>
                  <a:pt x="10" y="6"/>
                </a:lnTo>
                <a:lnTo>
                  <a:pt x="8" y="6"/>
                </a:lnTo>
                <a:lnTo>
                  <a:pt x="7" y="6"/>
                </a:lnTo>
                <a:lnTo>
                  <a:pt x="7" y="5"/>
                </a:lnTo>
                <a:lnTo>
                  <a:pt x="6" y="3"/>
                </a:lnTo>
                <a:lnTo>
                  <a:pt x="4" y="3"/>
                </a:lnTo>
                <a:lnTo>
                  <a:pt x="2" y="3"/>
                </a:lnTo>
                <a:lnTo>
                  <a:pt x="2" y="5"/>
                </a:lnTo>
                <a:lnTo>
                  <a:pt x="1"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0" name="Freeform 238"/>
          <p:cNvSpPr>
            <a:spLocks/>
          </p:cNvSpPr>
          <p:nvPr/>
        </p:nvSpPr>
        <p:spPr bwMode="auto">
          <a:xfrm>
            <a:off x="4703763" y="2601913"/>
            <a:ext cx="9525" cy="7937"/>
          </a:xfrm>
          <a:custGeom>
            <a:avLst/>
            <a:gdLst>
              <a:gd name="T0" fmla="*/ 1000502031 w 12"/>
              <a:gd name="T1" fmla="*/ 2147483646 h 11"/>
              <a:gd name="T2" fmla="*/ 500251413 w 12"/>
              <a:gd name="T3" fmla="*/ 2147483646 h 11"/>
              <a:gd name="T4" fmla="*/ 0 w 12"/>
              <a:gd name="T5" fmla="*/ 1878425257 h 11"/>
              <a:gd name="T6" fmla="*/ 0 w 12"/>
              <a:gd name="T7" fmla="*/ 1502531824 h 11"/>
              <a:gd name="T8" fmla="*/ 0 w 12"/>
              <a:gd name="T9" fmla="*/ 751265912 h 11"/>
              <a:gd name="T10" fmla="*/ 0 w 12"/>
              <a:gd name="T11" fmla="*/ 375893434 h 11"/>
              <a:gd name="T12" fmla="*/ 500251413 w 12"/>
              <a:gd name="T13" fmla="*/ 0 h 11"/>
              <a:gd name="T14" fmla="*/ 1000502031 w 12"/>
              <a:gd name="T15" fmla="*/ 0 h 11"/>
              <a:gd name="T16" fmla="*/ 1000502031 w 12"/>
              <a:gd name="T17" fmla="*/ 375893434 h 11"/>
              <a:gd name="T18" fmla="*/ 2000373825 w 12"/>
              <a:gd name="T19" fmla="*/ 1502531824 h 11"/>
              <a:gd name="T20" fmla="*/ 2147483646 w 12"/>
              <a:gd name="T21" fmla="*/ 1502531824 h 11"/>
              <a:gd name="T22" fmla="*/ 2147483646 w 12"/>
              <a:gd name="T23" fmla="*/ 1502531824 h 11"/>
              <a:gd name="T24" fmla="*/ 2147483646 w 12"/>
              <a:gd name="T25" fmla="*/ 1878425257 h 11"/>
              <a:gd name="T26" fmla="*/ 2147483646 w 12"/>
              <a:gd name="T27" fmla="*/ 2147483646 h 11"/>
              <a:gd name="T28" fmla="*/ 2147483646 w 12"/>
              <a:gd name="T29" fmla="*/ 2147483646 h 11"/>
              <a:gd name="T30" fmla="*/ 2147483646 w 12"/>
              <a:gd name="T31" fmla="*/ 2147483646 h 11"/>
              <a:gd name="T32" fmla="*/ 2147483646 w 12"/>
              <a:gd name="T33" fmla="*/ 2147483646 h 11"/>
              <a:gd name="T34" fmla="*/ 2147483646 w 12"/>
              <a:gd name="T35" fmla="*/ 2147483646 h 11"/>
              <a:gd name="T36" fmla="*/ 2147483646 w 12"/>
              <a:gd name="T37" fmla="*/ 2147483646 h 11"/>
              <a:gd name="T38" fmla="*/ 2147483646 w 12"/>
              <a:gd name="T39" fmla="*/ 2147483646 h 11"/>
              <a:gd name="T40" fmla="*/ 2147483646 w 12"/>
              <a:gd name="T41" fmla="*/ 2147483646 h 11"/>
              <a:gd name="T42" fmla="*/ 2147483646 w 12"/>
              <a:gd name="T43" fmla="*/ 2147483646 h 11"/>
              <a:gd name="T44" fmla="*/ 2147483646 w 12"/>
              <a:gd name="T45" fmla="*/ 2147483646 h 11"/>
              <a:gd name="T46" fmla="*/ 2000373825 w 12"/>
              <a:gd name="T47" fmla="*/ 2147483646 h 11"/>
              <a:gd name="T48" fmla="*/ 1000502031 w 12"/>
              <a:gd name="T49" fmla="*/ 2147483646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1">
                <a:moveTo>
                  <a:pt x="2" y="7"/>
                </a:moveTo>
                <a:lnTo>
                  <a:pt x="1" y="6"/>
                </a:lnTo>
                <a:lnTo>
                  <a:pt x="0" y="5"/>
                </a:lnTo>
                <a:lnTo>
                  <a:pt x="0" y="4"/>
                </a:lnTo>
                <a:lnTo>
                  <a:pt x="0" y="2"/>
                </a:lnTo>
                <a:lnTo>
                  <a:pt x="0" y="1"/>
                </a:lnTo>
                <a:lnTo>
                  <a:pt x="1" y="0"/>
                </a:lnTo>
                <a:lnTo>
                  <a:pt x="2" y="0"/>
                </a:lnTo>
                <a:lnTo>
                  <a:pt x="2" y="1"/>
                </a:lnTo>
                <a:lnTo>
                  <a:pt x="4" y="4"/>
                </a:lnTo>
                <a:lnTo>
                  <a:pt x="5" y="4"/>
                </a:lnTo>
                <a:lnTo>
                  <a:pt x="7" y="4"/>
                </a:lnTo>
                <a:lnTo>
                  <a:pt x="8" y="5"/>
                </a:lnTo>
                <a:lnTo>
                  <a:pt x="10" y="6"/>
                </a:lnTo>
                <a:lnTo>
                  <a:pt x="11" y="7"/>
                </a:lnTo>
                <a:lnTo>
                  <a:pt x="12" y="8"/>
                </a:lnTo>
                <a:lnTo>
                  <a:pt x="12" y="10"/>
                </a:lnTo>
                <a:lnTo>
                  <a:pt x="10" y="7"/>
                </a:lnTo>
                <a:lnTo>
                  <a:pt x="8" y="8"/>
                </a:lnTo>
                <a:lnTo>
                  <a:pt x="7" y="10"/>
                </a:lnTo>
                <a:lnTo>
                  <a:pt x="7" y="11"/>
                </a:lnTo>
                <a:lnTo>
                  <a:pt x="6" y="11"/>
                </a:lnTo>
                <a:lnTo>
                  <a:pt x="5" y="10"/>
                </a:lnTo>
                <a:lnTo>
                  <a:pt x="4" y="8"/>
                </a:lnTo>
                <a:lnTo>
                  <a:pt x="2"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1" name="Freeform 239"/>
          <p:cNvSpPr>
            <a:spLocks/>
          </p:cNvSpPr>
          <p:nvPr/>
        </p:nvSpPr>
        <p:spPr bwMode="auto">
          <a:xfrm>
            <a:off x="4824413" y="2624138"/>
            <a:ext cx="7937" cy="9525"/>
          </a:xfrm>
          <a:custGeom>
            <a:avLst/>
            <a:gdLst>
              <a:gd name="T0" fmla="*/ 2147483646 w 8"/>
              <a:gd name="T1" fmla="*/ 649325311 h 11"/>
              <a:gd name="T2" fmla="*/ 2147483646 w 8"/>
              <a:gd name="T3" fmla="*/ 1298651489 h 11"/>
              <a:gd name="T4" fmla="*/ 2147483646 w 8"/>
              <a:gd name="T5" fmla="*/ 1298651489 h 11"/>
              <a:gd name="T6" fmla="*/ 2147483646 w 8"/>
              <a:gd name="T7" fmla="*/ 1947976800 h 11"/>
              <a:gd name="T8" fmla="*/ 2147483646 w 8"/>
              <a:gd name="T9" fmla="*/ 2147483646 h 11"/>
              <a:gd name="T10" fmla="*/ 2147483646 w 8"/>
              <a:gd name="T11" fmla="*/ 2147483646 h 11"/>
              <a:gd name="T12" fmla="*/ 2147483646 w 8"/>
              <a:gd name="T13" fmla="*/ 2147483646 h 11"/>
              <a:gd name="T14" fmla="*/ 2147483646 w 8"/>
              <a:gd name="T15" fmla="*/ 2147483646 h 11"/>
              <a:gd name="T16" fmla="*/ 2147483646 w 8"/>
              <a:gd name="T17" fmla="*/ 2147483646 h 11"/>
              <a:gd name="T18" fmla="*/ 2147483646 w 8"/>
              <a:gd name="T19" fmla="*/ 2147483646 h 11"/>
              <a:gd name="T20" fmla="*/ 2147483646 w 8"/>
              <a:gd name="T21" fmla="*/ 2147483646 h 11"/>
              <a:gd name="T22" fmla="*/ 2147483646 w 8"/>
              <a:gd name="T23" fmla="*/ 2147483646 h 11"/>
              <a:gd name="T24" fmla="*/ 2147483646 w 8"/>
              <a:gd name="T25" fmla="*/ 2147483646 h 11"/>
              <a:gd name="T26" fmla="*/ 2147483646 w 8"/>
              <a:gd name="T27" fmla="*/ 2147483646 h 11"/>
              <a:gd name="T28" fmla="*/ 2147483646 w 8"/>
              <a:gd name="T29" fmla="*/ 2147483646 h 11"/>
              <a:gd name="T30" fmla="*/ 2147483646 w 8"/>
              <a:gd name="T31" fmla="*/ 2147483646 h 11"/>
              <a:gd name="T32" fmla="*/ 1952875039 w 8"/>
              <a:gd name="T33" fmla="*/ 2147483646 h 11"/>
              <a:gd name="T34" fmla="*/ 1952875039 w 8"/>
              <a:gd name="T35" fmla="*/ 2147483646 h 11"/>
              <a:gd name="T36" fmla="*/ 976437520 w 8"/>
              <a:gd name="T37" fmla="*/ 2147483646 h 11"/>
              <a:gd name="T38" fmla="*/ 976437520 w 8"/>
              <a:gd name="T39" fmla="*/ 2147483646 h 11"/>
              <a:gd name="T40" fmla="*/ 0 w 8"/>
              <a:gd name="T41" fmla="*/ 2147483646 h 11"/>
              <a:gd name="T42" fmla="*/ 0 w 8"/>
              <a:gd name="T43" fmla="*/ 2147483646 h 11"/>
              <a:gd name="T44" fmla="*/ 976437520 w 8"/>
              <a:gd name="T45" fmla="*/ 2147483646 h 11"/>
              <a:gd name="T46" fmla="*/ 976437520 w 8"/>
              <a:gd name="T47" fmla="*/ 1947976800 h 11"/>
              <a:gd name="T48" fmla="*/ 1952875039 w 8"/>
              <a:gd name="T49" fmla="*/ 1947976800 h 11"/>
              <a:gd name="T50" fmla="*/ 2147483646 w 8"/>
              <a:gd name="T51" fmla="*/ 1298651489 h 11"/>
              <a:gd name="T52" fmla="*/ 2147483646 w 8"/>
              <a:gd name="T53" fmla="*/ 649325311 h 11"/>
              <a:gd name="T54" fmla="*/ 2147483646 w 8"/>
              <a:gd name="T55" fmla="*/ 0 h 11"/>
              <a:gd name="T56" fmla="*/ 2147483646 w 8"/>
              <a:gd name="T57" fmla="*/ 649325311 h 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 h="11">
                <a:moveTo>
                  <a:pt x="7" y="1"/>
                </a:moveTo>
                <a:lnTo>
                  <a:pt x="7" y="2"/>
                </a:lnTo>
                <a:lnTo>
                  <a:pt x="8" y="2"/>
                </a:lnTo>
                <a:lnTo>
                  <a:pt x="8" y="3"/>
                </a:lnTo>
                <a:lnTo>
                  <a:pt x="8" y="4"/>
                </a:lnTo>
                <a:lnTo>
                  <a:pt x="8" y="5"/>
                </a:lnTo>
                <a:lnTo>
                  <a:pt x="8" y="7"/>
                </a:lnTo>
                <a:lnTo>
                  <a:pt x="7" y="7"/>
                </a:lnTo>
                <a:lnTo>
                  <a:pt x="7" y="8"/>
                </a:lnTo>
                <a:lnTo>
                  <a:pt x="7" y="9"/>
                </a:lnTo>
                <a:lnTo>
                  <a:pt x="6" y="9"/>
                </a:lnTo>
                <a:lnTo>
                  <a:pt x="6" y="10"/>
                </a:lnTo>
                <a:lnTo>
                  <a:pt x="5" y="10"/>
                </a:lnTo>
                <a:lnTo>
                  <a:pt x="5" y="11"/>
                </a:lnTo>
                <a:lnTo>
                  <a:pt x="3" y="10"/>
                </a:lnTo>
                <a:lnTo>
                  <a:pt x="3" y="9"/>
                </a:lnTo>
                <a:lnTo>
                  <a:pt x="2" y="9"/>
                </a:lnTo>
                <a:lnTo>
                  <a:pt x="2" y="8"/>
                </a:lnTo>
                <a:lnTo>
                  <a:pt x="1" y="7"/>
                </a:lnTo>
                <a:lnTo>
                  <a:pt x="1" y="5"/>
                </a:lnTo>
                <a:lnTo>
                  <a:pt x="0" y="5"/>
                </a:lnTo>
                <a:lnTo>
                  <a:pt x="0" y="4"/>
                </a:lnTo>
                <a:lnTo>
                  <a:pt x="1" y="4"/>
                </a:lnTo>
                <a:lnTo>
                  <a:pt x="1" y="3"/>
                </a:lnTo>
                <a:lnTo>
                  <a:pt x="2" y="3"/>
                </a:lnTo>
                <a:lnTo>
                  <a:pt x="3" y="2"/>
                </a:lnTo>
                <a:lnTo>
                  <a:pt x="5" y="1"/>
                </a:lnTo>
                <a:lnTo>
                  <a:pt x="6" y="0"/>
                </a:lnTo>
                <a:lnTo>
                  <a:pt x="7"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2" name="Freeform 240"/>
          <p:cNvSpPr>
            <a:spLocks/>
          </p:cNvSpPr>
          <p:nvPr/>
        </p:nvSpPr>
        <p:spPr bwMode="auto">
          <a:xfrm>
            <a:off x="4792663" y="2513013"/>
            <a:ext cx="7937" cy="7937"/>
          </a:xfrm>
          <a:custGeom>
            <a:avLst/>
            <a:gdLst>
              <a:gd name="T0" fmla="*/ 2147483646 w 9"/>
              <a:gd name="T1" fmla="*/ 685956107 h 9"/>
              <a:gd name="T2" fmla="*/ 2147483646 w 9"/>
              <a:gd name="T3" fmla="*/ 1371912214 h 9"/>
              <a:gd name="T4" fmla="*/ 2147483646 w 9"/>
              <a:gd name="T5" fmla="*/ 1371912214 h 9"/>
              <a:gd name="T6" fmla="*/ 2147483646 w 9"/>
              <a:gd name="T7" fmla="*/ 2057868321 h 9"/>
              <a:gd name="T8" fmla="*/ 2147483646 w 9"/>
              <a:gd name="T9" fmla="*/ 2147483646 h 9"/>
              <a:gd name="T10" fmla="*/ 2147483646 w 9"/>
              <a:gd name="T11" fmla="*/ 2147483646 h 9"/>
              <a:gd name="T12" fmla="*/ 2147483646 w 9"/>
              <a:gd name="T13" fmla="*/ 2147483646 h 9"/>
              <a:gd name="T14" fmla="*/ 2147483646 w 9"/>
              <a:gd name="T15" fmla="*/ 2147483646 h 9"/>
              <a:gd name="T16" fmla="*/ 2147483646 w 9"/>
              <a:gd name="T17" fmla="*/ 2147483646 h 9"/>
              <a:gd name="T18" fmla="*/ 2147483646 w 9"/>
              <a:gd name="T19" fmla="*/ 2147483646 h 9"/>
              <a:gd name="T20" fmla="*/ 2147483646 w 9"/>
              <a:gd name="T21" fmla="*/ 2147483646 h 9"/>
              <a:gd name="T22" fmla="*/ 2147483646 w 9"/>
              <a:gd name="T23" fmla="*/ 2147483646 h 9"/>
              <a:gd name="T24" fmla="*/ 2147483646 w 9"/>
              <a:gd name="T25" fmla="*/ 2147483646 h 9"/>
              <a:gd name="T26" fmla="*/ 2057868321 w 9"/>
              <a:gd name="T27" fmla="*/ 2147483646 h 9"/>
              <a:gd name="T28" fmla="*/ 2057868321 w 9"/>
              <a:gd name="T29" fmla="*/ 2147483646 h 9"/>
              <a:gd name="T30" fmla="*/ 1371912214 w 9"/>
              <a:gd name="T31" fmla="*/ 2147483646 h 9"/>
              <a:gd name="T32" fmla="*/ 685956107 w 9"/>
              <a:gd name="T33" fmla="*/ 2147483646 h 9"/>
              <a:gd name="T34" fmla="*/ 0 w 9"/>
              <a:gd name="T35" fmla="*/ 2147483646 h 9"/>
              <a:gd name="T36" fmla="*/ 0 w 9"/>
              <a:gd name="T37" fmla="*/ 2147483646 h 9"/>
              <a:gd name="T38" fmla="*/ 685956107 w 9"/>
              <a:gd name="T39" fmla="*/ 2057868321 h 9"/>
              <a:gd name="T40" fmla="*/ 1371912214 w 9"/>
              <a:gd name="T41" fmla="*/ 1371912214 h 9"/>
              <a:gd name="T42" fmla="*/ 2057868321 w 9"/>
              <a:gd name="T43" fmla="*/ 685956107 h 9"/>
              <a:gd name="T44" fmla="*/ 2147483646 w 9"/>
              <a:gd name="T45" fmla="*/ 0 h 9"/>
              <a:gd name="T46" fmla="*/ 2147483646 w 9"/>
              <a:gd name="T47" fmla="*/ 685956107 h 9"/>
              <a:gd name="T48" fmla="*/ 2147483646 w 9"/>
              <a:gd name="T49" fmla="*/ 685956107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9">
                <a:moveTo>
                  <a:pt x="7" y="1"/>
                </a:moveTo>
                <a:lnTo>
                  <a:pt x="7" y="2"/>
                </a:lnTo>
                <a:lnTo>
                  <a:pt x="8" y="2"/>
                </a:lnTo>
                <a:lnTo>
                  <a:pt x="8" y="3"/>
                </a:lnTo>
                <a:lnTo>
                  <a:pt x="8" y="4"/>
                </a:lnTo>
                <a:lnTo>
                  <a:pt x="9" y="4"/>
                </a:lnTo>
                <a:lnTo>
                  <a:pt x="8" y="6"/>
                </a:lnTo>
                <a:lnTo>
                  <a:pt x="9" y="7"/>
                </a:lnTo>
                <a:lnTo>
                  <a:pt x="9" y="8"/>
                </a:lnTo>
                <a:lnTo>
                  <a:pt x="7" y="8"/>
                </a:lnTo>
                <a:lnTo>
                  <a:pt x="6" y="9"/>
                </a:lnTo>
                <a:lnTo>
                  <a:pt x="4" y="9"/>
                </a:lnTo>
                <a:lnTo>
                  <a:pt x="4" y="8"/>
                </a:lnTo>
                <a:lnTo>
                  <a:pt x="3" y="8"/>
                </a:lnTo>
                <a:lnTo>
                  <a:pt x="3" y="7"/>
                </a:lnTo>
                <a:lnTo>
                  <a:pt x="2" y="7"/>
                </a:lnTo>
                <a:lnTo>
                  <a:pt x="1" y="7"/>
                </a:lnTo>
                <a:lnTo>
                  <a:pt x="0" y="6"/>
                </a:lnTo>
                <a:lnTo>
                  <a:pt x="0" y="4"/>
                </a:lnTo>
                <a:lnTo>
                  <a:pt x="1" y="3"/>
                </a:lnTo>
                <a:lnTo>
                  <a:pt x="2" y="2"/>
                </a:lnTo>
                <a:lnTo>
                  <a:pt x="3" y="1"/>
                </a:lnTo>
                <a:lnTo>
                  <a:pt x="4" y="0"/>
                </a:lnTo>
                <a:lnTo>
                  <a:pt x="6" y="1"/>
                </a:lnTo>
                <a:lnTo>
                  <a:pt x="7"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3" name="Freeform 241"/>
          <p:cNvSpPr>
            <a:spLocks/>
          </p:cNvSpPr>
          <p:nvPr/>
        </p:nvSpPr>
        <p:spPr bwMode="auto">
          <a:xfrm>
            <a:off x="4805363" y="2598738"/>
            <a:ext cx="7937" cy="9525"/>
          </a:xfrm>
          <a:custGeom>
            <a:avLst/>
            <a:gdLst>
              <a:gd name="T0" fmla="*/ 2147483646 w 11"/>
              <a:gd name="T1" fmla="*/ 2147483646 h 12"/>
              <a:gd name="T2" fmla="*/ 2147483646 w 11"/>
              <a:gd name="T3" fmla="*/ 2147483646 h 12"/>
              <a:gd name="T4" fmla="*/ 2147483646 w 11"/>
              <a:gd name="T5" fmla="*/ 2147483646 h 12"/>
              <a:gd name="T6" fmla="*/ 2147483646 w 11"/>
              <a:gd name="T7" fmla="*/ 2147483646 h 12"/>
              <a:gd name="T8" fmla="*/ 2147483646 w 11"/>
              <a:gd name="T9" fmla="*/ 2147483646 h 12"/>
              <a:gd name="T10" fmla="*/ 2147483646 w 11"/>
              <a:gd name="T11" fmla="*/ 2147483646 h 12"/>
              <a:gd name="T12" fmla="*/ 2147483646 w 11"/>
              <a:gd name="T13" fmla="*/ 2147483646 h 12"/>
              <a:gd name="T14" fmla="*/ 2147483646 w 11"/>
              <a:gd name="T15" fmla="*/ 2147483646 h 12"/>
              <a:gd name="T16" fmla="*/ 2147483646 w 11"/>
              <a:gd name="T17" fmla="*/ 2147483646 h 12"/>
              <a:gd name="T18" fmla="*/ 2147483646 w 11"/>
              <a:gd name="T19" fmla="*/ 2147483646 h 12"/>
              <a:gd name="T20" fmla="*/ 2147483646 w 11"/>
              <a:gd name="T21" fmla="*/ 2147483646 h 12"/>
              <a:gd name="T22" fmla="*/ 1878425257 w 11"/>
              <a:gd name="T23" fmla="*/ 2147483646 h 12"/>
              <a:gd name="T24" fmla="*/ 1502531824 w 11"/>
              <a:gd name="T25" fmla="*/ 2000373825 h 12"/>
              <a:gd name="T26" fmla="*/ 751265912 w 11"/>
              <a:gd name="T27" fmla="*/ 2000373825 h 12"/>
              <a:gd name="T28" fmla="*/ 375893434 w 11"/>
              <a:gd name="T29" fmla="*/ 1500123206 h 12"/>
              <a:gd name="T30" fmla="*/ 0 w 11"/>
              <a:gd name="T31" fmla="*/ 1000502031 h 12"/>
              <a:gd name="T32" fmla="*/ 375893434 w 11"/>
              <a:gd name="T33" fmla="*/ 1000502031 h 12"/>
              <a:gd name="T34" fmla="*/ 375893434 w 11"/>
              <a:gd name="T35" fmla="*/ 500251413 h 12"/>
              <a:gd name="T36" fmla="*/ 751265912 w 11"/>
              <a:gd name="T37" fmla="*/ 500251413 h 12"/>
              <a:gd name="T38" fmla="*/ 751265912 w 11"/>
              <a:gd name="T39" fmla="*/ 0 h 12"/>
              <a:gd name="T40" fmla="*/ 1502531824 w 11"/>
              <a:gd name="T41" fmla="*/ 0 h 12"/>
              <a:gd name="T42" fmla="*/ 1502531824 w 11"/>
              <a:gd name="T43" fmla="*/ 500251413 h 12"/>
              <a:gd name="T44" fmla="*/ 1878425257 w 11"/>
              <a:gd name="T45" fmla="*/ 500251413 h 12"/>
              <a:gd name="T46" fmla="*/ 2147483646 w 11"/>
              <a:gd name="T47" fmla="*/ 1500123206 h 12"/>
              <a:gd name="T48" fmla="*/ 2147483646 w 11"/>
              <a:gd name="T49" fmla="*/ 1500123206 h 12"/>
              <a:gd name="T50" fmla="*/ 2147483646 w 11"/>
              <a:gd name="T51" fmla="*/ 1500123206 h 12"/>
              <a:gd name="T52" fmla="*/ 2147483646 w 11"/>
              <a:gd name="T53" fmla="*/ 2000373825 h 12"/>
              <a:gd name="T54" fmla="*/ 2147483646 w 11"/>
              <a:gd name="T55" fmla="*/ 2147483646 h 12"/>
              <a:gd name="T56" fmla="*/ 2147483646 w 11"/>
              <a:gd name="T57" fmla="*/ 2147483646 h 12"/>
              <a:gd name="T58" fmla="*/ 2147483646 w 11"/>
              <a:gd name="T59" fmla="*/ 2147483646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 h="12">
                <a:moveTo>
                  <a:pt x="10" y="8"/>
                </a:moveTo>
                <a:lnTo>
                  <a:pt x="11" y="8"/>
                </a:lnTo>
                <a:lnTo>
                  <a:pt x="11" y="9"/>
                </a:lnTo>
                <a:lnTo>
                  <a:pt x="11" y="10"/>
                </a:lnTo>
                <a:lnTo>
                  <a:pt x="10" y="10"/>
                </a:lnTo>
                <a:lnTo>
                  <a:pt x="11" y="12"/>
                </a:lnTo>
                <a:lnTo>
                  <a:pt x="10" y="12"/>
                </a:lnTo>
                <a:lnTo>
                  <a:pt x="7" y="8"/>
                </a:lnTo>
                <a:lnTo>
                  <a:pt x="7" y="9"/>
                </a:lnTo>
                <a:lnTo>
                  <a:pt x="7" y="8"/>
                </a:lnTo>
                <a:lnTo>
                  <a:pt x="6" y="7"/>
                </a:lnTo>
                <a:lnTo>
                  <a:pt x="5" y="7"/>
                </a:lnTo>
                <a:lnTo>
                  <a:pt x="4" y="4"/>
                </a:lnTo>
                <a:lnTo>
                  <a:pt x="2" y="4"/>
                </a:lnTo>
                <a:lnTo>
                  <a:pt x="1" y="3"/>
                </a:lnTo>
                <a:lnTo>
                  <a:pt x="0" y="2"/>
                </a:lnTo>
                <a:lnTo>
                  <a:pt x="1" y="2"/>
                </a:lnTo>
                <a:lnTo>
                  <a:pt x="1" y="1"/>
                </a:lnTo>
                <a:lnTo>
                  <a:pt x="2" y="1"/>
                </a:lnTo>
                <a:lnTo>
                  <a:pt x="2" y="0"/>
                </a:lnTo>
                <a:lnTo>
                  <a:pt x="4" y="0"/>
                </a:lnTo>
                <a:lnTo>
                  <a:pt x="4" y="1"/>
                </a:lnTo>
                <a:lnTo>
                  <a:pt x="5" y="1"/>
                </a:lnTo>
                <a:lnTo>
                  <a:pt x="6" y="3"/>
                </a:lnTo>
                <a:lnTo>
                  <a:pt x="7" y="3"/>
                </a:lnTo>
                <a:lnTo>
                  <a:pt x="10" y="3"/>
                </a:lnTo>
                <a:lnTo>
                  <a:pt x="10" y="4"/>
                </a:lnTo>
                <a:lnTo>
                  <a:pt x="10" y="7"/>
                </a:lnTo>
                <a:lnTo>
                  <a:pt x="11" y="7"/>
                </a:lnTo>
                <a:lnTo>
                  <a:pt x="10" y="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4" name="Freeform 242"/>
          <p:cNvSpPr>
            <a:spLocks/>
          </p:cNvSpPr>
          <p:nvPr/>
        </p:nvSpPr>
        <p:spPr bwMode="auto">
          <a:xfrm>
            <a:off x="4873625" y="2665413"/>
            <a:ext cx="4763" cy="14287"/>
          </a:xfrm>
          <a:custGeom>
            <a:avLst/>
            <a:gdLst>
              <a:gd name="T0" fmla="*/ 2147483646 w 6"/>
              <a:gd name="T1" fmla="*/ 2147483646 h 16"/>
              <a:gd name="T2" fmla="*/ 2147483646 w 6"/>
              <a:gd name="T3" fmla="*/ 2147483646 h 16"/>
              <a:gd name="T4" fmla="*/ 2147483646 w 6"/>
              <a:gd name="T5" fmla="*/ 2147483646 h 16"/>
              <a:gd name="T6" fmla="*/ 2147483646 w 6"/>
              <a:gd name="T7" fmla="*/ 2147483646 h 16"/>
              <a:gd name="T8" fmla="*/ 2147483646 w 6"/>
              <a:gd name="T9" fmla="*/ 2147483646 h 16"/>
              <a:gd name="T10" fmla="*/ 2147483646 w 6"/>
              <a:gd name="T11" fmla="*/ 2147483646 h 16"/>
              <a:gd name="T12" fmla="*/ 2000794204 w 6"/>
              <a:gd name="T13" fmla="*/ 2147483646 h 16"/>
              <a:gd name="T14" fmla="*/ 1501068182 w 6"/>
              <a:gd name="T15" fmla="*/ 2147483646 h 16"/>
              <a:gd name="T16" fmla="*/ 1000711857 w 6"/>
              <a:gd name="T17" fmla="*/ 2147483646 h 16"/>
              <a:gd name="T18" fmla="*/ 1000711857 w 6"/>
              <a:gd name="T19" fmla="*/ 2147483646 h 16"/>
              <a:gd name="T20" fmla="*/ 1501068182 w 6"/>
              <a:gd name="T21" fmla="*/ 2147483646 h 16"/>
              <a:gd name="T22" fmla="*/ 1501068182 w 6"/>
              <a:gd name="T23" fmla="*/ 2147483646 h 16"/>
              <a:gd name="T24" fmla="*/ 1501068182 w 6"/>
              <a:gd name="T25" fmla="*/ 2147483646 h 16"/>
              <a:gd name="T26" fmla="*/ 1000711857 w 6"/>
              <a:gd name="T27" fmla="*/ 2147483646 h 16"/>
              <a:gd name="T28" fmla="*/ 0 w 6"/>
              <a:gd name="T29" fmla="*/ 2147483646 h 16"/>
              <a:gd name="T30" fmla="*/ 0 w 6"/>
              <a:gd name="T31" fmla="*/ 2147483646 h 16"/>
              <a:gd name="T32" fmla="*/ 1000711857 w 6"/>
              <a:gd name="T33" fmla="*/ 2147483646 h 16"/>
              <a:gd name="T34" fmla="*/ 1501068182 w 6"/>
              <a:gd name="T35" fmla="*/ 2147483646 h 16"/>
              <a:gd name="T36" fmla="*/ 1000711857 w 6"/>
              <a:gd name="T37" fmla="*/ 2147483646 h 16"/>
              <a:gd name="T38" fmla="*/ 1501068182 w 6"/>
              <a:gd name="T39" fmla="*/ 2147483646 h 16"/>
              <a:gd name="T40" fmla="*/ 1501068182 w 6"/>
              <a:gd name="T41" fmla="*/ 2136067229 h 16"/>
              <a:gd name="T42" fmla="*/ 1501068182 w 6"/>
              <a:gd name="T43" fmla="*/ 1424044224 h 16"/>
              <a:gd name="T44" fmla="*/ 1501068182 w 6"/>
              <a:gd name="T45" fmla="*/ 712022112 h 16"/>
              <a:gd name="T46" fmla="*/ 2000794204 w 6"/>
              <a:gd name="T47" fmla="*/ 0 h 16"/>
              <a:gd name="T48" fmla="*/ 2147483646 w 6"/>
              <a:gd name="T49" fmla="*/ 0 h 16"/>
              <a:gd name="T50" fmla="*/ 2147483646 w 6"/>
              <a:gd name="T51" fmla="*/ 712022112 h 16"/>
              <a:gd name="T52" fmla="*/ 2147483646 w 6"/>
              <a:gd name="T53" fmla="*/ 2136067229 h 16"/>
              <a:gd name="T54" fmla="*/ 2000794204 w 6"/>
              <a:gd name="T55" fmla="*/ 2147483646 h 16"/>
              <a:gd name="T56" fmla="*/ 2000794204 w 6"/>
              <a:gd name="T57" fmla="*/ 2147483646 h 16"/>
              <a:gd name="T58" fmla="*/ 2000794204 w 6"/>
              <a:gd name="T59" fmla="*/ 2147483646 h 16"/>
              <a:gd name="T60" fmla="*/ 1501068182 w 6"/>
              <a:gd name="T61" fmla="*/ 2147483646 h 16"/>
              <a:gd name="T62" fmla="*/ 2147483646 w 6"/>
              <a:gd name="T63" fmla="*/ 2147483646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 h="16">
                <a:moveTo>
                  <a:pt x="5" y="9"/>
                </a:moveTo>
                <a:lnTo>
                  <a:pt x="5" y="11"/>
                </a:lnTo>
                <a:lnTo>
                  <a:pt x="6" y="12"/>
                </a:lnTo>
                <a:lnTo>
                  <a:pt x="6" y="13"/>
                </a:lnTo>
                <a:lnTo>
                  <a:pt x="5" y="14"/>
                </a:lnTo>
                <a:lnTo>
                  <a:pt x="5" y="15"/>
                </a:lnTo>
                <a:lnTo>
                  <a:pt x="4" y="16"/>
                </a:lnTo>
                <a:lnTo>
                  <a:pt x="3" y="15"/>
                </a:lnTo>
                <a:lnTo>
                  <a:pt x="2" y="15"/>
                </a:lnTo>
                <a:lnTo>
                  <a:pt x="2" y="14"/>
                </a:lnTo>
                <a:lnTo>
                  <a:pt x="3" y="14"/>
                </a:lnTo>
                <a:lnTo>
                  <a:pt x="3" y="13"/>
                </a:lnTo>
                <a:lnTo>
                  <a:pt x="3" y="11"/>
                </a:lnTo>
                <a:lnTo>
                  <a:pt x="2" y="9"/>
                </a:lnTo>
                <a:lnTo>
                  <a:pt x="0" y="9"/>
                </a:lnTo>
                <a:lnTo>
                  <a:pt x="0" y="8"/>
                </a:lnTo>
                <a:lnTo>
                  <a:pt x="2" y="7"/>
                </a:lnTo>
                <a:lnTo>
                  <a:pt x="3" y="7"/>
                </a:lnTo>
                <a:lnTo>
                  <a:pt x="2" y="6"/>
                </a:lnTo>
                <a:lnTo>
                  <a:pt x="3" y="5"/>
                </a:lnTo>
                <a:lnTo>
                  <a:pt x="3" y="3"/>
                </a:lnTo>
                <a:lnTo>
                  <a:pt x="3" y="2"/>
                </a:lnTo>
                <a:lnTo>
                  <a:pt x="3" y="1"/>
                </a:lnTo>
                <a:lnTo>
                  <a:pt x="4" y="0"/>
                </a:lnTo>
                <a:lnTo>
                  <a:pt x="5" y="0"/>
                </a:lnTo>
                <a:lnTo>
                  <a:pt x="5" y="1"/>
                </a:lnTo>
                <a:lnTo>
                  <a:pt x="5" y="3"/>
                </a:lnTo>
                <a:lnTo>
                  <a:pt x="4" y="5"/>
                </a:lnTo>
                <a:lnTo>
                  <a:pt x="4" y="6"/>
                </a:lnTo>
                <a:lnTo>
                  <a:pt x="4" y="7"/>
                </a:lnTo>
                <a:lnTo>
                  <a:pt x="3" y="8"/>
                </a:lnTo>
                <a:lnTo>
                  <a:pt x="5" y="9"/>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5" name="Freeform 243"/>
          <p:cNvSpPr>
            <a:spLocks/>
          </p:cNvSpPr>
          <p:nvPr/>
        </p:nvSpPr>
        <p:spPr bwMode="auto">
          <a:xfrm>
            <a:off x="4865688" y="2632075"/>
            <a:ext cx="9525" cy="7938"/>
          </a:xfrm>
          <a:custGeom>
            <a:avLst/>
            <a:gdLst>
              <a:gd name="T0" fmla="*/ 2147483646 w 13"/>
              <a:gd name="T1" fmla="*/ 2000626047 h 10"/>
              <a:gd name="T2" fmla="*/ 2147483646 w 13"/>
              <a:gd name="T3" fmla="*/ 2000626047 h 10"/>
              <a:gd name="T4" fmla="*/ 2147483646 w 13"/>
              <a:gd name="T5" fmla="*/ 2000626047 h 10"/>
              <a:gd name="T6" fmla="*/ 2147483646 w 13"/>
              <a:gd name="T7" fmla="*/ 2147483646 h 10"/>
              <a:gd name="T8" fmla="*/ 2147483646 w 13"/>
              <a:gd name="T9" fmla="*/ 2147483646 h 10"/>
              <a:gd name="T10" fmla="*/ 2147483646 w 13"/>
              <a:gd name="T11" fmla="*/ 2147483646 h 10"/>
              <a:gd name="T12" fmla="*/ 1179970188 w 13"/>
              <a:gd name="T13" fmla="*/ 2147483646 h 10"/>
              <a:gd name="T14" fmla="*/ 393501929 w 13"/>
              <a:gd name="T15" fmla="*/ 2147483646 h 10"/>
              <a:gd name="T16" fmla="*/ 786467527 w 13"/>
              <a:gd name="T17" fmla="*/ 2147483646 h 10"/>
              <a:gd name="T18" fmla="*/ 786467527 w 13"/>
              <a:gd name="T19" fmla="*/ 2147483646 h 10"/>
              <a:gd name="T20" fmla="*/ 393501929 w 13"/>
              <a:gd name="T21" fmla="*/ 2147483646 h 10"/>
              <a:gd name="T22" fmla="*/ 786467527 w 13"/>
              <a:gd name="T23" fmla="*/ 2147483646 h 10"/>
              <a:gd name="T24" fmla="*/ 393501929 w 13"/>
              <a:gd name="T25" fmla="*/ 2147483646 h 10"/>
              <a:gd name="T26" fmla="*/ 393501929 w 13"/>
              <a:gd name="T27" fmla="*/ 2147483646 h 10"/>
              <a:gd name="T28" fmla="*/ 0 w 13"/>
              <a:gd name="T29" fmla="*/ 2147483646 h 10"/>
              <a:gd name="T30" fmla="*/ 0 w 13"/>
              <a:gd name="T31" fmla="*/ 2147483646 h 10"/>
              <a:gd name="T32" fmla="*/ 393501929 w 13"/>
              <a:gd name="T33" fmla="*/ 2147483646 h 10"/>
              <a:gd name="T34" fmla="*/ 786467527 w 13"/>
              <a:gd name="T35" fmla="*/ 2147483646 h 10"/>
              <a:gd name="T36" fmla="*/ 1179970188 w 13"/>
              <a:gd name="T37" fmla="*/ 2147483646 h 10"/>
              <a:gd name="T38" fmla="*/ 1179970188 w 13"/>
              <a:gd name="T39" fmla="*/ 2000626047 h 10"/>
              <a:gd name="T40" fmla="*/ 1966437715 w 13"/>
              <a:gd name="T41" fmla="*/ 1500312164 h 10"/>
              <a:gd name="T42" fmla="*/ 2147483646 w 13"/>
              <a:gd name="T43" fmla="*/ 1500312164 h 10"/>
              <a:gd name="T44" fmla="*/ 2147483646 w 13"/>
              <a:gd name="T45" fmla="*/ 500313883 h 10"/>
              <a:gd name="T46" fmla="*/ 2147483646 w 13"/>
              <a:gd name="T47" fmla="*/ 500313883 h 10"/>
              <a:gd name="T48" fmla="*/ 2147483646 w 13"/>
              <a:gd name="T49" fmla="*/ 0 h 10"/>
              <a:gd name="T50" fmla="*/ 2147483646 w 13"/>
              <a:gd name="T51" fmla="*/ 500313883 h 10"/>
              <a:gd name="T52" fmla="*/ 2147483646 w 13"/>
              <a:gd name="T53" fmla="*/ 500313883 h 10"/>
              <a:gd name="T54" fmla="*/ 2147483646 w 13"/>
              <a:gd name="T55" fmla="*/ 500313883 h 10"/>
              <a:gd name="T56" fmla="*/ 2147483646 w 13"/>
              <a:gd name="T57" fmla="*/ 1500312164 h 10"/>
              <a:gd name="T58" fmla="*/ 2147483646 w 13"/>
              <a:gd name="T59" fmla="*/ 2000626047 h 10"/>
              <a:gd name="T60" fmla="*/ 2147483646 w 13"/>
              <a:gd name="T61" fmla="*/ 2000626047 h 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 h="10">
                <a:moveTo>
                  <a:pt x="12" y="4"/>
                </a:moveTo>
                <a:lnTo>
                  <a:pt x="9" y="4"/>
                </a:lnTo>
                <a:lnTo>
                  <a:pt x="8" y="4"/>
                </a:lnTo>
                <a:lnTo>
                  <a:pt x="8" y="5"/>
                </a:lnTo>
                <a:lnTo>
                  <a:pt x="7" y="5"/>
                </a:lnTo>
                <a:lnTo>
                  <a:pt x="6" y="6"/>
                </a:lnTo>
                <a:lnTo>
                  <a:pt x="3" y="6"/>
                </a:lnTo>
                <a:lnTo>
                  <a:pt x="1" y="7"/>
                </a:lnTo>
                <a:lnTo>
                  <a:pt x="2" y="7"/>
                </a:lnTo>
                <a:lnTo>
                  <a:pt x="2" y="9"/>
                </a:lnTo>
                <a:lnTo>
                  <a:pt x="1" y="9"/>
                </a:lnTo>
                <a:lnTo>
                  <a:pt x="2" y="10"/>
                </a:lnTo>
                <a:lnTo>
                  <a:pt x="1" y="10"/>
                </a:lnTo>
                <a:lnTo>
                  <a:pt x="1" y="9"/>
                </a:lnTo>
                <a:lnTo>
                  <a:pt x="0" y="9"/>
                </a:lnTo>
                <a:lnTo>
                  <a:pt x="0" y="6"/>
                </a:lnTo>
                <a:lnTo>
                  <a:pt x="1" y="6"/>
                </a:lnTo>
                <a:lnTo>
                  <a:pt x="2" y="6"/>
                </a:lnTo>
                <a:lnTo>
                  <a:pt x="3" y="5"/>
                </a:lnTo>
                <a:lnTo>
                  <a:pt x="3" y="4"/>
                </a:lnTo>
                <a:lnTo>
                  <a:pt x="5" y="3"/>
                </a:lnTo>
                <a:lnTo>
                  <a:pt x="6" y="3"/>
                </a:lnTo>
                <a:lnTo>
                  <a:pt x="7" y="1"/>
                </a:lnTo>
                <a:lnTo>
                  <a:pt x="9" y="1"/>
                </a:lnTo>
                <a:lnTo>
                  <a:pt x="11" y="0"/>
                </a:lnTo>
                <a:lnTo>
                  <a:pt x="11" y="1"/>
                </a:lnTo>
                <a:lnTo>
                  <a:pt x="12" y="1"/>
                </a:lnTo>
                <a:lnTo>
                  <a:pt x="13" y="1"/>
                </a:lnTo>
                <a:lnTo>
                  <a:pt x="13" y="3"/>
                </a:lnTo>
                <a:lnTo>
                  <a:pt x="13" y="4"/>
                </a:lnTo>
                <a:lnTo>
                  <a:pt x="12"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6" name="Freeform 244"/>
          <p:cNvSpPr>
            <a:spLocks/>
          </p:cNvSpPr>
          <p:nvPr/>
        </p:nvSpPr>
        <p:spPr bwMode="auto">
          <a:xfrm>
            <a:off x="4765675" y="2649538"/>
            <a:ext cx="4763" cy="7937"/>
          </a:xfrm>
          <a:custGeom>
            <a:avLst/>
            <a:gdLst>
              <a:gd name="T0" fmla="*/ 1575068305 w 7"/>
              <a:gd name="T1" fmla="*/ 1371912214 h 9"/>
              <a:gd name="T2" fmla="*/ 2147483646 w 7"/>
              <a:gd name="T3" fmla="*/ 2147483646 h 9"/>
              <a:gd name="T4" fmla="*/ 2147483646 w 7"/>
              <a:gd name="T5" fmla="*/ 2147483646 h 9"/>
              <a:gd name="T6" fmla="*/ 1890359853 w 7"/>
              <a:gd name="T7" fmla="*/ 2147483646 h 9"/>
              <a:gd name="T8" fmla="*/ 1575068305 w 7"/>
              <a:gd name="T9" fmla="*/ 2147483646 h 9"/>
              <a:gd name="T10" fmla="*/ 1890359853 w 7"/>
              <a:gd name="T11" fmla="*/ 2147483646 h 9"/>
              <a:gd name="T12" fmla="*/ 1890359853 w 7"/>
              <a:gd name="T13" fmla="*/ 2147483646 h 9"/>
              <a:gd name="T14" fmla="*/ 1575068305 w 7"/>
              <a:gd name="T15" fmla="*/ 2147483646 h 9"/>
              <a:gd name="T16" fmla="*/ 1575068305 w 7"/>
              <a:gd name="T17" fmla="*/ 2147483646 h 9"/>
              <a:gd name="T18" fmla="*/ 1260240129 w 7"/>
              <a:gd name="T19" fmla="*/ 2147483646 h 9"/>
              <a:gd name="T20" fmla="*/ 1260240129 w 7"/>
              <a:gd name="T21" fmla="*/ 2147483646 h 9"/>
              <a:gd name="T22" fmla="*/ 630119724 w 7"/>
              <a:gd name="T23" fmla="*/ 2147483646 h 9"/>
              <a:gd name="T24" fmla="*/ 314828176 w 7"/>
              <a:gd name="T25" fmla="*/ 2147483646 h 9"/>
              <a:gd name="T26" fmla="*/ 314828176 w 7"/>
              <a:gd name="T27" fmla="*/ 2147483646 h 9"/>
              <a:gd name="T28" fmla="*/ 314828176 w 7"/>
              <a:gd name="T29" fmla="*/ 2057868321 h 9"/>
              <a:gd name="T30" fmla="*/ 0 w 7"/>
              <a:gd name="T31" fmla="*/ 685956107 h 9"/>
              <a:gd name="T32" fmla="*/ 0 w 7"/>
              <a:gd name="T33" fmla="*/ 0 h 9"/>
              <a:gd name="T34" fmla="*/ 314828176 w 7"/>
              <a:gd name="T35" fmla="*/ 0 h 9"/>
              <a:gd name="T36" fmla="*/ 1260240129 w 7"/>
              <a:gd name="T37" fmla="*/ 1371912214 h 9"/>
              <a:gd name="T38" fmla="*/ 1575068305 w 7"/>
              <a:gd name="T39" fmla="*/ 1371912214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9">
                <a:moveTo>
                  <a:pt x="5" y="2"/>
                </a:moveTo>
                <a:lnTo>
                  <a:pt x="7" y="4"/>
                </a:lnTo>
                <a:lnTo>
                  <a:pt x="7" y="5"/>
                </a:lnTo>
                <a:lnTo>
                  <a:pt x="6" y="5"/>
                </a:lnTo>
                <a:lnTo>
                  <a:pt x="5" y="8"/>
                </a:lnTo>
                <a:lnTo>
                  <a:pt x="6" y="8"/>
                </a:lnTo>
                <a:lnTo>
                  <a:pt x="6" y="9"/>
                </a:lnTo>
                <a:lnTo>
                  <a:pt x="5" y="8"/>
                </a:lnTo>
                <a:lnTo>
                  <a:pt x="5" y="9"/>
                </a:lnTo>
                <a:lnTo>
                  <a:pt x="4" y="8"/>
                </a:lnTo>
                <a:lnTo>
                  <a:pt x="4" y="9"/>
                </a:lnTo>
                <a:lnTo>
                  <a:pt x="2" y="8"/>
                </a:lnTo>
                <a:lnTo>
                  <a:pt x="1" y="5"/>
                </a:lnTo>
                <a:lnTo>
                  <a:pt x="1" y="4"/>
                </a:lnTo>
                <a:lnTo>
                  <a:pt x="1" y="3"/>
                </a:lnTo>
                <a:lnTo>
                  <a:pt x="0" y="1"/>
                </a:lnTo>
                <a:lnTo>
                  <a:pt x="0" y="0"/>
                </a:lnTo>
                <a:lnTo>
                  <a:pt x="1" y="0"/>
                </a:lnTo>
                <a:lnTo>
                  <a:pt x="4" y="2"/>
                </a:lnTo>
                <a:lnTo>
                  <a:pt x="5"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7" name="Freeform 245"/>
          <p:cNvSpPr>
            <a:spLocks/>
          </p:cNvSpPr>
          <p:nvPr/>
        </p:nvSpPr>
        <p:spPr bwMode="auto">
          <a:xfrm>
            <a:off x="4699000" y="2573338"/>
            <a:ext cx="3175" cy="7937"/>
          </a:xfrm>
          <a:custGeom>
            <a:avLst/>
            <a:gdLst>
              <a:gd name="T0" fmla="*/ 1280239375 w 5"/>
              <a:gd name="T1" fmla="*/ 999746107 h 10"/>
              <a:gd name="T2" fmla="*/ 1280239375 w 5"/>
              <a:gd name="T3" fmla="*/ 1499934260 h 10"/>
              <a:gd name="T4" fmla="*/ 1280239375 w 5"/>
              <a:gd name="T5" fmla="*/ 2000122413 h 10"/>
              <a:gd name="T6" fmla="*/ 1280239375 w 5"/>
              <a:gd name="T7" fmla="*/ 2147483646 h 10"/>
              <a:gd name="T8" fmla="*/ 1280239375 w 5"/>
              <a:gd name="T9" fmla="*/ 2147483646 h 10"/>
              <a:gd name="T10" fmla="*/ 1280239375 w 5"/>
              <a:gd name="T11" fmla="*/ 2147483646 h 10"/>
              <a:gd name="T12" fmla="*/ 1280239375 w 5"/>
              <a:gd name="T13" fmla="*/ 2147483646 h 10"/>
              <a:gd name="T14" fmla="*/ 1024191500 w 5"/>
              <a:gd name="T15" fmla="*/ 2147483646 h 10"/>
              <a:gd name="T16" fmla="*/ 1024191500 w 5"/>
              <a:gd name="T17" fmla="*/ 2147483646 h 10"/>
              <a:gd name="T18" fmla="*/ 512095750 w 5"/>
              <a:gd name="T19" fmla="*/ 2147483646 h 10"/>
              <a:gd name="T20" fmla="*/ 512095750 w 5"/>
              <a:gd name="T21" fmla="*/ 2147483646 h 10"/>
              <a:gd name="T22" fmla="*/ 512095750 w 5"/>
              <a:gd name="T23" fmla="*/ 2147483646 h 10"/>
              <a:gd name="T24" fmla="*/ 256047875 w 5"/>
              <a:gd name="T25" fmla="*/ 2147483646 h 10"/>
              <a:gd name="T26" fmla="*/ 256047875 w 5"/>
              <a:gd name="T27" fmla="*/ 2147483646 h 10"/>
              <a:gd name="T28" fmla="*/ 256047875 w 5"/>
              <a:gd name="T29" fmla="*/ 2147483646 h 10"/>
              <a:gd name="T30" fmla="*/ 0 w 5"/>
              <a:gd name="T31" fmla="*/ 2147483646 h 10"/>
              <a:gd name="T32" fmla="*/ 0 w 5"/>
              <a:gd name="T33" fmla="*/ 2147483646 h 10"/>
              <a:gd name="T34" fmla="*/ 0 w 5"/>
              <a:gd name="T35" fmla="*/ 2147483646 h 10"/>
              <a:gd name="T36" fmla="*/ 0 w 5"/>
              <a:gd name="T37" fmla="*/ 2147483646 h 10"/>
              <a:gd name="T38" fmla="*/ 0 w 5"/>
              <a:gd name="T39" fmla="*/ 2000122413 h 10"/>
              <a:gd name="T40" fmla="*/ 256047875 w 5"/>
              <a:gd name="T41" fmla="*/ 999746107 h 10"/>
              <a:gd name="T42" fmla="*/ 512095750 w 5"/>
              <a:gd name="T43" fmla="*/ 500188153 h 10"/>
              <a:gd name="T44" fmla="*/ 1024191500 w 5"/>
              <a:gd name="T45" fmla="*/ 0 h 10"/>
              <a:gd name="T46" fmla="*/ 1280239375 w 5"/>
              <a:gd name="T47" fmla="*/ 0 h 10"/>
              <a:gd name="T48" fmla="*/ 1280239375 w 5"/>
              <a:gd name="T49" fmla="*/ 500188153 h 10"/>
              <a:gd name="T50" fmla="*/ 1280239375 w 5"/>
              <a:gd name="T51" fmla="*/ 999746107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 h="10">
                <a:moveTo>
                  <a:pt x="5" y="2"/>
                </a:moveTo>
                <a:lnTo>
                  <a:pt x="5" y="3"/>
                </a:lnTo>
                <a:lnTo>
                  <a:pt x="5" y="4"/>
                </a:lnTo>
                <a:lnTo>
                  <a:pt x="5" y="5"/>
                </a:lnTo>
                <a:lnTo>
                  <a:pt x="5" y="7"/>
                </a:lnTo>
                <a:lnTo>
                  <a:pt x="5" y="9"/>
                </a:lnTo>
                <a:lnTo>
                  <a:pt x="5" y="8"/>
                </a:lnTo>
                <a:lnTo>
                  <a:pt x="4" y="8"/>
                </a:lnTo>
                <a:lnTo>
                  <a:pt x="4" y="9"/>
                </a:lnTo>
                <a:lnTo>
                  <a:pt x="2" y="9"/>
                </a:lnTo>
                <a:lnTo>
                  <a:pt x="2" y="10"/>
                </a:lnTo>
                <a:lnTo>
                  <a:pt x="2" y="9"/>
                </a:lnTo>
                <a:lnTo>
                  <a:pt x="1" y="9"/>
                </a:lnTo>
                <a:lnTo>
                  <a:pt x="1" y="8"/>
                </a:lnTo>
                <a:lnTo>
                  <a:pt x="1" y="10"/>
                </a:lnTo>
                <a:lnTo>
                  <a:pt x="0" y="10"/>
                </a:lnTo>
                <a:lnTo>
                  <a:pt x="0" y="9"/>
                </a:lnTo>
                <a:lnTo>
                  <a:pt x="0" y="7"/>
                </a:lnTo>
                <a:lnTo>
                  <a:pt x="0" y="5"/>
                </a:lnTo>
                <a:lnTo>
                  <a:pt x="0" y="4"/>
                </a:lnTo>
                <a:lnTo>
                  <a:pt x="1" y="2"/>
                </a:lnTo>
                <a:lnTo>
                  <a:pt x="2" y="1"/>
                </a:lnTo>
                <a:lnTo>
                  <a:pt x="4" y="0"/>
                </a:lnTo>
                <a:lnTo>
                  <a:pt x="5" y="0"/>
                </a:lnTo>
                <a:lnTo>
                  <a:pt x="5" y="1"/>
                </a:lnTo>
                <a:lnTo>
                  <a:pt x="5"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8" name="Freeform 246"/>
          <p:cNvSpPr>
            <a:spLocks/>
          </p:cNvSpPr>
          <p:nvPr/>
        </p:nvSpPr>
        <p:spPr bwMode="auto">
          <a:xfrm>
            <a:off x="4838700" y="2608263"/>
            <a:ext cx="9525" cy="6350"/>
          </a:xfrm>
          <a:custGeom>
            <a:avLst/>
            <a:gdLst>
              <a:gd name="T0" fmla="*/ 2147483646 w 12"/>
              <a:gd name="T1" fmla="*/ 2147483646 h 7"/>
              <a:gd name="T2" fmla="*/ 2147483646 w 12"/>
              <a:gd name="T3" fmla="*/ 2147483646 h 7"/>
              <a:gd name="T4" fmla="*/ 2000373825 w 12"/>
              <a:gd name="T5" fmla="*/ 2147483646 h 7"/>
              <a:gd name="T6" fmla="*/ 1500123206 w 12"/>
              <a:gd name="T7" fmla="*/ 2147483646 h 7"/>
              <a:gd name="T8" fmla="*/ 1000502031 w 12"/>
              <a:gd name="T9" fmla="*/ 2147483646 h 7"/>
              <a:gd name="T10" fmla="*/ 500251413 w 12"/>
              <a:gd name="T11" fmla="*/ 2147483646 h 7"/>
              <a:gd name="T12" fmla="*/ 0 w 12"/>
              <a:gd name="T13" fmla="*/ 2147483646 h 7"/>
              <a:gd name="T14" fmla="*/ 0 w 12"/>
              <a:gd name="T15" fmla="*/ 2147483646 h 7"/>
              <a:gd name="T16" fmla="*/ 0 w 12"/>
              <a:gd name="T17" fmla="*/ 2147483646 h 7"/>
              <a:gd name="T18" fmla="*/ 500251413 w 12"/>
              <a:gd name="T19" fmla="*/ 2147483646 h 7"/>
              <a:gd name="T20" fmla="*/ 1000502031 w 12"/>
              <a:gd name="T21" fmla="*/ 1492755279 h 7"/>
              <a:gd name="T22" fmla="*/ 2000373825 w 12"/>
              <a:gd name="T23" fmla="*/ 1492755279 h 7"/>
              <a:gd name="T24" fmla="*/ 2147483646 w 12"/>
              <a:gd name="T25" fmla="*/ 1492755279 h 7"/>
              <a:gd name="T26" fmla="*/ 2147483646 w 12"/>
              <a:gd name="T27" fmla="*/ 746378093 h 7"/>
              <a:gd name="T28" fmla="*/ 2147483646 w 12"/>
              <a:gd name="T29" fmla="*/ 0 h 7"/>
              <a:gd name="T30" fmla="*/ 2147483646 w 12"/>
              <a:gd name="T31" fmla="*/ 0 h 7"/>
              <a:gd name="T32" fmla="*/ 2147483646 w 12"/>
              <a:gd name="T33" fmla="*/ 0 h 7"/>
              <a:gd name="T34" fmla="*/ 2147483646 w 12"/>
              <a:gd name="T35" fmla="*/ 746378093 h 7"/>
              <a:gd name="T36" fmla="*/ 2147483646 w 12"/>
              <a:gd name="T37" fmla="*/ 1492755279 h 7"/>
              <a:gd name="T38" fmla="*/ 2147483646 w 12"/>
              <a:gd name="T39" fmla="*/ 2147483646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7">
                <a:moveTo>
                  <a:pt x="9" y="3"/>
                </a:moveTo>
                <a:lnTo>
                  <a:pt x="7" y="4"/>
                </a:lnTo>
                <a:lnTo>
                  <a:pt x="4" y="4"/>
                </a:lnTo>
                <a:lnTo>
                  <a:pt x="3" y="6"/>
                </a:lnTo>
                <a:lnTo>
                  <a:pt x="2" y="7"/>
                </a:lnTo>
                <a:lnTo>
                  <a:pt x="1" y="7"/>
                </a:lnTo>
                <a:lnTo>
                  <a:pt x="0" y="7"/>
                </a:lnTo>
                <a:lnTo>
                  <a:pt x="0" y="6"/>
                </a:lnTo>
                <a:lnTo>
                  <a:pt x="0" y="4"/>
                </a:lnTo>
                <a:lnTo>
                  <a:pt x="1" y="3"/>
                </a:lnTo>
                <a:lnTo>
                  <a:pt x="2" y="2"/>
                </a:lnTo>
                <a:lnTo>
                  <a:pt x="4" y="2"/>
                </a:lnTo>
                <a:lnTo>
                  <a:pt x="6" y="2"/>
                </a:lnTo>
                <a:lnTo>
                  <a:pt x="8" y="1"/>
                </a:lnTo>
                <a:lnTo>
                  <a:pt x="9" y="0"/>
                </a:lnTo>
                <a:lnTo>
                  <a:pt x="10" y="0"/>
                </a:lnTo>
                <a:lnTo>
                  <a:pt x="12" y="0"/>
                </a:lnTo>
                <a:lnTo>
                  <a:pt x="10" y="1"/>
                </a:lnTo>
                <a:lnTo>
                  <a:pt x="10" y="2"/>
                </a:lnTo>
                <a:lnTo>
                  <a:pt x="9"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39" name="Freeform 247"/>
          <p:cNvSpPr>
            <a:spLocks/>
          </p:cNvSpPr>
          <p:nvPr/>
        </p:nvSpPr>
        <p:spPr bwMode="auto">
          <a:xfrm>
            <a:off x="4795838" y="2568575"/>
            <a:ext cx="6350" cy="7938"/>
          </a:xfrm>
          <a:custGeom>
            <a:avLst/>
            <a:gdLst>
              <a:gd name="T0" fmla="*/ 2147483646 w 8"/>
              <a:gd name="T1" fmla="*/ 2147483646 h 8"/>
              <a:gd name="T2" fmla="*/ 2147483646 w 8"/>
              <a:gd name="T3" fmla="*/ 2147483646 h 8"/>
              <a:gd name="T4" fmla="*/ 2147483646 w 8"/>
              <a:gd name="T5" fmla="*/ 2147483646 h 8"/>
              <a:gd name="T6" fmla="*/ 2147483646 w 8"/>
              <a:gd name="T7" fmla="*/ 2147483646 h 8"/>
              <a:gd name="T8" fmla="*/ 2147483646 w 8"/>
              <a:gd name="T9" fmla="*/ 2147483646 h 8"/>
              <a:gd name="T10" fmla="*/ 2000373825 w 8"/>
              <a:gd name="T11" fmla="*/ 2147483646 h 8"/>
              <a:gd name="T12" fmla="*/ 2000373825 w 8"/>
              <a:gd name="T13" fmla="*/ 2147483646 h 8"/>
              <a:gd name="T14" fmla="*/ 2147483646 w 8"/>
              <a:gd name="T15" fmla="*/ 2147483646 h 8"/>
              <a:gd name="T16" fmla="*/ 2147483646 w 8"/>
              <a:gd name="T17" fmla="*/ 2147483646 h 8"/>
              <a:gd name="T18" fmla="*/ 2000373825 w 8"/>
              <a:gd name="T19" fmla="*/ 2147483646 h 8"/>
              <a:gd name="T20" fmla="*/ 1500123206 w 8"/>
              <a:gd name="T21" fmla="*/ 2147483646 h 8"/>
              <a:gd name="T22" fmla="*/ 500251413 w 8"/>
              <a:gd name="T23" fmla="*/ 2147483646 h 8"/>
              <a:gd name="T24" fmla="*/ 1500123206 w 8"/>
              <a:gd name="T25" fmla="*/ 2147483646 h 8"/>
              <a:gd name="T26" fmla="*/ 500251413 w 8"/>
              <a:gd name="T27" fmla="*/ 2147483646 h 8"/>
              <a:gd name="T28" fmla="*/ 0 w 8"/>
              <a:gd name="T29" fmla="*/ 2147483646 h 8"/>
              <a:gd name="T30" fmla="*/ 500251413 w 8"/>
              <a:gd name="T31" fmla="*/ 1954351476 h 8"/>
              <a:gd name="T32" fmla="*/ 500251413 w 8"/>
              <a:gd name="T33" fmla="*/ 976683582 h 8"/>
              <a:gd name="T34" fmla="*/ 0 w 8"/>
              <a:gd name="T35" fmla="*/ 976683582 h 8"/>
              <a:gd name="T36" fmla="*/ 0 w 8"/>
              <a:gd name="T37" fmla="*/ 0 h 8"/>
              <a:gd name="T38" fmla="*/ 500251413 w 8"/>
              <a:gd name="T39" fmla="*/ 0 h 8"/>
              <a:gd name="T40" fmla="*/ 2000373825 w 8"/>
              <a:gd name="T41" fmla="*/ 0 h 8"/>
              <a:gd name="T42" fmla="*/ 2147483646 w 8"/>
              <a:gd name="T43" fmla="*/ 976683582 h 8"/>
              <a:gd name="T44" fmla="*/ 2147483646 w 8"/>
              <a:gd name="T45" fmla="*/ 1954351476 h 8"/>
              <a:gd name="T46" fmla="*/ 2147483646 w 8"/>
              <a:gd name="T47" fmla="*/ 2147483646 h 8"/>
              <a:gd name="T48" fmla="*/ 2147483646 w 8"/>
              <a:gd name="T49" fmla="*/ 2147483646 h 8"/>
              <a:gd name="T50" fmla="*/ 2147483646 w 8"/>
              <a:gd name="T51" fmla="*/ 2147483646 h 8"/>
              <a:gd name="T52" fmla="*/ 2147483646 w 8"/>
              <a:gd name="T53" fmla="*/ 2147483646 h 8"/>
              <a:gd name="T54" fmla="*/ 2147483646 w 8"/>
              <a:gd name="T55" fmla="*/ 2147483646 h 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 h="8">
                <a:moveTo>
                  <a:pt x="7" y="7"/>
                </a:moveTo>
                <a:lnTo>
                  <a:pt x="6" y="6"/>
                </a:lnTo>
                <a:lnTo>
                  <a:pt x="5" y="7"/>
                </a:lnTo>
                <a:lnTo>
                  <a:pt x="5" y="8"/>
                </a:lnTo>
                <a:lnTo>
                  <a:pt x="5" y="7"/>
                </a:lnTo>
                <a:lnTo>
                  <a:pt x="4" y="7"/>
                </a:lnTo>
                <a:lnTo>
                  <a:pt x="4" y="6"/>
                </a:lnTo>
                <a:lnTo>
                  <a:pt x="5" y="6"/>
                </a:lnTo>
                <a:lnTo>
                  <a:pt x="5" y="5"/>
                </a:lnTo>
                <a:lnTo>
                  <a:pt x="4" y="5"/>
                </a:lnTo>
                <a:lnTo>
                  <a:pt x="3" y="5"/>
                </a:lnTo>
                <a:lnTo>
                  <a:pt x="1" y="5"/>
                </a:lnTo>
                <a:lnTo>
                  <a:pt x="3" y="3"/>
                </a:lnTo>
                <a:lnTo>
                  <a:pt x="1" y="3"/>
                </a:lnTo>
                <a:lnTo>
                  <a:pt x="0" y="3"/>
                </a:lnTo>
                <a:lnTo>
                  <a:pt x="1" y="2"/>
                </a:lnTo>
                <a:lnTo>
                  <a:pt x="1" y="1"/>
                </a:lnTo>
                <a:lnTo>
                  <a:pt x="0" y="1"/>
                </a:lnTo>
                <a:lnTo>
                  <a:pt x="0" y="0"/>
                </a:lnTo>
                <a:lnTo>
                  <a:pt x="1" y="0"/>
                </a:lnTo>
                <a:lnTo>
                  <a:pt x="4" y="0"/>
                </a:lnTo>
                <a:lnTo>
                  <a:pt x="5" y="1"/>
                </a:lnTo>
                <a:lnTo>
                  <a:pt x="5" y="2"/>
                </a:lnTo>
                <a:lnTo>
                  <a:pt x="5" y="3"/>
                </a:lnTo>
                <a:lnTo>
                  <a:pt x="6" y="3"/>
                </a:lnTo>
                <a:lnTo>
                  <a:pt x="8" y="6"/>
                </a:lnTo>
                <a:lnTo>
                  <a:pt x="8" y="7"/>
                </a:lnTo>
                <a:lnTo>
                  <a:pt x="7"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0" name="Freeform 248"/>
          <p:cNvSpPr>
            <a:spLocks/>
          </p:cNvSpPr>
          <p:nvPr/>
        </p:nvSpPr>
        <p:spPr bwMode="auto">
          <a:xfrm>
            <a:off x="4813300" y="2608263"/>
            <a:ext cx="7938" cy="4762"/>
          </a:xfrm>
          <a:custGeom>
            <a:avLst/>
            <a:gdLst>
              <a:gd name="T0" fmla="*/ 2147483646 w 9"/>
              <a:gd name="T1" fmla="*/ 500145717 h 6"/>
              <a:gd name="T2" fmla="*/ 2147483646 w 9"/>
              <a:gd name="T3" fmla="*/ 999662056 h 6"/>
              <a:gd name="T4" fmla="*/ 2147483646 w 9"/>
              <a:gd name="T5" fmla="*/ 999662056 h 6"/>
              <a:gd name="T6" fmla="*/ 2147483646 w 9"/>
              <a:gd name="T7" fmla="*/ 1499807773 h 6"/>
              <a:gd name="T8" fmla="*/ 2147483646 w 9"/>
              <a:gd name="T9" fmla="*/ 1999954284 h 6"/>
              <a:gd name="T10" fmla="*/ 2147483646 w 9"/>
              <a:gd name="T11" fmla="*/ 2147483646 h 6"/>
              <a:gd name="T12" fmla="*/ 2147483646 w 9"/>
              <a:gd name="T13" fmla="*/ 2147483646 h 6"/>
              <a:gd name="T14" fmla="*/ 2147483646 w 9"/>
              <a:gd name="T15" fmla="*/ 2147483646 h 6"/>
              <a:gd name="T16" fmla="*/ 2147483646 w 9"/>
              <a:gd name="T17" fmla="*/ 1999954284 h 6"/>
              <a:gd name="T18" fmla="*/ 2147483646 w 9"/>
              <a:gd name="T19" fmla="*/ 1999954284 h 6"/>
              <a:gd name="T20" fmla="*/ 2147483646 w 9"/>
              <a:gd name="T21" fmla="*/ 1499807773 h 6"/>
              <a:gd name="T22" fmla="*/ 2058386904 w 9"/>
              <a:gd name="T23" fmla="*/ 1499807773 h 6"/>
              <a:gd name="T24" fmla="*/ 1372257936 w 9"/>
              <a:gd name="T25" fmla="*/ 999662056 h 6"/>
              <a:gd name="T26" fmla="*/ 686128968 w 9"/>
              <a:gd name="T27" fmla="*/ 500145717 h 6"/>
              <a:gd name="T28" fmla="*/ 0 w 9"/>
              <a:gd name="T29" fmla="*/ 0 h 6"/>
              <a:gd name="T30" fmla="*/ 686128968 w 9"/>
              <a:gd name="T31" fmla="*/ 0 h 6"/>
              <a:gd name="T32" fmla="*/ 686128968 w 9"/>
              <a:gd name="T33" fmla="*/ 500145717 h 6"/>
              <a:gd name="T34" fmla="*/ 686128968 w 9"/>
              <a:gd name="T35" fmla="*/ 0 h 6"/>
              <a:gd name="T36" fmla="*/ 1372257936 w 9"/>
              <a:gd name="T37" fmla="*/ 0 h 6"/>
              <a:gd name="T38" fmla="*/ 2058386904 w 9"/>
              <a:gd name="T39" fmla="*/ 0 h 6"/>
              <a:gd name="T40" fmla="*/ 2058386904 w 9"/>
              <a:gd name="T41" fmla="*/ 500145717 h 6"/>
              <a:gd name="T42" fmla="*/ 2147483646 w 9"/>
              <a:gd name="T43" fmla="*/ 500145717 h 6"/>
              <a:gd name="T44" fmla="*/ 2147483646 w 9"/>
              <a:gd name="T45" fmla="*/ 999662056 h 6"/>
              <a:gd name="T46" fmla="*/ 2147483646 w 9"/>
              <a:gd name="T47" fmla="*/ 500145717 h 6"/>
              <a:gd name="T48" fmla="*/ 2147483646 w 9"/>
              <a:gd name="T49" fmla="*/ 500145717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 h="6">
                <a:moveTo>
                  <a:pt x="7" y="1"/>
                </a:moveTo>
                <a:lnTo>
                  <a:pt x="8" y="2"/>
                </a:lnTo>
                <a:lnTo>
                  <a:pt x="9" y="2"/>
                </a:lnTo>
                <a:lnTo>
                  <a:pt x="9" y="3"/>
                </a:lnTo>
                <a:lnTo>
                  <a:pt x="9" y="4"/>
                </a:lnTo>
                <a:lnTo>
                  <a:pt x="9" y="6"/>
                </a:lnTo>
                <a:lnTo>
                  <a:pt x="8" y="6"/>
                </a:lnTo>
                <a:lnTo>
                  <a:pt x="7" y="6"/>
                </a:lnTo>
                <a:lnTo>
                  <a:pt x="6" y="4"/>
                </a:lnTo>
                <a:lnTo>
                  <a:pt x="4" y="4"/>
                </a:lnTo>
                <a:lnTo>
                  <a:pt x="4" y="3"/>
                </a:lnTo>
                <a:lnTo>
                  <a:pt x="3" y="3"/>
                </a:lnTo>
                <a:lnTo>
                  <a:pt x="2" y="2"/>
                </a:lnTo>
                <a:lnTo>
                  <a:pt x="1" y="1"/>
                </a:lnTo>
                <a:lnTo>
                  <a:pt x="0" y="0"/>
                </a:lnTo>
                <a:lnTo>
                  <a:pt x="1" y="0"/>
                </a:lnTo>
                <a:lnTo>
                  <a:pt x="1" y="1"/>
                </a:lnTo>
                <a:lnTo>
                  <a:pt x="1" y="0"/>
                </a:lnTo>
                <a:lnTo>
                  <a:pt x="2" y="0"/>
                </a:lnTo>
                <a:lnTo>
                  <a:pt x="3" y="0"/>
                </a:lnTo>
                <a:lnTo>
                  <a:pt x="3" y="1"/>
                </a:lnTo>
                <a:lnTo>
                  <a:pt x="4" y="1"/>
                </a:lnTo>
                <a:lnTo>
                  <a:pt x="6" y="2"/>
                </a:lnTo>
                <a:lnTo>
                  <a:pt x="6" y="1"/>
                </a:lnTo>
                <a:lnTo>
                  <a:pt x="7"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1" name="Freeform 249"/>
          <p:cNvSpPr>
            <a:spLocks/>
          </p:cNvSpPr>
          <p:nvPr/>
        </p:nvSpPr>
        <p:spPr bwMode="auto">
          <a:xfrm>
            <a:off x="4818063" y="2624138"/>
            <a:ext cx="4762" cy="6350"/>
          </a:xfrm>
          <a:custGeom>
            <a:avLst/>
            <a:gdLst>
              <a:gd name="T0" fmla="*/ 2147483646 w 6"/>
              <a:gd name="T1" fmla="*/ 2147483646 h 7"/>
              <a:gd name="T2" fmla="*/ 1999954284 w 6"/>
              <a:gd name="T3" fmla="*/ 2147483646 h 7"/>
              <a:gd name="T4" fmla="*/ 999662056 w 6"/>
              <a:gd name="T5" fmla="*/ 2147483646 h 7"/>
              <a:gd name="T6" fmla="*/ 999662056 w 6"/>
              <a:gd name="T7" fmla="*/ 2147483646 h 7"/>
              <a:gd name="T8" fmla="*/ 999662056 w 6"/>
              <a:gd name="T9" fmla="*/ 2147483646 h 7"/>
              <a:gd name="T10" fmla="*/ 0 w 6"/>
              <a:gd name="T11" fmla="*/ 2147483646 h 7"/>
              <a:gd name="T12" fmla="*/ 999662056 w 6"/>
              <a:gd name="T13" fmla="*/ 2147483646 h 7"/>
              <a:gd name="T14" fmla="*/ 0 w 6"/>
              <a:gd name="T15" fmla="*/ 2147483646 h 7"/>
              <a:gd name="T16" fmla="*/ 999662056 w 6"/>
              <a:gd name="T17" fmla="*/ 2147483646 h 7"/>
              <a:gd name="T18" fmla="*/ 999662056 w 6"/>
              <a:gd name="T19" fmla="*/ 1492755279 h 7"/>
              <a:gd name="T20" fmla="*/ 1499807773 w 6"/>
              <a:gd name="T21" fmla="*/ 746378093 h 7"/>
              <a:gd name="T22" fmla="*/ 1999954284 w 6"/>
              <a:gd name="T23" fmla="*/ 746378093 h 7"/>
              <a:gd name="T24" fmla="*/ 1999954284 w 6"/>
              <a:gd name="T25" fmla="*/ 0 h 7"/>
              <a:gd name="T26" fmla="*/ 2147483646 w 6"/>
              <a:gd name="T27" fmla="*/ 746378093 h 7"/>
              <a:gd name="T28" fmla="*/ 1999954284 w 6"/>
              <a:gd name="T29" fmla="*/ 746378093 h 7"/>
              <a:gd name="T30" fmla="*/ 1999954284 w 6"/>
              <a:gd name="T31" fmla="*/ 1492755279 h 7"/>
              <a:gd name="T32" fmla="*/ 2147483646 w 6"/>
              <a:gd name="T33" fmla="*/ 746378093 h 7"/>
              <a:gd name="T34" fmla="*/ 2147483646 w 6"/>
              <a:gd name="T35" fmla="*/ 746378093 h 7"/>
              <a:gd name="T36" fmla="*/ 2147483646 w 6"/>
              <a:gd name="T37" fmla="*/ 746378093 h 7"/>
              <a:gd name="T38" fmla="*/ 2147483646 w 6"/>
              <a:gd name="T39" fmla="*/ 0 h 7"/>
              <a:gd name="T40" fmla="*/ 2147483646 w 6"/>
              <a:gd name="T41" fmla="*/ 746378093 h 7"/>
              <a:gd name="T42" fmla="*/ 2147483646 w 6"/>
              <a:gd name="T43" fmla="*/ 1492755279 h 7"/>
              <a:gd name="T44" fmla="*/ 2147483646 w 6"/>
              <a:gd name="T45" fmla="*/ 2147483646 h 7"/>
              <a:gd name="T46" fmla="*/ 2147483646 w 6"/>
              <a:gd name="T47" fmla="*/ 2147483646 h 7"/>
              <a:gd name="T48" fmla="*/ 2147483646 w 6"/>
              <a:gd name="T49" fmla="*/ 2147483646 h 7"/>
              <a:gd name="T50" fmla="*/ 2147483646 w 6"/>
              <a:gd name="T51" fmla="*/ 2147483646 h 7"/>
              <a:gd name="T52" fmla="*/ 2147483646 w 6"/>
              <a:gd name="T53" fmla="*/ 2147483646 h 7"/>
              <a:gd name="T54" fmla="*/ 2147483646 w 6"/>
              <a:gd name="T55" fmla="*/ 2147483646 h 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7">
                <a:moveTo>
                  <a:pt x="5" y="7"/>
                </a:moveTo>
                <a:lnTo>
                  <a:pt x="4" y="7"/>
                </a:lnTo>
                <a:lnTo>
                  <a:pt x="2" y="6"/>
                </a:lnTo>
                <a:lnTo>
                  <a:pt x="2" y="7"/>
                </a:lnTo>
                <a:lnTo>
                  <a:pt x="2" y="6"/>
                </a:lnTo>
                <a:lnTo>
                  <a:pt x="0" y="6"/>
                </a:lnTo>
                <a:lnTo>
                  <a:pt x="2" y="4"/>
                </a:lnTo>
                <a:lnTo>
                  <a:pt x="0" y="3"/>
                </a:lnTo>
                <a:lnTo>
                  <a:pt x="2" y="3"/>
                </a:lnTo>
                <a:lnTo>
                  <a:pt x="2" y="2"/>
                </a:lnTo>
                <a:lnTo>
                  <a:pt x="3" y="1"/>
                </a:lnTo>
                <a:lnTo>
                  <a:pt x="4" y="1"/>
                </a:lnTo>
                <a:lnTo>
                  <a:pt x="4" y="0"/>
                </a:lnTo>
                <a:lnTo>
                  <a:pt x="5" y="1"/>
                </a:lnTo>
                <a:lnTo>
                  <a:pt x="4" y="1"/>
                </a:lnTo>
                <a:lnTo>
                  <a:pt x="4" y="2"/>
                </a:lnTo>
                <a:lnTo>
                  <a:pt x="5" y="1"/>
                </a:lnTo>
                <a:lnTo>
                  <a:pt x="6" y="1"/>
                </a:lnTo>
                <a:lnTo>
                  <a:pt x="5" y="1"/>
                </a:lnTo>
                <a:lnTo>
                  <a:pt x="5" y="0"/>
                </a:lnTo>
                <a:lnTo>
                  <a:pt x="6" y="1"/>
                </a:lnTo>
                <a:lnTo>
                  <a:pt x="6" y="2"/>
                </a:lnTo>
                <a:lnTo>
                  <a:pt x="5" y="3"/>
                </a:lnTo>
                <a:lnTo>
                  <a:pt x="6" y="3"/>
                </a:lnTo>
                <a:lnTo>
                  <a:pt x="6" y="4"/>
                </a:lnTo>
                <a:lnTo>
                  <a:pt x="6" y="6"/>
                </a:lnTo>
                <a:lnTo>
                  <a:pt x="5" y="6"/>
                </a:lnTo>
                <a:lnTo>
                  <a:pt x="5"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2" name="Freeform 250"/>
          <p:cNvSpPr>
            <a:spLocks/>
          </p:cNvSpPr>
          <p:nvPr/>
        </p:nvSpPr>
        <p:spPr bwMode="auto">
          <a:xfrm>
            <a:off x="4799013" y="2635250"/>
            <a:ext cx="6350" cy="4763"/>
          </a:xfrm>
          <a:custGeom>
            <a:avLst/>
            <a:gdLst>
              <a:gd name="T0" fmla="*/ 1500123206 w 8"/>
              <a:gd name="T1" fmla="*/ 2147483646 h 6"/>
              <a:gd name="T2" fmla="*/ 1000502031 w 8"/>
              <a:gd name="T3" fmla="*/ 2147483646 h 6"/>
              <a:gd name="T4" fmla="*/ 500251413 w 8"/>
              <a:gd name="T5" fmla="*/ 2147483646 h 6"/>
              <a:gd name="T6" fmla="*/ 0 w 8"/>
              <a:gd name="T7" fmla="*/ 2147483646 h 6"/>
              <a:gd name="T8" fmla="*/ 500251413 w 8"/>
              <a:gd name="T9" fmla="*/ 2147483646 h 6"/>
              <a:gd name="T10" fmla="*/ 500251413 w 8"/>
              <a:gd name="T11" fmla="*/ 2000794204 h 6"/>
              <a:gd name="T12" fmla="*/ 500251413 w 8"/>
              <a:gd name="T13" fmla="*/ 1000711857 h 6"/>
              <a:gd name="T14" fmla="*/ 500251413 w 8"/>
              <a:gd name="T15" fmla="*/ 500356325 h 6"/>
              <a:gd name="T16" fmla="*/ 1000502031 w 8"/>
              <a:gd name="T17" fmla="*/ 1000711857 h 6"/>
              <a:gd name="T18" fmla="*/ 1500123206 w 8"/>
              <a:gd name="T19" fmla="*/ 2000794204 h 6"/>
              <a:gd name="T20" fmla="*/ 2000373825 w 8"/>
              <a:gd name="T21" fmla="*/ 2000794204 h 6"/>
              <a:gd name="T22" fmla="*/ 2000373825 w 8"/>
              <a:gd name="T23" fmla="*/ 1000711857 h 6"/>
              <a:gd name="T24" fmla="*/ 1500123206 w 8"/>
              <a:gd name="T25" fmla="*/ 500356325 h 6"/>
              <a:gd name="T26" fmla="*/ 1500123206 w 8"/>
              <a:gd name="T27" fmla="*/ 0 h 6"/>
              <a:gd name="T28" fmla="*/ 1500123206 w 8"/>
              <a:gd name="T29" fmla="*/ 500356325 h 6"/>
              <a:gd name="T30" fmla="*/ 2000373825 w 8"/>
              <a:gd name="T31" fmla="*/ 500356325 h 6"/>
              <a:gd name="T32" fmla="*/ 2147483646 w 8"/>
              <a:gd name="T33" fmla="*/ 500356325 h 6"/>
              <a:gd name="T34" fmla="*/ 2147483646 w 8"/>
              <a:gd name="T35" fmla="*/ 0 h 6"/>
              <a:gd name="T36" fmla="*/ 2147483646 w 8"/>
              <a:gd name="T37" fmla="*/ 500356325 h 6"/>
              <a:gd name="T38" fmla="*/ 2147483646 w 8"/>
              <a:gd name="T39" fmla="*/ 1000711857 h 6"/>
              <a:gd name="T40" fmla="*/ 2147483646 w 8"/>
              <a:gd name="T41" fmla="*/ 2000794204 h 6"/>
              <a:gd name="T42" fmla="*/ 2147483646 w 8"/>
              <a:gd name="T43" fmla="*/ 2147483646 h 6"/>
              <a:gd name="T44" fmla="*/ 2147483646 w 8"/>
              <a:gd name="T45" fmla="*/ 2147483646 h 6"/>
              <a:gd name="T46" fmla="*/ 2000373825 w 8"/>
              <a:gd name="T47" fmla="*/ 2147483646 h 6"/>
              <a:gd name="T48" fmla="*/ 1500123206 w 8"/>
              <a:gd name="T49" fmla="*/ 2147483646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 h="6">
                <a:moveTo>
                  <a:pt x="3" y="5"/>
                </a:moveTo>
                <a:lnTo>
                  <a:pt x="2" y="5"/>
                </a:lnTo>
                <a:lnTo>
                  <a:pt x="1" y="6"/>
                </a:lnTo>
                <a:lnTo>
                  <a:pt x="0" y="5"/>
                </a:lnTo>
                <a:lnTo>
                  <a:pt x="1" y="5"/>
                </a:lnTo>
                <a:lnTo>
                  <a:pt x="1" y="4"/>
                </a:lnTo>
                <a:lnTo>
                  <a:pt x="1" y="2"/>
                </a:lnTo>
                <a:lnTo>
                  <a:pt x="1" y="1"/>
                </a:lnTo>
                <a:lnTo>
                  <a:pt x="2" y="2"/>
                </a:lnTo>
                <a:lnTo>
                  <a:pt x="3" y="4"/>
                </a:lnTo>
                <a:lnTo>
                  <a:pt x="4" y="4"/>
                </a:lnTo>
                <a:lnTo>
                  <a:pt x="4" y="2"/>
                </a:lnTo>
                <a:lnTo>
                  <a:pt x="3" y="1"/>
                </a:lnTo>
                <a:lnTo>
                  <a:pt x="3" y="0"/>
                </a:lnTo>
                <a:lnTo>
                  <a:pt x="3" y="1"/>
                </a:lnTo>
                <a:lnTo>
                  <a:pt x="4" y="1"/>
                </a:lnTo>
                <a:lnTo>
                  <a:pt x="6" y="1"/>
                </a:lnTo>
                <a:lnTo>
                  <a:pt x="7" y="0"/>
                </a:lnTo>
                <a:lnTo>
                  <a:pt x="7" y="1"/>
                </a:lnTo>
                <a:lnTo>
                  <a:pt x="7" y="2"/>
                </a:lnTo>
                <a:lnTo>
                  <a:pt x="8" y="4"/>
                </a:lnTo>
                <a:lnTo>
                  <a:pt x="7" y="5"/>
                </a:lnTo>
                <a:lnTo>
                  <a:pt x="6" y="5"/>
                </a:lnTo>
                <a:lnTo>
                  <a:pt x="4" y="5"/>
                </a:lnTo>
                <a:lnTo>
                  <a:pt x="3"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3" name="Freeform 251"/>
          <p:cNvSpPr>
            <a:spLocks/>
          </p:cNvSpPr>
          <p:nvPr/>
        </p:nvSpPr>
        <p:spPr bwMode="auto">
          <a:xfrm>
            <a:off x="4818063" y="2522538"/>
            <a:ext cx="6350" cy="3175"/>
          </a:xfrm>
          <a:custGeom>
            <a:avLst/>
            <a:gdLst>
              <a:gd name="T0" fmla="*/ 1404816144 w 9"/>
              <a:gd name="T1" fmla="*/ 0 h 3"/>
              <a:gd name="T2" fmla="*/ 1756268889 w 9"/>
              <a:gd name="T3" fmla="*/ 0 h 3"/>
              <a:gd name="T4" fmla="*/ 2107224217 w 9"/>
              <a:gd name="T5" fmla="*/ 0 h 3"/>
              <a:gd name="T6" fmla="*/ 2147483646 w 9"/>
              <a:gd name="T7" fmla="*/ 1185033825 h 3"/>
              <a:gd name="T8" fmla="*/ 2147483646 w 9"/>
              <a:gd name="T9" fmla="*/ 2147483646 h 3"/>
              <a:gd name="T10" fmla="*/ 2107224217 w 9"/>
              <a:gd name="T11" fmla="*/ 2147483646 h 3"/>
              <a:gd name="T12" fmla="*/ 1756268889 w 9"/>
              <a:gd name="T13" fmla="*/ 2147483646 h 3"/>
              <a:gd name="T14" fmla="*/ 1404816144 w 9"/>
              <a:gd name="T15" fmla="*/ 2147483646 h 3"/>
              <a:gd name="T16" fmla="*/ 1053860817 w 9"/>
              <a:gd name="T17" fmla="*/ 2147483646 h 3"/>
              <a:gd name="T18" fmla="*/ 702408072 w 9"/>
              <a:gd name="T19" fmla="*/ 2147483646 h 3"/>
              <a:gd name="T20" fmla="*/ 0 w 9"/>
              <a:gd name="T21" fmla="*/ 1185033825 h 3"/>
              <a:gd name="T22" fmla="*/ 702408072 w 9"/>
              <a:gd name="T23" fmla="*/ 1185033825 h 3"/>
              <a:gd name="T24" fmla="*/ 702408072 w 9"/>
              <a:gd name="T25" fmla="*/ 0 h 3"/>
              <a:gd name="T26" fmla="*/ 1404816144 w 9"/>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3">
                <a:moveTo>
                  <a:pt x="4" y="0"/>
                </a:moveTo>
                <a:lnTo>
                  <a:pt x="5" y="0"/>
                </a:lnTo>
                <a:lnTo>
                  <a:pt x="6" y="0"/>
                </a:lnTo>
                <a:lnTo>
                  <a:pt x="8" y="1"/>
                </a:lnTo>
                <a:lnTo>
                  <a:pt x="9" y="3"/>
                </a:lnTo>
                <a:lnTo>
                  <a:pt x="6" y="3"/>
                </a:lnTo>
                <a:lnTo>
                  <a:pt x="5" y="3"/>
                </a:lnTo>
                <a:lnTo>
                  <a:pt x="4" y="3"/>
                </a:lnTo>
                <a:lnTo>
                  <a:pt x="3" y="3"/>
                </a:lnTo>
                <a:lnTo>
                  <a:pt x="2" y="2"/>
                </a:lnTo>
                <a:lnTo>
                  <a:pt x="0" y="1"/>
                </a:lnTo>
                <a:lnTo>
                  <a:pt x="2" y="1"/>
                </a:lnTo>
                <a:lnTo>
                  <a:pt x="2" y="0"/>
                </a:lnTo>
                <a:lnTo>
                  <a:pt x="4"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4" name="Freeform 252"/>
          <p:cNvSpPr>
            <a:spLocks/>
          </p:cNvSpPr>
          <p:nvPr/>
        </p:nvSpPr>
        <p:spPr bwMode="auto">
          <a:xfrm>
            <a:off x="4795838" y="2608263"/>
            <a:ext cx="3175" cy="4762"/>
          </a:xfrm>
          <a:custGeom>
            <a:avLst/>
            <a:gdLst>
              <a:gd name="T0" fmla="*/ 768143625 w 5"/>
              <a:gd name="T1" fmla="*/ 0 h 6"/>
              <a:gd name="T2" fmla="*/ 1024191500 w 5"/>
              <a:gd name="T3" fmla="*/ 500145717 h 6"/>
              <a:gd name="T4" fmla="*/ 1280239375 w 5"/>
              <a:gd name="T5" fmla="*/ 500145717 h 6"/>
              <a:gd name="T6" fmla="*/ 1280239375 w 5"/>
              <a:gd name="T7" fmla="*/ 999662056 h 6"/>
              <a:gd name="T8" fmla="*/ 1024191500 w 5"/>
              <a:gd name="T9" fmla="*/ 999662056 h 6"/>
              <a:gd name="T10" fmla="*/ 1024191500 w 5"/>
              <a:gd name="T11" fmla="*/ 1499807773 h 6"/>
              <a:gd name="T12" fmla="*/ 1024191500 w 5"/>
              <a:gd name="T13" fmla="*/ 1999954284 h 6"/>
              <a:gd name="T14" fmla="*/ 768143625 w 5"/>
              <a:gd name="T15" fmla="*/ 1999954284 h 6"/>
              <a:gd name="T16" fmla="*/ 256047875 w 5"/>
              <a:gd name="T17" fmla="*/ 2147483646 h 6"/>
              <a:gd name="T18" fmla="*/ 0 w 5"/>
              <a:gd name="T19" fmla="*/ 1999954284 h 6"/>
              <a:gd name="T20" fmla="*/ 0 w 5"/>
              <a:gd name="T21" fmla="*/ 1499807773 h 6"/>
              <a:gd name="T22" fmla="*/ 0 w 5"/>
              <a:gd name="T23" fmla="*/ 999662056 h 6"/>
              <a:gd name="T24" fmla="*/ 0 w 5"/>
              <a:gd name="T25" fmla="*/ 500145717 h 6"/>
              <a:gd name="T26" fmla="*/ 256047875 w 5"/>
              <a:gd name="T27" fmla="*/ 500145717 h 6"/>
              <a:gd name="T28" fmla="*/ 256047875 w 5"/>
              <a:gd name="T29" fmla="*/ 0 h 6"/>
              <a:gd name="T30" fmla="*/ 768143625 w 5"/>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 h="6">
                <a:moveTo>
                  <a:pt x="3" y="0"/>
                </a:moveTo>
                <a:lnTo>
                  <a:pt x="4" y="1"/>
                </a:lnTo>
                <a:lnTo>
                  <a:pt x="5" y="1"/>
                </a:lnTo>
                <a:lnTo>
                  <a:pt x="5" y="2"/>
                </a:lnTo>
                <a:lnTo>
                  <a:pt x="4" y="2"/>
                </a:lnTo>
                <a:lnTo>
                  <a:pt x="4" y="3"/>
                </a:lnTo>
                <a:lnTo>
                  <a:pt x="4" y="4"/>
                </a:lnTo>
                <a:lnTo>
                  <a:pt x="3" y="4"/>
                </a:lnTo>
                <a:lnTo>
                  <a:pt x="1" y="6"/>
                </a:lnTo>
                <a:lnTo>
                  <a:pt x="0" y="4"/>
                </a:lnTo>
                <a:lnTo>
                  <a:pt x="0" y="3"/>
                </a:lnTo>
                <a:lnTo>
                  <a:pt x="0" y="2"/>
                </a:lnTo>
                <a:lnTo>
                  <a:pt x="0" y="1"/>
                </a:lnTo>
                <a:lnTo>
                  <a:pt x="1" y="1"/>
                </a:lnTo>
                <a:lnTo>
                  <a:pt x="1" y="0"/>
                </a:lnTo>
                <a:lnTo>
                  <a:pt x="3"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5" name="Freeform 253"/>
          <p:cNvSpPr>
            <a:spLocks/>
          </p:cNvSpPr>
          <p:nvPr/>
        </p:nvSpPr>
        <p:spPr bwMode="auto">
          <a:xfrm>
            <a:off x="4835525" y="2632075"/>
            <a:ext cx="7938" cy="4763"/>
          </a:xfrm>
          <a:custGeom>
            <a:avLst/>
            <a:gdLst>
              <a:gd name="T0" fmla="*/ 0 w 9"/>
              <a:gd name="T1" fmla="*/ 1890359853 h 7"/>
              <a:gd name="T2" fmla="*/ 686128968 w 9"/>
              <a:gd name="T3" fmla="*/ 1575068305 h 7"/>
              <a:gd name="T4" fmla="*/ 686128968 w 9"/>
              <a:gd name="T5" fmla="*/ 1890359853 h 7"/>
              <a:gd name="T6" fmla="*/ 686128968 w 9"/>
              <a:gd name="T7" fmla="*/ 1575068305 h 7"/>
              <a:gd name="T8" fmla="*/ 1372257936 w 9"/>
              <a:gd name="T9" fmla="*/ 1890359853 h 7"/>
              <a:gd name="T10" fmla="*/ 1372257936 w 9"/>
              <a:gd name="T11" fmla="*/ 1575068305 h 7"/>
              <a:gd name="T12" fmla="*/ 2147483646 w 9"/>
              <a:gd name="T13" fmla="*/ 1575068305 h 7"/>
              <a:gd name="T14" fmla="*/ 1372257936 w 9"/>
              <a:gd name="T15" fmla="*/ 1575068305 h 7"/>
              <a:gd name="T16" fmla="*/ 1372257936 w 9"/>
              <a:gd name="T17" fmla="*/ 1260240129 h 7"/>
              <a:gd name="T18" fmla="*/ 2147483646 w 9"/>
              <a:gd name="T19" fmla="*/ 1260240129 h 7"/>
              <a:gd name="T20" fmla="*/ 2147483646 w 9"/>
              <a:gd name="T21" fmla="*/ 1260240129 h 7"/>
              <a:gd name="T22" fmla="*/ 2147483646 w 9"/>
              <a:gd name="T23" fmla="*/ 630119724 h 7"/>
              <a:gd name="T24" fmla="*/ 2147483646 w 9"/>
              <a:gd name="T25" fmla="*/ 630119724 h 7"/>
              <a:gd name="T26" fmla="*/ 2147483646 w 9"/>
              <a:gd name="T27" fmla="*/ 314828176 h 7"/>
              <a:gd name="T28" fmla="*/ 2147483646 w 9"/>
              <a:gd name="T29" fmla="*/ 314828176 h 7"/>
              <a:gd name="T30" fmla="*/ 2147483646 w 9"/>
              <a:gd name="T31" fmla="*/ 0 h 7"/>
              <a:gd name="T32" fmla="*/ 2147483646 w 9"/>
              <a:gd name="T33" fmla="*/ 314828176 h 7"/>
              <a:gd name="T34" fmla="*/ 2147483646 w 9"/>
              <a:gd name="T35" fmla="*/ 630119724 h 7"/>
              <a:gd name="T36" fmla="*/ 2147483646 w 9"/>
              <a:gd name="T37" fmla="*/ 630119724 h 7"/>
              <a:gd name="T38" fmla="*/ 2147483646 w 9"/>
              <a:gd name="T39" fmla="*/ 630119724 h 7"/>
              <a:gd name="T40" fmla="*/ 2147483646 w 9"/>
              <a:gd name="T41" fmla="*/ 1260240129 h 7"/>
              <a:gd name="T42" fmla="*/ 2147483646 w 9"/>
              <a:gd name="T43" fmla="*/ 1575068305 h 7"/>
              <a:gd name="T44" fmla="*/ 2147483646 w 9"/>
              <a:gd name="T45" fmla="*/ 1890359853 h 7"/>
              <a:gd name="T46" fmla="*/ 2147483646 w 9"/>
              <a:gd name="T47" fmla="*/ 1890359853 h 7"/>
              <a:gd name="T48" fmla="*/ 1372257936 w 9"/>
              <a:gd name="T49" fmla="*/ 1890359853 h 7"/>
              <a:gd name="T50" fmla="*/ 1372257936 w 9"/>
              <a:gd name="T51" fmla="*/ 2147483646 h 7"/>
              <a:gd name="T52" fmla="*/ 0 w 9"/>
              <a:gd name="T53" fmla="*/ 2147483646 h 7"/>
              <a:gd name="T54" fmla="*/ 0 w 9"/>
              <a:gd name="T55" fmla="*/ 1890359853 h 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 h="7">
                <a:moveTo>
                  <a:pt x="0" y="6"/>
                </a:moveTo>
                <a:lnTo>
                  <a:pt x="1" y="5"/>
                </a:lnTo>
                <a:lnTo>
                  <a:pt x="1" y="6"/>
                </a:lnTo>
                <a:lnTo>
                  <a:pt x="1" y="5"/>
                </a:lnTo>
                <a:lnTo>
                  <a:pt x="2" y="6"/>
                </a:lnTo>
                <a:lnTo>
                  <a:pt x="2" y="5"/>
                </a:lnTo>
                <a:lnTo>
                  <a:pt x="4" y="5"/>
                </a:lnTo>
                <a:lnTo>
                  <a:pt x="2" y="5"/>
                </a:lnTo>
                <a:lnTo>
                  <a:pt x="2" y="4"/>
                </a:lnTo>
                <a:lnTo>
                  <a:pt x="4" y="4"/>
                </a:lnTo>
                <a:lnTo>
                  <a:pt x="5" y="4"/>
                </a:lnTo>
                <a:lnTo>
                  <a:pt x="5" y="2"/>
                </a:lnTo>
                <a:lnTo>
                  <a:pt x="6" y="2"/>
                </a:lnTo>
                <a:lnTo>
                  <a:pt x="7" y="1"/>
                </a:lnTo>
                <a:lnTo>
                  <a:pt x="6" y="1"/>
                </a:lnTo>
                <a:lnTo>
                  <a:pt x="7" y="0"/>
                </a:lnTo>
                <a:lnTo>
                  <a:pt x="9" y="1"/>
                </a:lnTo>
                <a:lnTo>
                  <a:pt x="9" y="2"/>
                </a:lnTo>
                <a:lnTo>
                  <a:pt x="8" y="2"/>
                </a:lnTo>
                <a:lnTo>
                  <a:pt x="7" y="2"/>
                </a:lnTo>
                <a:lnTo>
                  <a:pt x="6" y="4"/>
                </a:lnTo>
                <a:lnTo>
                  <a:pt x="5" y="5"/>
                </a:lnTo>
                <a:lnTo>
                  <a:pt x="5" y="6"/>
                </a:lnTo>
                <a:lnTo>
                  <a:pt x="4" y="6"/>
                </a:lnTo>
                <a:lnTo>
                  <a:pt x="2" y="6"/>
                </a:lnTo>
                <a:lnTo>
                  <a:pt x="2" y="7"/>
                </a:lnTo>
                <a:lnTo>
                  <a:pt x="0" y="7"/>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6" name="Freeform 254"/>
          <p:cNvSpPr>
            <a:spLocks/>
          </p:cNvSpPr>
          <p:nvPr/>
        </p:nvSpPr>
        <p:spPr bwMode="auto">
          <a:xfrm>
            <a:off x="4864100" y="2627313"/>
            <a:ext cx="3175" cy="4762"/>
          </a:xfrm>
          <a:custGeom>
            <a:avLst/>
            <a:gdLst>
              <a:gd name="T0" fmla="*/ 512095750 w 5"/>
              <a:gd name="T1" fmla="*/ 500145717 h 6"/>
              <a:gd name="T2" fmla="*/ 0 w 5"/>
              <a:gd name="T3" fmla="*/ 0 h 6"/>
              <a:gd name="T4" fmla="*/ 512095750 w 5"/>
              <a:gd name="T5" fmla="*/ 0 h 6"/>
              <a:gd name="T6" fmla="*/ 768143625 w 5"/>
              <a:gd name="T7" fmla="*/ 500145717 h 6"/>
              <a:gd name="T8" fmla="*/ 1024191500 w 5"/>
              <a:gd name="T9" fmla="*/ 1499807773 h 6"/>
              <a:gd name="T10" fmla="*/ 1280239375 w 5"/>
              <a:gd name="T11" fmla="*/ 1499807773 h 6"/>
              <a:gd name="T12" fmla="*/ 1280239375 w 5"/>
              <a:gd name="T13" fmla="*/ 1999954284 h 6"/>
              <a:gd name="T14" fmla="*/ 1280239375 w 5"/>
              <a:gd name="T15" fmla="*/ 2147483646 h 6"/>
              <a:gd name="T16" fmla="*/ 1024191500 w 5"/>
              <a:gd name="T17" fmla="*/ 2147483646 h 6"/>
              <a:gd name="T18" fmla="*/ 1024191500 w 5"/>
              <a:gd name="T19" fmla="*/ 2147483646 h 6"/>
              <a:gd name="T20" fmla="*/ 768143625 w 5"/>
              <a:gd name="T21" fmla="*/ 2147483646 h 6"/>
              <a:gd name="T22" fmla="*/ 512095750 w 5"/>
              <a:gd name="T23" fmla="*/ 2147483646 h 6"/>
              <a:gd name="T24" fmla="*/ 0 w 5"/>
              <a:gd name="T25" fmla="*/ 2147483646 h 6"/>
              <a:gd name="T26" fmla="*/ 512095750 w 5"/>
              <a:gd name="T27" fmla="*/ 1999954284 h 6"/>
              <a:gd name="T28" fmla="*/ 512095750 w 5"/>
              <a:gd name="T29" fmla="*/ 500145717 h 6"/>
              <a:gd name="T30" fmla="*/ 768143625 w 5"/>
              <a:gd name="T31" fmla="*/ 1499807773 h 6"/>
              <a:gd name="T32" fmla="*/ 512095750 w 5"/>
              <a:gd name="T33" fmla="*/ 50014571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6">
                <a:moveTo>
                  <a:pt x="2" y="1"/>
                </a:moveTo>
                <a:lnTo>
                  <a:pt x="0" y="0"/>
                </a:lnTo>
                <a:lnTo>
                  <a:pt x="2" y="0"/>
                </a:lnTo>
                <a:lnTo>
                  <a:pt x="3" y="1"/>
                </a:lnTo>
                <a:lnTo>
                  <a:pt x="4" y="3"/>
                </a:lnTo>
                <a:lnTo>
                  <a:pt x="5" y="3"/>
                </a:lnTo>
                <a:lnTo>
                  <a:pt x="5" y="4"/>
                </a:lnTo>
                <a:lnTo>
                  <a:pt x="5" y="5"/>
                </a:lnTo>
                <a:lnTo>
                  <a:pt x="4" y="5"/>
                </a:lnTo>
                <a:lnTo>
                  <a:pt x="4" y="6"/>
                </a:lnTo>
                <a:lnTo>
                  <a:pt x="3" y="6"/>
                </a:lnTo>
                <a:lnTo>
                  <a:pt x="2" y="5"/>
                </a:lnTo>
                <a:lnTo>
                  <a:pt x="0" y="5"/>
                </a:lnTo>
                <a:lnTo>
                  <a:pt x="2" y="4"/>
                </a:lnTo>
                <a:lnTo>
                  <a:pt x="2" y="1"/>
                </a:lnTo>
                <a:lnTo>
                  <a:pt x="3" y="3"/>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7" name="Freeform 255"/>
          <p:cNvSpPr>
            <a:spLocks/>
          </p:cNvSpPr>
          <p:nvPr/>
        </p:nvSpPr>
        <p:spPr bwMode="auto">
          <a:xfrm>
            <a:off x="4799013" y="2614613"/>
            <a:ext cx="3175" cy="6350"/>
          </a:xfrm>
          <a:custGeom>
            <a:avLst/>
            <a:gdLst>
              <a:gd name="T0" fmla="*/ 0 w 3"/>
              <a:gd name="T1" fmla="*/ 2147483646 h 7"/>
              <a:gd name="T2" fmla="*/ 1185033825 w 3"/>
              <a:gd name="T3" fmla="*/ 2147483646 h 7"/>
              <a:gd name="T4" fmla="*/ 0 w 3"/>
              <a:gd name="T5" fmla="*/ 2147483646 h 7"/>
              <a:gd name="T6" fmla="*/ 1185033825 w 3"/>
              <a:gd name="T7" fmla="*/ 2147483646 h 7"/>
              <a:gd name="T8" fmla="*/ 0 w 3"/>
              <a:gd name="T9" fmla="*/ 2147483646 h 7"/>
              <a:gd name="T10" fmla="*/ 0 w 3"/>
              <a:gd name="T11" fmla="*/ 1492755279 h 7"/>
              <a:gd name="T12" fmla="*/ 0 w 3"/>
              <a:gd name="T13" fmla="*/ 746378093 h 7"/>
              <a:gd name="T14" fmla="*/ 2147483646 w 3"/>
              <a:gd name="T15" fmla="*/ 0 h 7"/>
              <a:gd name="T16" fmla="*/ 2147483646 w 3"/>
              <a:gd name="T17" fmla="*/ 746378093 h 7"/>
              <a:gd name="T18" fmla="*/ 2147483646 w 3"/>
              <a:gd name="T19" fmla="*/ 1492755279 h 7"/>
              <a:gd name="T20" fmla="*/ 2147483646 w 3"/>
              <a:gd name="T21" fmla="*/ 1492755279 h 7"/>
              <a:gd name="T22" fmla="*/ 2147483646 w 3"/>
              <a:gd name="T23" fmla="*/ 2147483646 h 7"/>
              <a:gd name="T24" fmla="*/ 2147483646 w 3"/>
              <a:gd name="T25" fmla="*/ 2147483646 h 7"/>
              <a:gd name="T26" fmla="*/ 2147483646 w 3"/>
              <a:gd name="T27" fmla="*/ 2147483646 h 7"/>
              <a:gd name="T28" fmla="*/ 2147483646 w 3"/>
              <a:gd name="T29" fmla="*/ 2147483646 h 7"/>
              <a:gd name="T30" fmla="*/ 1185033825 w 3"/>
              <a:gd name="T31" fmla="*/ 2147483646 h 7"/>
              <a:gd name="T32" fmla="*/ 0 w 3"/>
              <a:gd name="T33" fmla="*/ 2147483646 h 7"/>
              <a:gd name="T34" fmla="*/ 0 w 3"/>
              <a:gd name="T35" fmla="*/ 2147483646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 h="7">
                <a:moveTo>
                  <a:pt x="0" y="6"/>
                </a:moveTo>
                <a:lnTo>
                  <a:pt x="1" y="5"/>
                </a:lnTo>
                <a:lnTo>
                  <a:pt x="0" y="3"/>
                </a:lnTo>
                <a:lnTo>
                  <a:pt x="1" y="3"/>
                </a:lnTo>
                <a:lnTo>
                  <a:pt x="0" y="3"/>
                </a:lnTo>
                <a:lnTo>
                  <a:pt x="0" y="2"/>
                </a:lnTo>
                <a:lnTo>
                  <a:pt x="0" y="1"/>
                </a:lnTo>
                <a:lnTo>
                  <a:pt x="2" y="0"/>
                </a:lnTo>
                <a:lnTo>
                  <a:pt x="2" y="1"/>
                </a:lnTo>
                <a:lnTo>
                  <a:pt x="2" y="2"/>
                </a:lnTo>
                <a:lnTo>
                  <a:pt x="3" y="2"/>
                </a:lnTo>
                <a:lnTo>
                  <a:pt x="3" y="3"/>
                </a:lnTo>
                <a:lnTo>
                  <a:pt x="3" y="5"/>
                </a:lnTo>
                <a:lnTo>
                  <a:pt x="2" y="5"/>
                </a:lnTo>
                <a:lnTo>
                  <a:pt x="2" y="6"/>
                </a:lnTo>
                <a:lnTo>
                  <a:pt x="1" y="7"/>
                </a:lnTo>
                <a:lnTo>
                  <a:pt x="0" y="7"/>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8" name="Freeform 256"/>
          <p:cNvSpPr>
            <a:spLocks/>
          </p:cNvSpPr>
          <p:nvPr/>
        </p:nvSpPr>
        <p:spPr bwMode="auto">
          <a:xfrm>
            <a:off x="4702175" y="2582863"/>
            <a:ext cx="3175" cy="6350"/>
          </a:xfrm>
          <a:custGeom>
            <a:avLst/>
            <a:gdLst>
              <a:gd name="T0" fmla="*/ 0 w 4"/>
              <a:gd name="T1" fmla="*/ 500251413 h 8"/>
              <a:gd name="T2" fmla="*/ 500251413 w 4"/>
              <a:gd name="T3" fmla="*/ 0 h 8"/>
              <a:gd name="T4" fmla="*/ 500251413 w 4"/>
              <a:gd name="T5" fmla="*/ 500251413 h 8"/>
              <a:gd name="T6" fmla="*/ 500251413 w 4"/>
              <a:gd name="T7" fmla="*/ 1000502031 h 8"/>
              <a:gd name="T8" fmla="*/ 1000502031 w 4"/>
              <a:gd name="T9" fmla="*/ 1000502031 h 8"/>
              <a:gd name="T10" fmla="*/ 1000502031 w 4"/>
              <a:gd name="T11" fmla="*/ 1500123206 h 8"/>
              <a:gd name="T12" fmla="*/ 1000502031 w 4"/>
              <a:gd name="T13" fmla="*/ 2000373825 h 8"/>
              <a:gd name="T14" fmla="*/ 1000502031 w 4"/>
              <a:gd name="T15" fmla="*/ 2147483646 h 8"/>
              <a:gd name="T16" fmla="*/ 1500123206 w 4"/>
              <a:gd name="T17" fmla="*/ 2000373825 h 8"/>
              <a:gd name="T18" fmla="*/ 1500123206 w 4"/>
              <a:gd name="T19" fmla="*/ 2147483646 h 8"/>
              <a:gd name="T20" fmla="*/ 1500123206 w 4"/>
              <a:gd name="T21" fmla="*/ 2147483646 h 8"/>
              <a:gd name="T22" fmla="*/ 2000373825 w 4"/>
              <a:gd name="T23" fmla="*/ 2147483646 h 8"/>
              <a:gd name="T24" fmla="*/ 1500123206 w 4"/>
              <a:gd name="T25" fmla="*/ 2147483646 h 8"/>
              <a:gd name="T26" fmla="*/ 1000502031 w 4"/>
              <a:gd name="T27" fmla="*/ 2147483646 h 8"/>
              <a:gd name="T28" fmla="*/ 1000502031 w 4"/>
              <a:gd name="T29" fmla="*/ 2147483646 h 8"/>
              <a:gd name="T30" fmla="*/ 500251413 w 4"/>
              <a:gd name="T31" fmla="*/ 2147483646 h 8"/>
              <a:gd name="T32" fmla="*/ 0 w 4"/>
              <a:gd name="T33" fmla="*/ 1000502031 h 8"/>
              <a:gd name="T34" fmla="*/ 0 w 4"/>
              <a:gd name="T35" fmla="*/ 500251413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8">
                <a:moveTo>
                  <a:pt x="0" y="1"/>
                </a:moveTo>
                <a:lnTo>
                  <a:pt x="1" y="0"/>
                </a:lnTo>
                <a:lnTo>
                  <a:pt x="1" y="1"/>
                </a:lnTo>
                <a:lnTo>
                  <a:pt x="1" y="2"/>
                </a:lnTo>
                <a:lnTo>
                  <a:pt x="2" y="2"/>
                </a:lnTo>
                <a:lnTo>
                  <a:pt x="2" y="3"/>
                </a:lnTo>
                <a:lnTo>
                  <a:pt x="2" y="4"/>
                </a:lnTo>
                <a:lnTo>
                  <a:pt x="2" y="6"/>
                </a:lnTo>
                <a:lnTo>
                  <a:pt x="3" y="4"/>
                </a:lnTo>
                <a:lnTo>
                  <a:pt x="3" y="6"/>
                </a:lnTo>
                <a:lnTo>
                  <a:pt x="3" y="7"/>
                </a:lnTo>
                <a:lnTo>
                  <a:pt x="4" y="8"/>
                </a:lnTo>
                <a:lnTo>
                  <a:pt x="3" y="8"/>
                </a:lnTo>
                <a:lnTo>
                  <a:pt x="2" y="8"/>
                </a:lnTo>
                <a:lnTo>
                  <a:pt x="2" y="7"/>
                </a:lnTo>
                <a:lnTo>
                  <a:pt x="1" y="6"/>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49" name="Freeform 257"/>
          <p:cNvSpPr>
            <a:spLocks/>
          </p:cNvSpPr>
          <p:nvPr/>
        </p:nvSpPr>
        <p:spPr bwMode="auto">
          <a:xfrm>
            <a:off x="4848225" y="2640013"/>
            <a:ext cx="6350" cy="4762"/>
          </a:xfrm>
          <a:custGeom>
            <a:avLst/>
            <a:gdLst>
              <a:gd name="T0" fmla="*/ 2147483646 w 7"/>
              <a:gd name="T1" fmla="*/ 2147483646 h 6"/>
              <a:gd name="T2" fmla="*/ 1492755279 w 7"/>
              <a:gd name="T3" fmla="*/ 2147483646 h 6"/>
              <a:gd name="T4" fmla="*/ 746378093 w 7"/>
              <a:gd name="T5" fmla="*/ 2147483646 h 6"/>
              <a:gd name="T6" fmla="*/ 746378093 w 7"/>
              <a:gd name="T7" fmla="*/ 1499807773 h 6"/>
              <a:gd name="T8" fmla="*/ 746378093 w 7"/>
              <a:gd name="T9" fmla="*/ 999662056 h 6"/>
              <a:gd name="T10" fmla="*/ 0 w 7"/>
              <a:gd name="T11" fmla="*/ 999662056 h 6"/>
              <a:gd name="T12" fmla="*/ 0 w 7"/>
              <a:gd name="T13" fmla="*/ 500145717 h 6"/>
              <a:gd name="T14" fmla="*/ 746378093 w 7"/>
              <a:gd name="T15" fmla="*/ 999662056 h 6"/>
              <a:gd name="T16" fmla="*/ 1492755279 w 7"/>
              <a:gd name="T17" fmla="*/ 999662056 h 6"/>
              <a:gd name="T18" fmla="*/ 2147483646 w 7"/>
              <a:gd name="T19" fmla="*/ 999662056 h 6"/>
              <a:gd name="T20" fmla="*/ 2147483646 w 7"/>
              <a:gd name="T21" fmla="*/ 999662056 h 6"/>
              <a:gd name="T22" fmla="*/ 2147483646 w 7"/>
              <a:gd name="T23" fmla="*/ 500145717 h 6"/>
              <a:gd name="T24" fmla="*/ 2147483646 w 7"/>
              <a:gd name="T25" fmla="*/ 500145717 h 6"/>
              <a:gd name="T26" fmla="*/ 2147483646 w 7"/>
              <a:gd name="T27" fmla="*/ 0 h 6"/>
              <a:gd name="T28" fmla="*/ 2147483646 w 7"/>
              <a:gd name="T29" fmla="*/ 0 h 6"/>
              <a:gd name="T30" fmla="*/ 2147483646 w 7"/>
              <a:gd name="T31" fmla="*/ 500145717 h 6"/>
              <a:gd name="T32" fmla="*/ 2147483646 w 7"/>
              <a:gd name="T33" fmla="*/ 999662056 h 6"/>
              <a:gd name="T34" fmla="*/ 2147483646 w 7"/>
              <a:gd name="T35" fmla="*/ 999662056 h 6"/>
              <a:gd name="T36" fmla="*/ 2147483646 w 7"/>
              <a:gd name="T37" fmla="*/ 1499807773 h 6"/>
              <a:gd name="T38" fmla="*/ 2147483646 w 7"/>
              <a:gd name="T39" fmla="*/ 999662056 h 6"/>
              <a:gd name="T40" fmla="*/ 2147483646 w 7"/>
              <a:gd name="T41" fmla="*/ 1499807773 h 6"/>
              <a:gd name="T42" fmla="*/ 2147483646 w 7"/>
              <a:gd name="T43" fmla="*/ 1499807773 h 6"/>
              <a:gd name="T44" fmla="*/ 2147483646 w 7"/>
              <a:gd name="T45" fmla="*/ 2147483646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 h="6">
                <a:moveTo>
                  <a:pt x="3" y="5"/>
                </a:moveTo>
                <a:lnTo>
                  <a:pt x="2" y="6"/>
                </a:lnTo>
                <a:lnTo>
                  <a:pt x="1" y="5"/>
                </a:lnTo>
                <a:lnTo>
                  <a:pt x="1" y="3"/>
                </a:lnTo>
                <a:lnTo>
                  <a:pt x="1" y="2"/>
                </a:lnTo>
                <a:lnTo>
                  <a:pt x="0" y="2"/>
                </a:lnTo>
                <a:lnTo>
                  <a:pt x="0" y="1"/>
                </a:lnTo>
                <a:lnTo>
                  <a:pt x="1" y="2"/>
                </a:lnTo>
                <a:lnTo>
                  <a:pt x="2" y="2"/>
                </a:lnTo>
                <a:lnTo>
                  <a:pt x="3" y="2"/>
                </a:lnTo>
                <a:lnTo>
                  <a:pt x="4" y="2"/>
                </a:lnTo>
                <a:lnTo>
                  <a:pt x="4" y="1"/>
                </a:lnTo>
                <a:lnTo>
                  <a:pt x="3" y="1"/>
                </a:lnTo>
                <a:lnTo>
                  <a:pt x="3" y="0"/>
                </a:lnTo>
                <a:lnTo>
                  <a:pt x="4" y="0"/>
                </a:lnTo>
                <a:lnTo>
                  <a:pt x="5" y="1"/>
                </a:lnTo>
                <a:lnTo>
                  <a:pt x="7" y="2"/>
                </a:lnTo>
                <a:lnTo>
                  <a:pt x="4" y="2"/>
                </a:lnTo>
                <a:lnTo>
                  <a:pt x="4" y="3"/>
                </a:lnTo>
                <a:lnTo>
                  <a:pt x="4" y="2"/>
                </a:lnTo>
                <a:lnTo>
                  <a:pt x="4" y="3"/>
                </a:lnTo>
                <a:lnTo>
                  <a:pt x="3" y="3"/>
                </a:lnTo>
                <a:lnTo>
                  <a:pt x="3"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0" name="Freeform 258"/>
          <p:cNvSpPr>
            <a:spLocks/>
          </p:cNvSpPr>
          <p:nvPr/>
        </p:nvSpPr>
        <p:spPr bwMode="auto">
          <a:xfrm>
            <a:off x="4775200" y="2562225"/>
            <a:ext cx="6350" cy="4763"/>
          </a:xfrm>
          <a:custGeom>
            <a:avLst/>
            <a:gdLst>
              <a:gd name="T0" fmla="*/ 0 w 7"/>
              <a:gd name="T1" fmla="*/ 0 h 4"/>
              <a:gd name="T2" fmla="*/ 746378093 w 7"/>
              <a:gd name="T3" fmla="*/ 0 h 4"/>
              <a:gd name="T4" fmla="*/ 1492755279 w 7"/>
              <a:gd name="T5" fmla="*/ 1688701407 h 4"/>
              <a:gd name="T6" fmla="*/ 2147483646 w 7"/>
              <a:gd name="T7" fmla="*/ 1688701407 h 4"/>
              <a:gd name="T8" fmla="*/ 2147483646 w 7"/>
              <a:gd name="T9" fmla="*/ 2147483646 h 4"/>
              <a:gd name="T10" fmla="*/ 2147483646 w 7"/>
              <a:gd name="T11" fmla="*/ 2147483646 h 4"/>
              <a:gd name="T12" fmla="*/ 2147483646 w 7"/>
              <a:gd name="T13" fmla="*/ 2147483646 h 4"/>
              <a:gd name="T14" fmla="*/ 2147483646 w 7"/>
              <a:gd name="T15" fmla="*/ 2147483646 h 4"/>
              <a:gd name="T16" fmla="*/ 2147483646 w 7"/>
              <a:gd name="T17" fmla="*/ 2147483646 h 4"/>
              <a:gd name="T18" fmla="*/ 2147483646 w 7"/>
              <a:gd name="T19" fmla="*/ 2147483646 h 4"/>
              <a:gd name="T20" fmla="*/ 1492755279 w 7"/>
              <a:gd name="T21" fmla="*/ 2147483646 h 4"/>
              <a:gd name="T22" fmla="*/ 1492755279 w 7"/>
              <a:gd name="T23" fmla="*/ 2147483646 h 4"/>
              <a:gd name="T24" fmla="*/ 2147483646 w 7"/>
              <a:gd name="T25" fmla="*/ 2147483646 h 4"/>
              <a:gd name="T26" fmla="*/ 1492755279 w 7"/>
              <a:gd name="T27" fmla="*/ 2147483646 h 4"/>
              <a:gd name="T28" fmla="*/ 1492755279 w 7"/>
              <a:gd name="T29" fmla="*/ 2147483646 h 4"/>
              <a:gd name="T30" fmla="*/ 746378093 w 7"/>
              <a:gd name="T31" fmla="*/ 2147483646 h 4"/>
              <a:gd name="T32" fmla="*/ 0 w 7"/>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4">
                <a:moveTo>
                  <a:pt x="0" y="0"/>
                </a:moveTo>
                <a:lnTo>
                  <a:pt x="1" y="0"/>
                </a:lnTo>
                <a:lnTo>
                  <a:pt x="2" y="1"/>
                </a:lnTo>
                <a:lnTo>
                  <a:pt x="4" y="1"/>
                </a:lnTo>
                <a:lnTo>
                  <a:pt x="5" y="2"/>
                </a:lnTo>
                <a:lnTo>
                  <a:pt x="5" y="3"/>
                </a:lnTo>
                <a:lnTo>
                  <a:pt x="6" y="2"/>
                </a:lnTo>
                <a:lnTo>
                  <a:pt x="7" y="3"/>
                </a:lnTo>
                <a:lnTo>
                  <a:pt x="6" y="4"/>
                </a:lnTo>
                <a:lnTo>
                  <a:pt x="5" y="4"/>
                </a:lnTo>
                <a:lnTo>
                  <a:pt x="2" y="4"/>
                </a:lnTo>
                <a:lnTo>
                  <a:pt x="2" y="3"/>
                </a:lnTo>
                <a:lnTo>
                  <a:pt x="4" y="3"/>
                </a:lnTo>
                <a:lnTo>
                  <a:pt x="2" y="3"/>
                </a:lnTo>
                <a:lnTo>
                  <a:pt x="2" y="2"/>
                </a:lnTo>
                <a:lnTo>
                  <a:pt x="1" y="2"/>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1" name="Freeform 259"/>
          <p:cNvSpPr>
            <a:spLocks/>
          </p:cNvSpPr>
          <p:nvPr/>
        </p:nvSpPr>
        <p:spPr bwMode="auto">
          <a:xfrm>
            <a:off x="4822825" y="2635250"/>
            <a:ext cx="4763" cy="4763"/>
          </a:xfrm>
          <a:custGeom>
            <a:avLst/>
            <a:gdLst>
              <a:gd name="T0" fmla="*/ 2147483646 w 4"/>
              <a:gd name="T1" fmla="*/ 1000711857 h 6"/>
              <a:gd name="T2" fmla="*/ 2147483646 w 4"/>
              <a:gd name="T3" fmla="*/ 1000711857 h 6"/>
              <a:gd name="T4" fmla="*/ 2147483646 w 4"/>
              <a:gd name="T5" fmla="*/ 2000794204 h 6"/>
              <a:gd name="T6" fmla="*/ 2147483646 w 4"/>
              <a:gd name="T7" fmla="*/ 2147483646 h 6"/>
              <a:gd name="T8" fmla="*/ 2147483646 w 4"/>
              <a:gd name="T9" fmla="*/ 2147483646 h 6"/>
              <a:gd name="T10" fmla="*/ 1688701407 w 4"/>
              <a:gd name="T11" fmla="*/ 2000794204 h 6"/>
              <a:gd name="T12" fmla="*/ 0 w 4"/>
              <a:gd name="T13" fmla="*/ 2000794204 h 6"/>
              <a:gd name="T14" fmla="*/ 0 w 4"/>
              <a:gd name="T15" fmla="*/ 1000711857 h 6"/>
              <a:gd name="T16" fmla="*/ 0 w 4"/>
              <a:gd name="T17" fmla="*/ 500356325 h 6"/>
              <a:gd name="T18" fmla="*/ 1688701407 w 4"/>
              <a:gd name="T19" fmla="*/ 0 h 6"/>
              <a:gd name="T20" fmla="*/ 1688701407 w 4"/>
              <a:gd name="T21" fmla="*/ 500356325 h 6"/>
              <a:gd name="T22" fmla="*/ 2147483646 w 4"/>
              <a:gd name="T23" fmla="*/ 1000711857 h 6"/>
              <a:gd name="T24" fmla="*/ 2147483646 w 4"/>
              <a:gd name="T25" fmla="*/ 500356325 h 6"/>
              <a:gd name="T26" fmla="*/ 2147483646 w 4"/>
              <a:gd name="T27" fmla="*/ 1000711857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6">
                <a:moveTo>
                  <a:pt x="3" y="2"/>
                </a:moveTo>
                <a:lnTo>
                  <a:pt x="4" y="2"/>
                </a:lnTo>
                <a:lnTo>
                  <a:pt x="3" y="4"/>
                </a:lnTo>
                <a:lnTo>
                  <a:pt x="3" y="6"/>
                </a:lnTo>
                <a:lnTo>
                  <a:pt x="2" y="5"/>
                </a:lnTo>
                <a:lnTo>
                  <a:pt x="1" y="4"/>
                </a:lnTo>
                <a:lnTo>
                  <a:pt x="0" y="4"/>
                </a:lnTo>
                <a:lnTo>
                  <a:pt x="0" y="2"/>
                </a:lnTo>
                <a:lnTo>
                  <a:pt x="0" y="1"/>
                </a:lnTo>
                <a:lnTo>
                  <a:pt x="1" y="0"/>
                </a:lnTo>
                <a:lnTo>
                  <a:pt x="1" y="1"/>
                </a:lnTo>
                <a:lnTo>
                  <a:pt x="2" y="2"/>
                </a:lnTo>
                <a:lnTo>
                  <a:pt x="2" y="1"/>
                </a:lnTo>
                <a:lnTo>
                  <a:pt x="3"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2" name="Freeform 260"/>
          <p:cNvSpPr>
            <a:spLocks/>
          </p:cNvSpPr>
          <p:nvPr/>
        </p:nvSpPr>
        <p:spPr bwMode="auto">
          <a:xfrm>
            <a:off x="4811713" y="2613025"/>
            <a:ext cx="1587" cy="4763"/>
          </a:xfrm>
          <a:custGeom>
            <a:avLst/>
            <a:gdLst>
              <a:gd name="T0" fmla="*/ 187318768 w 4"/>
              <a:gd name="T1" fmla="*/ 1728686078 h 5"/>
              <a:gd name="T2" fmla="*/ 249810464 w 4"/>
              <a:gd name="T3" fmla="*/ 2147483646 h 5"/>
              <a:gd name="T4" fmla="*/ 249810464 w 4"/>
              <a:gd name="T5" fmla="*/ 2147483646 h 5"/>
              <a:gd name="T6" fmla="*/ 187318768 w 4"/>
              <a:gd name="T7" fmla="*/ 2147483646 h 5"/>
              <a:gd name="T8" fmla="*/ 62492093 w 4"/>
              <a:gd name="T9" fmla="*/ 2147483646 h 5"/>
              <a:gd name="T10" fmla="*/ 0 w 4"/>
              <a:gd name="T11" fmla="*/ 2147483646 h 5"/>
              <a:gd name="T12" fmla="*/ 0 w 4"/>
              <a:gd name="T13" fmla="*/ 2147483646 h 5"/>
              <a:gd name="T14" fmla="*/ 0 w 4"/>
              <a:gd name="T15" fmla="*/ 2147483646 h 5"/>
              <a:gd name="T16" fmla="*/ 0 w 4"/>
              <a:gd name="T17" fmla="*/ 1728686078 h 5"/>
              <a:gd name="T18" fmla="*/ 0 w 4"/>
              <a:gd name="T19" fmla="*/ 864796953 h 5"/>
              <a:gd name="T20" fmla="*/ 0 w 4"/>
              <a:gd name="T21" fmla="*/ 0 h 5"/>
              <a:gd name="T22" fmla="*/ 62492093 w 4"/>
              <a:gd name="T23" fmla="*/ 0 h 5"/>
              <a:gd name="T24" fmla="*/ 187318768 w 4"/>
              <a:gd name="T25" fmla="*/ 1728686078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5">
                <a:moveTo>
                  <a:pt x="3" y="2"/>
                </a:moveTo>
                <a:lnTo>
                  <a:pt x="4" y="3"/>
                </a:lnTo>
                <a:lnTo>
                  <a:pt x="4" y="4"/>
                </a:lnTo>
                <a:lnTo>
                  <a:pt x="3" y="4"/>
                </a:lnTo>
                <a:lnTo>
                  <a:pt x="1" y="4"/>
                </a:lnTo>
                <a:lnTo>
                  <a:pt x="0" y="5"/>
                </a:lnTo>
                <a:lnTo>
                  <a:pt x="0" y="4"/>
                </a:lnTo>
                <a:lnTo>
                  <a:pt x="0" y="3"/>
                </a:lnTo>
                <a:lnTo>
                  <a:pt x="0" y="2"/>
                </a:lnTo>
                <a:lnTo>
                  <a:pt x="0" y="1"/>
                </a:lnTo>
                <a:lnTo>
                  <a:pt x="0" y="0"/>
                </a:lnTo>
                <a:lnTo>
                  <a:pt x="1" y="0"/>
                </a:lnTo>
                <a:lnTo>
                  <a:pt x="3"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3" name="Freeform 261"/>
          <p:cNvSpPr>
            <a:spLocks/>
          </p:cNvSpPr>
          <p:nvPr/>
        </p:nvSpPr>
        <p:spPr bwMode="auto">
          <a:xfrm>
            <a:off x="4773613" y="2598738"/>
            <a:ext cx="3175" cy="4762"/>
          </a:xfrm>
          <a:custGeom>
            <a:avLst/>
            <a:gdLst>
              <a:gd name="T0" fmla="*/ 1000502031 w 4"/>
              <a:gd name="T1" fmla="*/ 0 h 5"/>
              <a:gd name="T2" fmla="*/ 1500123206 w 4"/>
              <a:gd name="T3" fmla="*/ 0 h 5"/>
              <a:gd name="T4" fmla="*/ 1500123206 w 4"/>
              <a:gd name="T5" fmla="*/ 863526794 h 5"/>
              <a:gd name="T6" fmla="*/ 1500123206 w 4"/>
              <a:gd name="T7" fmla="*/ 1727960273 h 5"/>
              <a:gd name="T8" fmla="*/ 2000373825 w 4"/>
              <a:gd name="T9" fmla="*/ 1727960273 h 5"/>
              <a:gd name="T10" fmla="*/ 1500123206 w 4"/>
              <a:gd name="T11" fmla="*/ 1727960273 h 5"/>
              <a:gd name="T12" fmla="*/ 2000373825 w 4"/>
              <a:gd name="T13" fmla="*/ 2147483646 h 5"/>
              <a:gd name="T14" fmla="*/ 1500123206 w 4"/>
              <a:gd name="T15" fmla="*/ 2147483646 h 5"/>
              <a:gd name="T16" fmla="*/ 1500123206 w 4"/>
              <a:gd name="T17" fmla="*/ 2147483646 h 5"/>
              <a:gd name="T18" fmla="*/ 1000502031 w 4"/>
              <a:gd name="T19" fmla="*/ 2147483646 h 5"/>
              <a:gd name="T20" fmla="*/ 500251413 w 4"/>
              <a:gd name="T21" fmla="*/ 2147483646 h 5"/>
              <a:gd name="T22" fmla="*/ 0 w 4"/>
              <a:gd name="T23" fmla="*/ 2147483646 h 5"/>
              <a:gd name="T24" fmla="*/ 0 w 4"/>
              <a:gd name="T25" fmla="*/ 2147483646 h 5"/>
              <a:gd name="T26" fmla="*/ 1000502031 w 4"/>
              <a:gd name="T27" fmla="*/ 2147483646 h 5"/>
              <a:gd name="T28" fmla="*/ 1000502031 w 4"/>
              <a:gd name="T29" fmla="*/ 1727960273 h 5"/>
              <a:gd name="T30" fmla="*/ 500251413 w 4"/>
              <a:gd name="T31" fmla="*/ 1727960273 h 5"/>
              <a:gd name="T32" fmla="*/ 0 w 4"/>
              <a:gd name="T33" fmla="*/ 1727960273 h 5"/>
              <a:gd name="T34" fmla="*/ 500251413 w 4"/>
              <a:gd name="T35" fmla="*/ 863526794 h 5"/>
              <a:gd name="T36" fmla="*/ 1000502031 w 4"/>
              <a:gd name="T37" fmla="*/ 863526794 h 5"/>
              <a:gd name="T38" fmla="*/ 1000502031 w 4"/>
              <a:gd name="T39" fmla="*/ 0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 h="5">
                <a:moveTo>
                  <a:pt x="2" y="0"/>
                </a:moveTo>
                <a:lnTo>
                  <a:pt x="3" y="0"/>
                </a:lnTo>
                <a:lnTo>
                  <a:pt x="3" y="1"/>
                </a:lnTo>
                <a:lnTo>
                  <a:pt x="3" y="2"/>
                </a:lnTo>
                <a:lnTo>
                  <a:pt x="4" y="2"/>
                </a:lnTo>
                <a:lnTo>
                  <a:pt x="3" y="2"/>
                </a:lnTo>
                <a:lnTo>
                  <a:pt x="4" y="3"/>
                </a:lnTo>
                <a:lnTo>
                  <a:pt x="3" y="3"/>
                </a:lnTo>
                <a:lnTo>
                  <a:pt x="3" y="4"/>
                </a:lnTo>
                <a:lnTo>
                  <a:pt x="2" y="4"/>
                </a:lnTo>
                <a:lnTo>
                  <a:pt x="1" y="5"/>
                </a:lnTo>
                <a:lnTo>
                  <a:pt x="0" y="4"/>
                </a:lnTo>
                <a:lnTo>
                  <a:pt x="0" y="3"/>
                </a:lnTo>
                <a:lnTo>
                  <a:pt x="2" y="3"/>
                </a:lnTo>
                <a:lnTo>
                  <a:pt x="2" y="2"/>
                </a:lnTo>
                <a:lnTo>
                  <a:pt x="1" y="2"/>
                </a:lnTo>
                <a:lnTo>
                  <a:pt x="0" y="2"/>
                </a:lnTo>
                <a:lnTo>
                  <a:pt x="1" y="1"/>
                </a:lnTo>
                <a:lnTo>
                  <a:pt x="2" y="1"/>
                </a:lnTo>
                <a:lnTo>
                  <a:pt x="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4" name="Freeform 262"/>
          <p:cNvSpPr>
            <a:spLocks/>
          </p:cNvSpPr>
          <p:nvPr/>
        </p:nvSpPr>
        <p:spPr bwMode="auto">
          <a:xfrm>
            <a:off x="4822825" y="2614613"/>
            <a:ext cx="3175" cy="3175"/>
          </a:xfrm>
          <a:custGeom>
            <a:avLst/>
            <a:gdLst>
              <a:gd name="T0" fmla="*/ 768143625 w 5"/>
              <a:gd name="T1" fmla="*/ 0 h 3"/>
              <a:gd name="T2" fmla="*/ 1024191500 w 5"/>
              <a:gd name="T3" fmla="*/ 1185033825 h 3"/>
              <a:gd name="T4" fmla="*/ 1024191500 w 5"/>
              <a:gd name="T5" fmla="*/ 0 h 3"/>
              <a:gd name="T6" fmla="*/ 1024191500 w 5"/>
              <a:gd name="T7" fmla="*/ 1185033825 h 3"/>
              <a:gd name="T8" fmla="*/ 1280239375 w 5"/>
              <a:gd name="T9" fmla="*/ 1185033825 h 3"/>
              <a:gd name="T10" fmla="*/ 1280239375 w 5"/>
              <a:gd name="T11" fmla="*/ 2147483646 h 3"/>
              <a:gd name="T12" fmla="*/ 1024191500 w 5"/>
              <a:gd name="T13" fmla="*/ 2147483646 h 3"/>
              <a:gd name="T14" fmla="*/ 1024191500 w 5"/>
              <a:gd name="T15" fmla="*/ 2147483646 h 3"/>
              <a:gd name="T16" fmla="*/ 768143625 w 5"/>
              <a:gd name="T17" fmla="*/ 2147483646 h 3"/>
              <a:gd name="T18" fmla="*/ 512095750 w 5"/>
              <a:gd name="T19" fmla="*/ 2147483646 h 3"/>
              <a:gd name="T20" fmla="*/ 0 w 5"/>
              <a:gd name="T21" fmla="*/ 2147483646 h 3"/>
              <a:gd name="T22" fmla="*/ 0 w 5"/>
              <a:gd name="T23" fmla="*/ 2147483646 h 3"/>
              <a:gd name="T24" fmla="*/ 512095750 w 5"/>
              <a:gd name="T25" fmla="*/ 2147483646 h 3"/>
              <a:gd name="T26" fmla="*/ 0 w 5"/>
              <a:gd name="T27" fmla="*/ 1185033825 h 3"/>
              <a:gd name="T28" fmla="*/ 0 w 5"/>
              <a:gd name="T29" fmla="*/ 0 h 3"/>
              <a:gd name="T30" fmla="*/ 512095750 w 5"/>
              <a:gd name="T31" fmla="*/ 0 h 3"/>
              <a:gd name="T32" fmla="*/ 768143625 w 5"/>
              <a:gd name="T33" fmla="*/ 1185033825 h 3"/>
              <a:gd name="T34" fmla="*/ 768143625 w 5"/>
              <a:gd name="T35" fmla="*/ 0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3">
                <a:moveTo>
                  <a:pt x="3" y="0"/>
                </a:moveTo>
                <a:lnTo>
                  <a:pt x="4" y="1"/>
                </a:lnTo>
                <a:lnTo>
                  <a:pt x="4" y="0"/>
                </a:lnTo>
                <a:lnTo>
                  <a:pt x="4" y="1"/>
                </a:lnTo>
                <a:lnTo>
                  <a:pt x="5" y="1"/>
                </a:lnTo>
                <a:lnTo>
                  <a:pt x="5" y="2"/>
                </a:lnTo>
                <a:lnTo>
                  <a:pt x="4" y="2"/>
                </a:lnTo>
                <a:lnTo>
                  <a:pt x="4" y="3"/>
                </a:lnTo>
                <a:lnTo>
                  <a:pt x="3" y="3"/>
                </a:lnTo>
                <a:lnTo>
                  <a:pt x="2" y="3"/>
                </a:lnTo>
                <a:lnTo>
                  <a:pt x="0" y="3"/>
                </a:lnTo>
                <a:lnTo>
                  <a:pt x="0" y="2"/>
                </a:lnTo>
                <a:lnTo>
                  <a:pt x="2" y="2"/>
                </a:lnTo>
                <a:lnTo>
                  <a:pt x="0" y="1"/>
                </a:lnTo>
                <a:lnTo>
                  <a:pt x="0" y="0"/>
                </a:lnTo>
                <a:lnTo>
                  <a:pt x="2" y="0"/>
                </a:lnTo>
                <a:lnTo>
                  <a:pt x="3" y="1"/>
                </a:lnTo>
                <a:lnTo>
                  <a:pt x="3"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5" name="Freeform 263"/>
          <p:cNvSpPr>
            <a:spLocks/>
          </p:cNvSpPr>
          <p:nvPr/>
        </p:nvSpPr>
        <p:spPr bwMode="auto">
          <a:xfrm>
            <a:off x="4773613" y="2606675"/>
            <a:ext cx="4762" cy="1588"/>
          </a:xfrm>
          <a:custGeom>
            <a:avLst/>
            <a:gdLst>
              <a:gd name="T0" fmla="*/ 1999954284 w 6"/>
              <a:gd name="T1" fmla="*/ 62570773 h 4"/>
              <a:gd name="T2" fmla="*/ 1999954284 w 6"/>
              <a:gd name="T3" fmla="*/ 125141546 h 4"/>
              <a:gd name="T4" fmla="*/ 1499807773 w 6"/>
              <a:gd name="T5" fmla="*/ 250283092 h 4"/>
              <a:gd name="T6" fmla="*/ 999662056 w 6"/>
              <a:gd name="T7" fmla="*/ 125141546 h 4"/>
              <a:gd name="T8" fmla="*/ 999662056 w 6"/>
              <a:gd name="T9" fmla="*/ 62570773 h 4"/>
              <a:gd name="T10" fmla="*/ 500145717 w 6"/>
              <a:gd name="T11" fmla="*/ 62570773 h 4"/>
              <a:gd name="T12" fmla="*/ 0 w 6"/>
              <a:gd name="T13" fmla="*/ 0 h 4"/>
              <a:gd name="T14" fmla="*/ 500145717 w 6"/>
              <a:gd name="T15" fmla="*/ 0 h 4"/>
              <a:gd name="T16" fmla="*/ 1499807773 w 6"/>
              <a:gd name="T17" fmla="*/ 0 h 4"/>
              <a:gd name="T18" fmla="*/ 1999954284 w 6"/>
              <a:gd name="T19" fmla="*/ 0 h 4"/>
              <a:gd name="T20" fmla="*/ 2147483646 w 6"/>
              <a:gd name="T21" fmla="*/ 0 h 4"/>
              <a:gd name="T22" fmla="*/ 2147483646 w 6"/>
              <a:gd name="T23" fmla="*/ 62570773 h 4"/>
              <a:gd name="T24" fmla="*/ 1999954284 w 6"/>
              <a:gd name="T25" fmla="*/ 62570773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4">
                <a:moveTo>
                  <a:pt x="4" y="1"/>
                </a:moveTo>
                <a:lnTo>
                  <a:pt x="4" y="2"/>
                </a:lnTo>
                <a:lnTo>
                  <a:pt x="3" y="4"/>
                </a:lnTo>
                <a:lnTo>
                  <a:pt x="2" y="2"/>
                </a:lnTo>
                <a:lnTo>
                  <a:pt x="2" y="1"/>
                </a:lnTo>
                <a:lnTo>
                  <a:pt x="1" y="1"/>
                </a:lnTo>
                <a:lnTo>
                  <a:pt x="0" y="0"/>
                </a:lnTo>
                <a:lnTo>
                  <a:pt x="1" y="0"/>
                </a:lnTo>
                <a:lnTo>
                  <a:pt x="3" y="0"/>
                </a:lnTo>
                <a:lnTo>
                  <a:pt x="4" y="0"/>
                </a:lnTo>
                <a:lnTo>
                  <a:pt x="6" y="0"/>
                </a:lnTo>
                <a:lnTo>
                  <a:pt x="6" y="1"/>
                </a:lnTo>
                <a:lnTo>
                  <a:pt x="4"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6" name="Freeform 264"/>
          <p:cNvSpPr>
            <a:spLocks/>
          </p:cNvSpPr>
          <p:nvPr/>
        </p:nvSpPr>
        <p:spPr bwMode="auto">
          <a:xfrm>
            <a:off x="4805363" y="2627313"/>
            <a:ext cx="3175" cy="4762"/>
          </a:xfrm>
          <a:custGeom>
            <a:avLst/>
            <a:gdLst>
              <a:gd name="T0" fmla="*/ 1024191500 w 5"/>
              <a:gd name="T1" fmla="*/ 500145717 h 6"/>
              <a:gd name="T2" fmla="*/ 1024191500 w 5"/>
              <a:gd name="T3" fmla="*/ 1499807773 h 6"/>
              <a:gd name="T4" fmla="*/ 1280239375 w 5"/>
              <a:gd name="T5" fmla="*/ 1499807773 h 6"/>
              <a:gd name="T6" fmla="*/ 1280239375 w 5"/>
              <a:gd name="T7" fmla="*/ 1999954284 h 6"/>
              <a:gd name="T8" fmla="*/ 1280239375 w 5"/>
              <a:gd name="T9" fmla="*/ 2147483646 h 6"/>
              <a:gd name="T10" fmla="*/ 1024191500 w 5"/>
              <a:gd name="T11" fmla="*/ 2147483646 h 6"/>
              <a:gd name="T12" fmla="*/ 1024191500 w 5"/>
              <a:gd name="T13" fmla="*/ 2147483646 h 6"/>
              <a:gd name="T14" fmla="*/ 512095750 w 5"/>
              <a:gd name="T15" fmla="*/ 2147483646 h 6"/>
              <a:gd name="T16" fmla="*/ 512095750 w 5"/>
              <a:gd name="T17" fmla="*/ 1999954284 h 6"/>
              <a:gd name="T18" fmla="*/ 256047875 w 5"/>
              <a:gd name="T19" fmla="*/ 1999954284 h 6"/>
              <a:gd name="T20" fmla="*/ 256047875 w 5"/>
              <a:gd name="T21" fmla="*/ 1499807773 h 6"/>
              <a:gd name="T22" fmla="*/ 512095750 w 5"/>
              <a:gd name="T23" fmla="*/ 1499807773 h 6"/>
              <a:gd name="T24" fmla="*/ 256047875 w 5"/>
              <a:gd name="T25" fmla="*/ 1499807773 h 6"/>
              <a:gd name="T26" fmla="*/ 256047875 w 5"/>
              <a:gd name="T27" fmla="*/ 500145717 h 6"/>
              <a:gd name="T28" fmla="*/ 0 w 5"/>
              <a:gd name="T29" fmla="*/ 500145717 h 6"/>
              <a:gd name="T30" fmla="*/ 256047875 w 5"/>
              <a:gd name="T31" fmla="*/ 500145717 h 6"/>
              <a:gd name="T32" fmla="*/ 0 w 5"/>
              <a:gd name="T33" fmla="*/ 0 h 6"/>
              <a:gd name="T34" fmla="*/ 512095750 w 5"/>
              <a:gd name="T35" fmla="*/ 500145717 h 6"/>
              <a:gd name="T36" fmla="*/ 1024191500 w 5"/>
              <a:gd name="T37" fmla="*/ 500145717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6">
                <a:moveTo>
                  <a:pt x="4" y="1"/>
                </a:moveTo>
                <a:lnTo>
                  <a:pt x="4" y="3"/>
                </a:lnTo>
                <a:lnTo>
                  <a:pt x="5" y="3"/>
                </a:lnTo>
                <a:lnTo>
                  <a:pt x="5" y="4"/>
                </a:lnTo>
                <a:lnTo>
                  <a:pt x="5" y="5"/>
                </a:lnTo>
                <a:lnTo>
                  <a:pt x="4" y="5"/>
                </a:lnTo>
                <a:lnTo>
                  <a:pt x="4" y="6"/>
                </a:lnTo>
                <a:lnTo>
                  <a:pt x="2" y="5"/>
                </a:lnTo>
                <a:lnTo>
                  <a:pt x="2" y="4"/>
                </a:lnTo>
                <a:lnTo>
                  <a:pt x="1" y="4"/>
                </a:lnTo>
                <a:lnTo>
                  <a:pt x="1" y="3"/>
                </a:lnTo>
                <a:lnTo>
                  <a:pt x="2" y="3"/>
                </a:lnTo>
                <a:lnTo>
                  <a:pt x="1" y="3"/>
                </a:lnTo>
                <a:lnTo>
                  <a:pt x="1" y="1"/>
                </a:lnTo>
                <a:lnTo>
                  <a:pt x="0" y="1"/>
                </a:lnTo>
                <a:lnTo>
                  <a:pt x="1" y="1"/>
                </a:lnTo>
                <a:lnTo>
                  <a:pt x="0" y="0"/>
                </a:lnTo>
                <a:lnTo>
                  <a:pt x="2" y="1"/>
                </a:lnTo>
                <a:lnTo>
                  <a:pt x="4"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7" name="Freeform 265"/>
          <p:cNvSpPr>
            <a:spLocks/>
          </p:cNvSpPr>
          <p:nvPr/>
        </p:nvSpPr>
        <p:spPr bwMode="auto">
          <a:xfrm>
            <a:off x="4827588" y="2646363"/>
            <a:ext cx="4762" cy="4762"/>
          </a:xfrm>
          <a:custGeom>
            <a:avLst/>
            <a:gdLst>
              <a:gd name="T0" fmla="*/ 1727960273 w 5"/>
              <a:gd name="T1" fmla="*/ 2147483646 h 6"/>
              <a:gd name="T2" fmla="*/ 0 w 5"/>
              <a:gd name="T3" fmla="*/ 2147483646 h 6"/>
              <a:gd name="T4" fmla="*/ 1727960273 w 5"/>
              <a:gd name="T5" fmla="*/ 2147483646 h 6"/>
              <a:gd name="T6" fmla="*/ 2147483646 w 5"/>
              <a:gd name="T7" fmla="*/ 2147483646 h 6"/>
              <a:gd name="T8" fmla="*/ 2147483646 w 5"/>
              <a:gd name="T9" fmla="*/ 1999954284 h 6"/>
              <a:gd name="T10" fmla="*/ 2147483646 w 5"/>
              <a:gd name="T11" fmla="*/ 999662056 h 6"/>
              <a:gd name="T12" fmla="*/ 1727960273 w 5"/>
              <a:gd name="T13" fmla="*/ 500145717 h 6"/>
              <a:gd name="T14" fmla="*/ 0 w 5"/>
              <a:gd name="T15" fmla="*/ 0 h 6"/>
              <a:gd name="T16" fmla="*/ 2147483646 w 5"/>
              <a:gd name="T17" fmla="*/ 0 h 6"/>
              <a:gd name="T18" fmla="*/ 2147483646 w 5"/>
              <a:gd name="T19" fmla="*/ 500145717 h 6"/>
              <a:gd name="T20" fmla="*/ 2147483646 w 5"/>
              <a:gd name="T21" fmla="*/ 999662056 h 6"/>
              <a:gd name="T22" fmla="*/ 2147483646 w 5"/>
              <a:gd name="T23" fmla="*/ 1999954284 h 6"/>
              <a:gd name="T24" fmla="*/ 2147483646 w 5"/>
              <a:gd name="T25" fmla="*/ 1999954284 h 6"/>
              <a:gd name="T26" fmla="*/ 2147483646 w 5"/>
              <a:gd name="T27" fmla="*/ 2147483646 h 6"/>
              <a:gd name="T28" fmla="*/ 2147483646 w 5"/>
              <a:gd name="T29" fmla="*/ 2147483646 h 6"/>
              <a:gd name="T30" fmla="*/ 1727960273 w 5"/>
              <a:gd name="T31" fmla="*/ 214748364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 h="6">
                <a:moveTo>
                  <a:pt x="2" y="5"/>
                </a:moveTo>
                <a:lnTo>
                  <a:pt x="0" y="5"/>
                </a:lnTo>
                <a:lnTo>
                  <a:pt x="2" y="5"/>
                </a:lnTo>
                <a:lnTo>
                  <a:pt x="3" y="5"/>
                </a:lnTo>
                <a:lnTo>
                  <a:pt x="3" y="4"/>
                </a:lnTo>
                <a:lnTo>
                  <a:pt x="3" y="2"/>
                </a:lnTo>
                <a:lnTo>
                  <a:pt x="2" y="1"/>
                </a:lnTo>
                <a:lnTo>
                  <a:pt x="0" y="0"/>
                </a:lnTo>
                <a:lnTo>
                  <a:pt x="3" y="0"/>
                </a:lnTo>
                <a:lnTo>
                  <a:pt x="3" y="1"/>
                </a:lnTo>
                <a:lnTo>
                  <a:pt x="4" y="2"/>
                </a:lnTo>
                <a:lnTo>
                  <a:pt x="4" y="4"/>
                </a:lnTo>
                <a:lnTo>
                  <a:pt x="5" y="4"/>
                </a:lnTo>
                <a:lnTo>
                  <a:pt x="4" y="6"/>
                </a:lnTo>
                <a:lnTo>
                  <a:pt x="3" y="5"/>
                </a:lnTo>
                <a:lnTo>
                  <a:pt x="2"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8" name="Freeform 266"/>
          <p:cNvSpPr>
            <a:spLocks/>
          </p:cNvSpPr>
          <p:nvPr/>
        </p:nvSpPr>
        <p:spPr bwMode="auto">
          <a:xfrm>
            <a:off x="4800600" y="2622550"/>
            <a:ext cx="3175" cy="3175"/>
          </a:xfrm>
          <a:custGeom>
            <a:avLst/>
            <a:gdLst>
              <a:gd name="T0" fmla="*/ 0 w 4"/>
              <a:gd name="T1" fmla="*/ 1500123206 h 4"/>
              <a:gd name="T2" fmla="*/ 500251413 w 4"/>
              <a:gd name="T3" fmla="*/ 1000502031 h 4"/>
              <a:gd name="T4" fmla="*/ 1000502031 w 4"/>
              <a:gd name="T5" fmla="*/ 1000502031 h 4"/>
              <a:gd name="T6" fmla="*/ 1000502031 w 4"/>
              <a:gd name="T7" fmla="*/ 0 h 4"/>
              <a:gd name="T8" fmla="*/ 2000373825 w 4"/>
              <a:gd name="T9" fmla="*/ 1000502031 h 4"/>
              <a:gd name="T10" fmla="*/ 2000373825 w 4"/>
              <a:gd name="T11" fmla="*/ 1500123206 h 4"/>
              <a:gd name="T12" fmla="*/ 2000373825 w 4"/>
              <a:gd name="T13" fmla="*/ 2000373825 h 4"/>
              <a:gd name="T14" fmla="*/ 2000373825 w 4"/>
              <a:gd name="T15" fmla="*/ 1500123206 h 4"/>
              <a:gd name="T16" fmla="*/ 2000373825 w 4"/>
              <a:gd name="T17" fmla="*/ 2000373825 h 4"/>
              <a:gd name="T18" fmla="*/ 1000502031 w 4"/>
              <a:gd name="T19" fmla="*/ 2000373825 h 4"/>
              <a:gd name="T20" fmla="*/ 500251413 w 4"/>
              <a:gd name="T21" fmla="*/ 2000373825 h 4"/>
              <a:gd name="T22" fmla="*/ 0 w 4"/>
              <a:gd name="T23" fmla="*/ 2000373825 h 4"/>
              <a:gd name="T24" fmla="*/ 500251413 w 4"/>
              <a:gd name="T25" fmla="*/ 2000373825 h 4"/>
              <a:gd name="T26" fmla="*/ 0 w 4"/>
              <a:gd name="T27" fmla="*/ 1500123206 h 4"/>
              <a:gd name="T28" fmla="*/ 500251413 w 4"/>
              <a:gd name="T29" fmla="*/ 1500123206 h 4"/>
              <a:gd name="T30" fmla="*/ 0 w 4"/>
              <a:gd name="T31" fmla="*/ 1500123206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4">
                <a:moveTo>
                  <a:pt x="0" y="3"/>
                </a:moveTo>
                <a:lnTo>
                  <a:pt x="1" y="2"/>
                </a:lnTo>
                <a:lnTo>
                  <a:pt x="2" y="2"/>
                </a:lnTo>
                <a:lnTo>
                  <a:pt x="2" y="0"/>
                </a:lnTo>
                <a:lnTo>
                  <a:pt x="4" y="2"/>
                </a:lnTo>
                <a:lnTo>
                  <a:pt x="4" y="3"/>
                </a:lnTo>
                <a:lnTo>
                  <a:pt x="4" y="4"/>
                </a:lnTo>
                <a:lnTo>
                  <a:pt x="4" y="3"/>
                </a:lnTo>
                <a:lnTo>
                  <a:pt x="4" y="4"/>
                </a:lnTo>
                <a:lnTo>
                  <a:pt x="2" y="4"/>
                </a:lnTo>
                <a:lnTo>
                  <a:pt x="1" y="4"/>
                </a:lnTo>
                <a:lnTo>
                  <a:pt x="0" y="4"/>
                </a:lnTo>
                <a:lnTo>
                  <a:pt x="1" y="4"/>
                </a:lnTo>
                <a:lnTo>
                  <a:pt x="0" y="3"/>
                </a:lnTo>
                <a:lnTo>
                  <a:pt x="1" y="3"/>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59" name="Freeform 267"/>
          <p:cNvSpPr>
            <a:spLocks/>
          </p:cNvSpPr>
          <p:nvPr/>
        </p:nvSpPr>
        <p:spPr bwMode="auto">
          <a:xfrm>
            <a:off x="4875213" y="2646363"/>
            <a:ext cx="4762" cy="3175"/>
          </a:xfrm>
          <a:custGeom>
            <a:avLst/>
            <a:gdLst>
              <a:gd name="T0" fmla="*/ 500145717 w 6"/>
              <a:gd name="T1" fmla="*/ 0 h 4"/>
              <a:gd name="T2" fmla="*/ 999662056 w 6"/>
              <a:gd name="T3" fmla="*/ 0 h 4"/>
              <a:gd name="T4" fmla="*/ 1499807773 w 6"/>
              <a:gd name="T5" fmla="*/ 0 h 4"/>
              <a:gd name="T6" fmla="*/ 1499807773 w 6"/>
              <a:gd name="T7" fmla="*/ 500251413 h 4"/>
              <a:gd name="T8" fmla="*/ 1499807773 w 6"/>
              <a:gd name="T9" fmla="*/ 1000502031 h 4"/>
              <a:gd name="T10" fmla="*/ 1999954284 w 6"/>
              <a:gd name="T11" fmla="*/ 1000502031 h 4"/>
              <a:gd name="T12" fmla="*/ 2147483646 w 6"/>
              <a:gd name="T13" fmla="*/ 1000502031 h 4"/>
              <a:gd name="T14" fmla="*/ 1499807773 w 6"/>
              <a:gd name="T15" fmla="*/ 2000373825 h 4"/>
              <a:gd name="T16" fmla="*/ 999662056 w 6"/>
              <a:gd name="T17" fmla="*/ 500251413 h 4"/>
              <a:gd name="T18" fmla="*/ 500145717 w 6"/>
              <a:gd name="T19" fmla="*/ 1000502031 h 4"/>
              <a:gd name="T20" fmla="*/ 500145717 w 6"/>
              <a:gd name="T21" fmla="*/ 500251413 h 4"/>
              <a:gd name="T22" fmla="*/ 0 w 6"/>
              <a:gd name="T23" fmla="*/ 0 h 4"/>
              <a:gd name="T24" fmla="*/ 500145717 w 6"/>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4">
                <a:moveTo>
                  <a:pt x="1" y="0"/>
                </a:moveTo>
                <a:lnTo>
                  <a:pt x="2" y="0"/>
                </a:lnTo>
                <a:lnTo>
                  <a:pt x="3" y="0"/>
                </a:lnTo>
                <a:lnTo>
                  <a:pt x="3" y="1"/>
                </a:lnTo>
                <a:lnTo>
                  <a:pt x="3" y="2"/>
                </a:lnTo>
                <a:lnTo>
                  <a:pt x="4" y="2"/>
                </a:lnTo>
                <a:lnTo>
                  <a:pt x="6" y="2"/>
                </a:lnTo>
                <a:lnTo>
                  <a:pt x="3" y="4"/>
                </a:lnTo>
                <a:lnTo>
                  <a:pt x="2" y="1"/>
                </a:lnTo>
                <a:lnTo>
                  <a:pt x="1" y="2"/>
                </a:lnTo>
                <a:lnTo>
                  <a:pt x="1" y="1"/>
                </a:lnTo>
                <a:lnTo>
                  <a:pt x="0" y="0"/>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0" name="Freeform 268"/>
          <p:cNvSpPr>
            <a:spLocks/>
          </p:cNvSpPr>
          <p:nvPr/>
        </p:nvSpPr>
        <p:spPr bwMode="auto">
          <a:xfrm>
            <a:off x="4887913" y="2641600"/>
            <a:ext cx="1587" cy="3175"/>
          </a:xfrm>
          <a:custGeom>
            <a:avLst/>
            <a:gdLst>
              <a:gd name="T0" fmla="*/ 62492093 w 4"/>
              <a:gd name="T1" fmla="*/ 2000373825 h 4"/>
              <a:gd name="T2" fmla="*/ 124984185 w 4"/>
              <a:gd name="T3" fmla="*/ 1000502031 h 4"/>
              <a:gd name="T4" fmla="*/ 62492093 w 4"/>
              <a:gd name="T5" fmla="*/ 1000502031 h 4"/>
              <a:gd name="T6" fmla="*/ 0 w 4"/>
              <a:gd name="T7" fmla="*/ 1000502031 h 4"/>
              <a:gd name="T8" fmla="*/ 62492093 w 4"/>
              <a:gd name="T9" fmla="*/ 500251413 h 4"/>
              <a:gd name="T10" fmla="*/ 0 w 4"/>
              <a:gd name="T11" fmla="*/ 500251413 h 4"/>
              <a:gd name="T12" fmla="*/ 0 w 4"/>
              <a:gd name="T13" fmla="*/ 0 h 4"/>
              <a:gd name="T14" fmla="*/ 62492093 w 4"/>
              <a:gd name="T15" fmla="*/ 0 h 4"/>
              <a:gd name="T16" fmla="*/ 124984185 w 4"/>
              <a:gd name="T17" fmla="*/ 0 h 4"/>
              <a:gd name="T18" fmla="*/ 249810464 w 4"/>
              <a:gd name="T19" fmla="*/ 0 h 4"/>
              <a:gd name="T20" fmla="*/ 124984185 w 4"/>
              <a:gd name="T21" fmla="*/ 500251413 h 4"/>
              <a:gd name="T22" fmla="*/ 249810464 w 4"/>
              <a:gd name="T23" fmla="*/ 500251413 h 4"/>
              <a:gd name="T24" fmla="*/ 249810464 w 4"/>
              <a:gd name="T25" fmla="*/ 1000502031 h 4"/>
              <a:gd name="T26" fmla="*/ 249810464 w 4"/>
              <a:gd name="T27" fmla="*/ 2000373825 h 4"/>
              <a:gd name="T28" fmla="*/ 124984185 w 4"/>
              <a:gd name="T29" fmla="*/ 2000373825 h 4"/>
              <a:gd name="T30" fmla="*/ 62492093 w 4"/>
              <a:gd name="T31" fmla="*/ 2000373825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4">
                <a:moveTo>
                  <a:pt x="1" y="4"/>
                </a:moveTo>
                <a:lnTo>
                  <a:pt x="2" y="2"/>
                </a:lnTo>
                <a:lnTo>
                  <a:pt x="1" y="2"/>
                </a:lnTo>
                <a:lnTo>
                  <a:pt x="0" y="2"/>
                </a:lnTo>
                <a:lnTo>
                  <a:pt x="1" y="1"/>
                </a:lnTo>
                <a:lnTo>
                  <a:pt x="0" y="1"/>
                </a:lnTo>
                <a:lnTo>
                  <a:pt x="0" y="0"/>
                </a:lnTo>
                <a:lnTo>
                  <a:pt x="1" y="0"/>
                </a:lnTo>
                <a:lnTo>
                  <a:pt x="2" y="0"/>
                </a:lnTo>
                <a:lnTo>
                  <a:pt x="4" y="0"/>
                </a:lnTo>
                <a:lnTo>
                  <a:pt x="2" y="1"/>
                </a:lnTo>
                <a:lnTo>
                  <a:pt x="4" y="1"/>
                </a:lnTo>
                <a:lnTo>
                  <a:pt x="4" y="2"/>
                </a:lnTo>
                <a:lnTo>
                  <a:pt x="4" y="4"/>
                </a:lnTo>
                <a:lnTo>
                  <a:pt x="2" y="4"/>
                </a:lnTo>
                <a:lnTo>
                  <a:pt x="1"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1" name="Freeform 269"/>
          <p:cNvSpPr>
            <a:spLocks/>
          </p:cNvSpPr>
          <p:nvPr/>
        </p:nvSpPr>
        <p:spPr bwMode="auto">
          <a:xfrm>
            <a:off x="4868863" y="2678113"/>
            <a:ext cx="4762" cy="1587"/>
          </a:xfrm>
          <a:custGeom>
            <a:avLst/>
            <a:gdLst>
              <a:gd name="T0" fmla="*/ 2147483646 w 4"/>
              <a:gd name="T1" fmla="*/ 62492093 h 4"/>
              <a:gd name="T2" fmla="*/ 2147483646 w 4"/>
              <a:gd name="T3" fmla="*/ 0 h 4"/>
              <a:gd name="T4" fmla="*/ 2147483646 w 4"/>
              <a:gd name="T5" fmla="*/ 0 h 4"/>
              <a:gd name="T6" fmla="*/ 2147483646 w 4"/>
              <a:gd name="T7" fmla="*/ 62492093 h 4"/>
              <a:gd name="T8" fmla="*/ 2147483646 w 4"/>
              <a:gd name="T9" fmla="*/ 124984185 h 4"/>
              <a:gd name="T10" fmla="*/ 2147483646 w 4"/>
              <a:gd name="T11" fmla="*/ 124984185 h 4"/>
              <a:gd name="T12" fmla="*/ 1687993283 w 4"/>
              <a:gd name="T13" fmla="*/ 249810464 h 4"/>
              <a:gd name="T14" fmla="*/ 0 w 4"/>
              <a:gd name="T15" fmla="*/ 249810464 h 4"/>
              <a:gd name="T16" fmla="*/ 0 w 4"/>
              <a:gd name="T17" fmla="*/ 124984185 h 4"/>
              <a:gd name="T18" fmla="*/ 1687993283 w 4"/>
              <a:gd name="T19" fmla="*/ 62492093 h 4"/>
              <a:gd name="T20" fmla="*/ 2147483646 w 4"/>
              <a:gd name="T21" fmla="*/ 62492093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4">
                <a:moveTo>
                  <a:pt x="2" y="1"/>
                </a:moveTo>
                <a:lnTo>
                  <a:pt x="3" y="0"/>
                </a:lnTo>
                <a:lnTo>
                  <a:pt x="4" y="0"/>
                </a:lnTo>
                <a:lnTo>
                  <a:pt x="3" y="1"/>
                </a:lnTo>
                <a:lnTo>
                  <a:pt x="3" y="2"/>
                </a:lnTo>
                <a:lnTo>
                  <a:pt x="2" y="2"/>
                </a:lnTo>
                <a:lnTo>
                  <a:pt x="1" y="4"/>
                </a:lnTo>
                <a:lnTo>
                  <a:pt x="0" y="4"/>
                </a:lnTo>
                <a:lnTo>
                  <a:pt x="0" y="2"/>
                </a:lnTo>
                <a:lnTo>
                  <a:pt x="1" y="1"/>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2" name="Freeform 270"/>
          <p:cNvSpPr>
            <a:spLocks/>
          </p:cNvSpPr>
          <p:nvPr/>
        </p:nvSpPr>
        <p:spPr bwMode="auto">
          <a:xfrm>
            <a:off x="4859338" y="2624138"/>
            <a:ext cx="4762" cy="3175"/>
          </a:xfrm>
          <a:custGeom>
            <a:avLst/>
            <a:gdLst>
              <a:gd name="T0" fmla="*/ 2147483646 w 4"/>
              <a:gd name="T1" fmla="*/ 2000373825 h 4"/>
              <a:gd name="T2" fmla="*/ 2147483646 w 4"/>
              <a:gd name="T3" fmla="*/ 1500123206 h 4"/>
              <a:gd name="T4" fmla="*/ 2147483646 w 4"/>
              <a:gd name="T5" fmla="*/ 2000373825 h 4"/>
              <a:gd name="T6" fmla="*/ 2147483646 w 4"/>
              <a:gd name="T7" fmla="*/ 2000373825 h 4"/>
              <a:gd name="T8" fmla="*/ 2147483646 w 4"/>
              <a:gd name="T9" fmla="*/ 1500123206 h 4"/>
              <a:gd name="T10" fmla="*/ 2147483646 w 4"/>
              <a:gd name="T11" fmla="*/ 1500123206 h 4"/>
              <a:gd name="T12" fmla="*/ 2147483646 w 4"/>
              <a:gd name="T13" fmla="*/ 1000502031 h 4"/>
              <a:gd name="T14" fmla="*/ 1687993283 w 4"/>
              <a:gd name="T15" fmla="*/ 1000502031 h 4"/>
              <a:gd name="T16" fmla="*/ 0 w 4"/>
              <a:gd name="T17" fmla="*/ 500251413 h 4"/>
              <a:gd name="T18" fmla="*/ 1687993283 w 4"/>
              <a:gd name="T19" fmla="*/ 500251413 h 4"/>
              <a:gd name="T20" fmla="*/ 1687993283 w 4"/>
              <a:gd name="T21" fmla="*/ 0 h 4"/>
              <a:gd name="T22" fmla="*/ 2147483646 w 4"/>
              <a:gd name="T23" fmla="*/ 500251413 h 4"/>
              <a:gd name="T24" fmla="*/ 2147483646 w 4"/>
              <a:gd name="T25" fmla="*/ 500251413 h 4"/>
              <a:gd name="T26" fmla="*/ 2147483646 w 4"/>
              <a:gd name="T27" fmla="*/ 1000502031 h 4"/>
              <a:gd name="T28" fmla="*/ 2147483646 w 4"/>
              <a:gd name="T29" fmla="*/ 1500123206 h 4"/>
              <a:gd name="T30" fmla="*/ 2147483646 w 4"/>
              <a:gd name="T31" fmla="*/ 2000373825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4">
                <a:moveTo>
                  <a:pt x="4" y="4"/>
                </a:moveTo>
                <a:lnTo>
                  <a:pt x="3" y="3"/>
                </a:lnTo>
                <a:lnTo>
                  <a:pt x="3" y="4"/>
                </a:lnTo>
                <a:lnTo>
                  <a:pt x="2" y="4"/>
                </a:lnTo>
                <a:lnTo>
                  <a:pt x="3" y="3"/>
                </a:lnTo>
                <a:lnTo>
                  <a:pt x="2" y="3"/>
                </a:lnTo>
                <a:lnTo>
                  <a:pt x="2" y="2"/>
                </a:lnTo>
                <a:lnTo>
                  <a:pt x="1" y="2"/>
                </a:lnTo>
                <a:lnTo>
                  <a:pt x="0" y="1"/>
                </a:lnTo>
                <a:lnTo>
                  <a:pt x="1" y="1"/>
                </a:lnTo>
                <a:lnTo>
                  <a:pt x="1" y="0"/>
                </a:lnTo>
                <a:lnTo>
                  <a:pt x="3" y="1"/>
                </a:lnTo>
                <a:lnTo>
                  <a:pt x="2" y="1"/>
                </a:lnTo>
                <a:lnTo>
                  <a:pt x="3" y="2"/>
                </a:lnTo>
                <a:lnTo>
                  <a:pt x="4" y="3"/>
                </a:lnTo>
                <a:lnTo>
                  <a:pt x="4"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3" name="Freeform 271"/>
          <p:cNvSpPr>
            <a:spLocks/>
          </p:cNvSpPr>
          <p:nvPr/>
        </p:nvSpPr>
        <p:spPr bwMode="auto">
          <a:xfrm>
            <a:off x="4781550" y="2559050"/>
            <a:ext cx="4763" cy="4763"/>
          </a:xfrm>
          <a:custGeom>
            <a:avLst/>
            <a:gdLst>
              <a:gd name="T0" fmla="*/ 1728686078 w 5"/>
              <a:gd name="T1" fmla="*/ 2000794204 h 6"/>
              <a:gd name="T2" fmla="*/ 1728686078 w 5"/>
              <a:gd name="T3" fmla="*/ 1000711857 h 6"/>
              <a:gd name="T4" fmla="*/ 2147483646 w 5"/>
              <a:gd name="T5" fmla="*/ 500356325 h 6"/>
              <a:gd name="T6" fmla="*/ 2147483646 w 5"/>
              <a:gd name="T7" fmla="*/ 0 h 6"/>
              <a:gd name="T8" fmla="*/ 2147483646 w 5"/>
              <a:gd name="T9" fmla="*/ 500356325 h 6"/>
              <a:gd name="T10" fmla="*/ 2147483646 w 5"/>
              <a:gd name="T11" fmla="*/ 500356325 h 6"/>
              <a:gd name="T12" fmla="*/ 2147483646 w 5"/>
              <a:gd name="T13" fmla="*/ 2000794204 h 6"/>
              <a:gd name="T14" fmla="*/ 2147483646 w 5"/>
              <a:gd name="T15" fmla="*/ 2147483646 h 6"/>
              <a:gd name="T16" fmla="*/ 1728686078 w 5"/>
              <a:gd name="T17" fmla="*/ 2147483646 h 6"/>
              <a:gd name="T18" fmla="*/ 2147483646 w 5"/>
              <a:gd name="T19" fmla="*/ 2147483646 h 6"/>
              <a:gd name="T20" fmla="*/ 1728686078 w 5"/>
              <a:gd name="T21" fmla="*/ 2147483646 h 6"/>
              <a:gd name="T22" fmla="*/ 0 w 5"/>
              <a:gd name="T23" fmla="*/ 2147483646 h 6"/>
              <a:gd name="T24" fmla="*/ 1728686078 w 5"/>
              <a:gd name="T25" fmla="*/ 2147483646 h 6"/>
              <a:gd name="T26" fmla="*/ 1728686078 w 5"/>
              <a:gd name="T27" fmla="*/ 200079420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6">
                <a:moveTo>
                  <a:pt x="2" y="4"/>
                </a:moveTo>
                <a:lnTo>
                  <a:pt x="2" y="2"/>
                </a:lnTo>
                <a:lnTo>
                  <a:pt x="3" y="1"/>
                </a:lnTo>
                <a:lnTo>
                  <a:pt x="4" y="0"/>
                </a:lnTo>
                <a:lnTo>
                  <a:pt x="4" y="1"/>
                </a:lnTo>
                <a:lnTo>
                  <a:pt x="5" y="1"/>
                </a:lnTo>
                <a:lnTo>
                  <a:pt x="3" y="4"/>
                </a:lnTo>
                <a:lnTo>
                  <a:pt x="3" y="5"/>
                </a:lnTo>
                <a:lnTo>
                  <a:pt x="2" y="5"/>
                </a:lnTo>
                <a:lnTo>
                  <a:pt x="3" y="5"/>
                </a:lnTo>
                <a:lnTo>
                  <a:pt x="2" y="5"/>
                </a:lnTo>
                <a:lnTo>
                  <a:pt x="0" y="6"/>
                </a:lnTo>
                <a:lnTo>
                  <a:pt x="2" y="5"/>
                </a:lnTo>
                <a:lnTo>
                  <a:pt x="2"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4" name="Freeform 272"/>
          <p:cNvSpPr>
            <a:spLocks/>
          </p:cNvSpPr>
          <p:nvPr/>
        </p:nvSpPr>
        <p:spPr bwMode="auto">
          <a:xfrm>
            <a:off x="4773613" y="2617788"/>
            <a:ext cx="4762" cy="1587"/>
          </a:xfrm>
          <a:custGeom>
            <a:avLst/>
            <a:gdLst>
              <a:gd name="T0" fmla="*/ 1499807773 w 6"/>
              <a:gd name="T1" fmla="*/ 444107667 h 3"/>
              <a:gd name="T2" fmla="*/ 999662056 w 6"/>
              <a:gd name="T3" fmla="*/ 444107667 h 3"/>
              <a:gd name="T4" fmla="*/ 500145717 w 6"/>
              <a:gd name="T5" fmla="*/ 444107667 h 3"/>
              <a:gd name="T6" fmla="*/ 0 w 6"/>
              <a:gd name="T7" fmla="*/ 444107667 h 3"/>
              <a:gd name="T8" fmla="*/ 999662056 w 6"/>
              <a:gd name="T9" fmla="*/ 296071778 h 3"/>
              <a:gd name="T10" fmla="*/ 1499807773 w 6"/>
              <a:gd name="T11" fmla="*/ 0 h 3"/>
              <a:gd name="T12" fmla="*/ 2147483646 w 6"/>
              <a:gd name="T13" fmla="*/ 0 h 3"/>
              <a:gd name="T14" fmla="*/ 2147483646 w 6"/>
              <a:gd name="T15" fmla="*/ 0 h 3"/>
              <a:gd name="T16" fmla="*/ 1499807773 w 6"/>
              <a:gd name="T17" fmla="*/ 296071778 h 3"/>
              <a:gd name="T18" fmla="*/ 1499807773 w 6"/>
              <a:gd name="T19" fmla="*/ 44410766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3">
                <a:moveTo>
                  <a:pt x="3" y="3"/>
                </a:moveTo>
                <a:lnTo>
                  <a:pt x="2" y="3"/>
                </a:lnTo>
                <a:lnTo>
                  <a:pt x="1" y="3"/>
                </a:lnTo>
                <a:lnTo>
                  <a:pt x="0" y="3"/>
                </a:lnTo>
                <a:lnTo>
                  <a:pt x="2" y="2"/>
                </a:lnTo>
                <a:lnTo>
                  <a:pt x="3" y="0"/>
                </a:lnTo>
                <a:lnTo>
                  <a:pt x="5" y="0"/>
                </a:lnTo>
                <a:lnTo>
                  <a:pt x="6" y="0"/>
                </a:lnTo>
                <a:lnTo>
                  <a:pt x="3" y="2"/>
                </a:lnTo>
                <a:lnTo>
                  <a:pt x="3"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5" name="Freeform 273"/>
          <p:cNvSpPr>
            <a:spLocks/>
          </p:cNvSpPr>
          <p:nvPr/>
        </p:nvSpPr>
        <p:spPr bwMode="auto">
          <a:xfrm>
            <a:off x="4770438" y="2562225"/>
            <a:ext cx="3175" cy="3175"/>
          </a:xfrm>
          <a:custGeom>
            <a:avLst/>
            <a:gdLst>
              <a:gd name="T0" fmla="*/ 500251413 w 4"/>
              <a:gd name="T1" fmla="*/ 2147483646 h 3"/>
              <a:gd name="T2" fmla="*/ 0 w 4"/>
              <a:gd name="T3" fmla="*/ 2147483646 h 3"/>
              <a:gd name="T4" fmla="*/ 0 w 4"/>
              <a:gd name="T5" fmla="*/ 1185033825 h 3"/>
              <a:gd name="T6" fmla="*/ 500251413 w 4"/>
              <a:gd name="T7" fmla="*/ 1185033825 h 3"/>
              <a:gd name="T8" fmla="*/ 500251413 w 4"/>
              <a:gd name="T9" fmla="*/ 0 h 3"/>
              <a:gd name="T10" fmla="*/ 1500123206 w 4"/>
              <a:gd name="T11" fmla="*/ 0 h 3"/>
              <a:gd name="T12" fmla="*/ 2000373825 w 4"/>
              <a:gd name="T13" fmla="*/ 1185033825 h 3"/>
              <a:gd name="T14" fmla="*/ 1500123206 w 4"/>
              <a:gd name="T15" fmla="*/ 1185033825 h 3"/>
              <a:gd name="T16" fmla="*/ 1500123206 w 4"/>
              <a:gd name="T17" fmla="*/ 2147483646 h 3"/>
              <a:gd name="T18" fmla="*/ 1500123206 w 4"/>
              <a:gd name="T19" fmla="*/ 2147483646 h 3"/>
              <a:gd name="T20" fmla="*/ 500251413 w 4"/>
              <a:gd name="T21" fmla="*/ 2147483646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1" y="2"/>
                </a:moveTo>
                <a:lnTo>
                  <a:pt x="0" y="2"/>
                </a:lnTo>
                <a:lnTo>
                  <a:pt x="0" y="1"/>
                </a:lnTo>
                <a:lnTo>
                  <a:pt x="1" y="1"/>
                </a:lnTo>
                <a:lnTo>
                  <a:pt x="1" y="0"/>
                </a:lnTo>
                <a:lnTo>
                  <a:pt x="3" y="0"/>
                </a:lnTo>
                <a:lnTo>
                  <a:pt x="4" y="1"/>
                </a:lnTo>
                <a:lnTo>
                  <a:pt x="3" y="1"/>
                </a:lnTo>
                <a:lnTo>
                  <a:pt x="3" y="2"/>
                </a:lnTo>
                <a:lnTo>
                  <a:pt x="3" y="3"/>
                </a:lnTo>
                <a:lnTo>
                  <a:pt x="1"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6" name="Freeform 274"/>
          <p:cNvSpPr>
            <a:spLocks/>
          </p:cNvSpPr>
          <p:nvPr/>
        </p:nvSpPr>
        <p:spPr bwMode="auto">
          <a:xfrm>
            <a:off x="4808538" y="2551113"/>
            <a:ext cx="3175" cy="3175"/>
          </a:xfrm>
          <a:custGeom>
            <a:avLst/>
            <a:gdLst>
              <a:gd name="T0" fmla="*/ 1185033825 w 3"/>
              <a:gd name="T1" fmla="*/ 1280239375 h 5"/>
              <a:gd name="T2" fmla="*/ 1185033825 w 3"/>
              <a:gd name="T3" fmla="*/ 1024191500 h 5"/>
              <a:gd name="T4" fmla="*/ 1185033825 w 3"/>
              <a:gd name="T5" fmla="*/ 512095750 h 5"/>
              <a:gd name="T6" fmla="*/ 0 w 3"/>
              <a:gd name="T7" fmla="*/ 512095750 h 5"/>
              <a:gd name="T8" fmla="*/ 1185033825 w 3"/>
              <a:gd name="T9" fmla="*/ 256047875 h 5"/>
              <a:gd name="T10" fmla="*/ 1185033825 w 3"/>
              <a:gd name="T11" fmla="*/ 0 h 5"/>
              <a:gd name="T12" fmla="*/ 2147483646 w 3"/>
              <a:gd name="T13" fmla="*/ 256047875 h 5"/>
              <a:gd name="T14" fmla="*/ 2147483646 w 3"/>
              <a:gd name="T15" fmla="*/ 512095750 h 5"/>
              <a:gd name="T16" fmla="*/ 2147483646 w 3"/>
              <a:gd name="T17" fmla="*/ 512095750 h 5"/>
              <a:gd name="T18" fmla="*/ 2147483646 w 3"/>
              <a:gd name="T19" fmla="*/ 1024191500 h 5"/>
              <a:gd name="T20" fmla="*/ 1185033825 w 3"/>
              <a:gd name="T21" fmla="*/ 1024191500 h 5"/>
              <a:gd name="T22" fmla="*/ 1185033825 w 3"/>
              <a:gd name="T23" fmla="*/ 128023937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5">
                <a:moveTo>
                  <a:pt x="1" y="5"/>
                </a:moveTo>
                <a:lnTo>
                  <a:pt x="1" y="4"/>
                </a:lnTo>
                <a:lnTo>
                  <a:pt x="1" y="2"/>
                </a:lnTo>
                <a:lnTo>
                  <a:pt x="0" y="2"/>
                </a:lnTo>
                <a:lnTo>
                  <a:pt x="1" y="1"/>
                </a:lnTo>
                <a:lnTo>
                  <a:pt x="1" y="0"/>
                </a:lnTo>
                <a:lnTo>
                  <a:pt x="2" y="1"/>
                </a:lnTo>
                <a:lnTo>
                  <a:pt x="3" y="2"/>
                </a:lnTo>
                <a:lnTo>
                  <a:pt x="2" y="2"/>
                </a:lnTo>
                <a:lnTo>
                  <a:pt x="2" y="4"/>
                </a:lnTo>
                <a:lnTo>
                  <a:pt x="1" y="4"/>
                </a:lnTo>
                <a:lnTo>
                  <a:pt x="1"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7" name="Freeform 275"/>
          <p:cNvSpPr>
            <a:spLocks/>
          </p:cNvSpPr>
          <p:nvPr/>
        </p:nvSpPr>
        <p:spPr bwMode="auto">
          <a:xfrm>
            <a:off x="4870450" y="2641600"/>
            <a:ext cx="3175" cy="1588"/>
          </a:xfrm>
          <a:custGeom>
            <a:avLst/>
            <a:gdLst>
              <a:gd name="T0" fmla="*/ 1185033825 w 3"/>
              <a:gd name="T1" fmla="*/ 0 h 2"/>
              <a:gd name="T2" fmla="*/ 2147483646 w 3"/>
              <a:gd name="T3" fmla="*/ 0 h 2"/>
              <a:gd name="T4" fmla="*/ 2147483646 w 3"/>
              <a:gd name="T5" fmla="*/ 500566184 h 2"/>
              <a:gd name="T6" fmla="*/ 2147483646 w 3"/>
              <a:gd name="T7" fmla="*/ 1001132368 h 2"/>
              <a:gd name="T8" fmla="*/ 1185033825 w 3"/>
              <a:gd name="T9" fmla="*/ 1001132368 h 2"/>
              <a:gd name="T10" fmla="*/ 0 w 3"/>
              <a:gd name="T11" fmla="*/ 1001132368 h 2"/>
              <a:gd name="T12" fmla="*/ 1185033825 w 3"/>
              <a:gd name="T13" fmla="*/ 1001132368 h 2"/>
              <a:gd name="T14" fmla="*/ 0 w 3"/>
              <a:gd name="T15" fmla="*/ 500566184 h 2"/>
              <a:gd name="T16" fmla="*/ 1185033825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1" y="0"/>
                </a:moveTo>
                <a:lnTo>
                  <a:pt x="2" y="0"/>
                </a:lnTo>
                <a:lnTo>
                  <a:pt x="3" y="1"/>
                </a:lnTo>
                <a:lnTo>
                  <a:pt x="3" y="2"/>
                </a:lnTo>
                <a:lnTo>
                  <a:pt x="1" y="2"/>
                </a:lnTo>
                <a:lnTo>
                  <a:pt x="0" y="2"/>
                </a:lnTo>
                <a:lnTo>
                  <a:pt x="1" y="2"/>
                </a:lnTo>
                <a:lnTo>
                  <a:pt x="0" y="1"/>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8" name="Freeform 276"/>
          <p:cNvSpPr>
            <a:spLocks/>
          </p:cNvSpPr>
          <p:nvPr/>
        </p:nvSpPr>
        <p:spPr bwMode="auto">
          <a:xfrm>
            <a:off x="4837113" y="2647950"/>
            <a:ext cx="1587" cy="1588"/>
          </a:xfrm>
          <a:custGeom>
            <a:avLst/>
            <a:gdLst>
              <a:gd name="T0" fmla="*/ 0 w 4"/>
              <a:gd name="T1" fmla="*/ 296725211 h 3"/>
              <a:gd name="T2" fmla="*/ 0 w 4"/>
              <a:gd name="T3" fmla="*/ 0 h 3"/>
              <a:gd name="T4" fmla="*/ 62492093 w 4"/>
              <a:gd name="T5" fmla="*/ 0 h 3"/>
              <a:gd name="T6" fmla="*/ 187318768 w 4"/>
              <a:gd name="T7" fmla="*/ 296725211 h 3"/>
              <a:gd name="T8" fmla="*/ 249810464 w 4"/>
              <a:gd name="T9" fmla="*/ 296725211 h 3"/>
              <a:gd name="T10" fmla="*/ 249810464 w 4"/>
              <a:gd name="T11" fmla="*/ 444947543 h 3"/>
              <a:gd name="T12" fmla="*/ 187318768 w 4"/>
              <a:gd name="T13" fmla="*/ 444947543 h 3"/>
              <a:gd name="T14" fmla="*/ 62492093 w 4"/>
              <a:gd name="T15" fmla="*/ 444947543 h 3"/>
              <a:gd name="T16" fmla="*/ 0 w 4"/>
              <a:gd name="T17" fmla="*/ 444947543 h 3"/>
              <a:gd name="T18" fmla="*/ 0 w 4"/>
              <a:gd name="T19" fmla="*/ 29672521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3">
                <a:moveTo>
                  <a:pt x="0" y="2"/>
                </a:moveTo>
                <a:lnTo>
                  <a:pt x="0" y="0"/>
                </a:lnTo>
                <a:lnTo>
                  <a:pt x="1" y="0"/>
                </a:lnTo>
                <a:lnTo>
                  <a:pt x="3" y="2"/>
                </a:lnTo>
                <a:lnTo>
                  <a:pt x="4" y="2"/>
                </a:lnTo>
                <a:lnTo>
                  <a:pt x="4" y="3"/>
                </a:lnTo>
                <a:lnTo>
                  <a:pt x="3" y="3"/>
                </a:lnTo>
                <a:lnTo>
                  <a:pt x="1" y="3"/>
                </a:lnTo>
                <a:lnTo>
                  <a:pt x="0"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69" name="Freeform 277"/>
          <p:cNvSpPr>
            <a:spLocks/>
          </p:cNvSpPr>
          <p:nvPr/>
        </p:nvSpPr>
        <p:spPr bwMode="auto">
          <a:xfrm>
            <a:off x="4824413" y="2579688"/>
            <a:ext cx="3175" cy="3175"/>
          </a:xfrm>
          <a:custGeom>
            <a:avLst/>
            <a:gdLst>
              <a:gd name="T0" fmla="*/ 2147483646 w 3"/>
              <a:gd name="T1" fmla="*/ 1185033825 h 3"/>
              <a:gd name="T2" fmla="*/ 2147483646 w 3"/>
              <a:gd name="T3" fmla="*/ 2147483646 h 3"/>
              <a:gd name="T4" fmla="*/ 2147483646 w 3"/>
              <a:gd name="T5" fmla="*/ 2147483646 h 3"/>
              <a:gd name="T6" fmla="*/ 2147483646 w 3"/>
              <a:gd name="T7" fmla="*/ 2147483646 h 3"/>
              <a:gd name="T8" fmla="*/ 1185033825 w 3"/>
              <a:gd name="T9" fmla="*/ 2147483646 h 3"/>
              <a:gd name="T10" fmla="*/ 1185033825 w 3"/>
              <a:gd name="T11" fmla="*/ 2147483646 h 3"/>
              <a:gd name="T12" fmla="*/ 0 w 3"/>
              <a:gd name="T13" fmla="*/ 1185033825 h 3"/>
              <a:gd name="T14" fmla="*/ 1185033825 w 3"/>
              <a:gd name="T15" fmla="*/ 1185033825 h 3"/>
              <a:gd name="T16" fmla="*/ 1185033825 w 3"/>
              <a:gd name="T17" fmla="*/ 0 h 3"/>
              <a:gd name="T18" fmla="*/ 1185033825 w 3"/>
              <a:gd name="T19" fmla="*/ 1185033825 h 3"/>
              <a:gd name="T20" fmla="*/ 2147483646 w 3"/>
              <a:gd name="T21" fmla="*/ 1185033825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3">
                <a:moveTo>
                  <a:pt x="2" y="1"/>
                </a:moveTo>
                <a:lnTo>
                  <a:pt x="3" y="2"/>
                </a:lnTo>
                <a:lnTo>
                  <a:pt x="2" y="2"/>
                </a:lnTo>
                <a:lnTo>
                  <a:pt x="2" y="3"/>
                </a:lnTo>
                <a:lnTo>
                  <a:pt x="1" y="3"/>
                </a:lnTo>
                <a:lnTo>
                  <a:pt x="1" y="2"/>
                </a:lnTo>
                <a:lnTo>
                  <a:pt x="0" y="1"/>
                </a:lnTo>
                <a:lnTo>
                  <a:pt x="1" y="1"/>
                </a:lnTo>
                <a:lnTo>
                  <a:pt x="1" y="0"/>
                </a:lnTo>
                <a:lnTo>
                  <a:pt x="1" y="1"/>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0" name="Freeform 278"/>
          <p:cNvSpPr>
            <a:spLocks/>
          </p:cNvSpPr>
          <p:nvPr/>
        </p:nvSpPr>
        <p:spPr bwMode="auto">
          <a:xfrm>
            <a:off x="4818063" y="2638425"/>
            <a:ext cx="3175" cy="1588"/>
          </a:xfrm>
          <a:custGeom>
            <a:avLst/>
            <a:gdLst>
              <a:gd name="T0" fmla="*/ 1185033825 w 3"/>
              <a:gd name="T1" fmla="*/ 1001132368 h 2"/>
              <a:gd name="T2" fmla="*/ 0 w 3"/>
              <a:gd name="T3" fmla="*/ 1001132368 h 2"/>
              <a:gd name="T4" fmla="*/ 0 w 3"/>
              <a:gd name="T5" fmla="*/ 500566184 h 2"/>
              <a:gd name="T6" fmla="*/ 1185033825 w 3"/>
              <a:gd name="T7" fmla="*/ 0 h 2"/>
              <a:gd name="T8" fmla="*/ 2147483646 w 3"/>
              <a:gd name="T9" fmla="*/ 0 h 2"/>
              <a:gd name="T10" fmla="*/ 2147483646 w 3"/>
              <a:gd name="T11" fmla="*/ 0 h 2"/>
              <a:gd name="T12" fmla="*/ 2147483646 w 3"/>
              <a:gd name="T13" fmla="*/ 500566184 h 2"/>
              <a:gd name="T14" fmla="*/ 1185033825 w 3"/>
              <a:gd name="T15" fmla="*/ 1001132368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2">
                <a:moveTo>
                  <a:pt x="1" y="2"/>
                </a:moveTo>
                <a:lnTo>
                  <a:pt x="0" y="2"/>
                </a:lnTo>
                <a:lnTo>
                  <a:pt x="0" y="1"/>
                </a:lnTo>
                <a:lnTo>
                  <a:pt x="1" y="0"/>
                </a:lnTo>
                <a:lnTo>
                  <a:pt x="2" y="0"/>
                </a:lnTo>
                <a:lnTo>
                  <a:pt x="3" y="0"/>
                </a:lnTo>
                <a:lnTo>
                  <a:pt x="2" y="1"/>
                </a:lnTo>
                <a:lnTo>
                  <a:pt x="1"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1" name="Freeform 279"/>
          <p:cNvSpPr>
            <a:spLocks/>
          </p:cNvSpPr>
          <p:nvPr/>
        </p:nvSpPr>
        <p:spPr bwMode="auto">
          <a:xfrm>
            <a:off x="4816475" y="2628900"/>
            <a:ext cx="1588" cy="3175"/>
          </a:xfrm>
          <a:custGeom>
            <a:avLst/>
            <a:gdLst>
              <a:gd name="T0" fmla="*/ 250283092 w 4"/>
              <a:gd name="T1" fmla="*/ 0 h 4"/>
              <a:gd name="T2" fmla="*/ 125141546 w 4"/>
              <a:gd name="T3" fmla="*/ 1000502031 h 4"/>
              <a:gd name="T4" fmla="*/ 125141546 w 4"/>
              <a:gd name="T5" fmla="*/ 1500123206 h 4"/>
              <a:gd name="T6" fmla="*/ 125141546 w 4"/>
              <a:gd name="T7" fmla="*/ 2000373825 h 4"/>
              <a:gd name="T8" fmla="*/ 62570773 w 4"/>
              <a:gd name="T9" fmla="*/ 2000373825 h 4"/>
              <a:gd name="T10" fmla="*/ 62570773 w 4"/>
              <a:gd name="T11" fmla="*/ 1500123206 h 4"/>
              <a:gd name="T12" fmla="*/ 62570773 w 4"/>
              <a:gd name="T13" fmla="*/ 1000502031 h 4"/>
              <a:gd name="T14" fmla="*/ 0 w 4"/>
              <a:gd name="T15" fmla="*/ 1000502031 h 4"/>
              <a:gd name="T16" fmla="*/ 62570773 w 4"/>
              <a:gd name="T17" fmla="*/ 1000502031 h 4"/>
              <a:gd name="T18" fmla="*/ 62570773 w 4"/>
              <a:gd name="T19" fmla="*/ 0 h 4"/>
              <a:gd name="T20" fmla="*/ 125141546 w 4"/>
              <a:gd name="T21" fmla="*/ 0 h 4"/>
              <a:gd name="T22" fmla="*/ 250283092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4" y="0"/>
                </a:moveTo>
                <a:lnTo>
                  <a:pt x="2" y="2"/>
                </a:lnTo>
                <a:lnTo>
                  <a:pt x="2" y="3"/>
                </a:lnTo>
                <a:lnTo>
                  <a:pt x="2" y="4"/>
                </a:lnTo>
                <a:lnTo>
                  <a:pt x="1" y="4"/>
                </a:lnTo>
                <a:lnTo>
                  <a:pt x="1" y="3"/>
                </a:lnTo>
                <a:lnTo>
                  <a:pt x="1" y="2"/>
                </a:lnTo>
                <a:lnTo>
                  <a:pt x="0" y="2"/>
                </a:lnTo>
                <a:lnTo>
                  <a:pt x="1" y="2"/>
                </a:lnTo>
                <a:lnTo>
                  <a:pt x="1" y="0"/>
                </a:lnTo>
                <a:lnTo>
                  <a:pt x="2" y="0"/>
                </a:lnTo>
                <a:lnTo>
                  <a:pt x="4"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2" name="Freeform 280"/>
          <p:cNvSpPr>
            <a:spLocks/>
          </p:cNvSpPr>
          <p:nvPr/>
        </p:nvSpPr>
        <p:spPr bwMode="auto">
          <a:xfrm>
            <a:off x="4852988" y="2617788"/>
            <a:ext cx="3175" cy="3175"/>
          </a:xfrm>
          <a:custGeom>
            <a:avLst/>
            <a:gdLst>
              <a:gd name="T0" fmla="*/ 1000502031 w 4"/>
              <a:gd name="T1" fmla="*/ 1500123206 h 4"/>
              <a:gd name="T2" fmla="*/ 1000502031 w 4"/>
              <a:gd name="T3" fmla="*/ 2000373825 h 4"/>
              <a:gd name="T4" fmla="*/ 1500123206 w 4"/>
              <a:gd name="T5" fmla="*/ 2000373825 h 4"/>
              <a:gd name="T6" fmla="*/ 1000502031 w 4"/>
              <a:gd name="T7" fmla="*/ 2000373825 h 4"/>
              <a:gd name="T8" fmla="*/ 1000502031 w 4"/>
              <a:gd name="T9" fmla="*/ 1500123206 h 4"/>
              <a:gd name="T10" fmla="*/ 0 w 4"/>
              <a:gd name="T11" fmla="*/ 1500123206 h 4"/>
              <a:gd name="T12" fmla="*/ 1000502031 w 4"/>
              <a:gd name="T13" fmla="*/ 1000502031 h 4"/>
              <a:gd name="T14" fmla="*/ 0 w 4"/>
              <a:gd name="T15" fmla="*/ 0 h 4"/>
              <a:gd name="T16" fmla="*/ 1000502031 w 4"/>
              <a:gd name="T17" fmla="*/ 0 h 4"/>
              <a:gd name="T18" fmla="*/ 1500123206 w 4"/>
              <a:gd name="T19" fmla="*/ 0 h 4"/>
              <a:gd name="T20" fmla="*/ 1500123206 w 4"/>
              <a:gd name="T21" fmla="*/ 1000502031 h 4"/>
              <a:gd name="T22" fmla="*/ 2000373825 w 4"/>
              <a:gd name="T23" fmla="*/ 1000502031 h 4"/>
              <a:gd name="T24" fmla="*/ 1500123206 w 4"/>
              <a:gd name="T25" fmla="*/ 1000502031 h 4"/>
              <a:gd name="T26" fmla="*/ 1000502031 w 4"/>
              <a:gd name="T27" fmla="*/ 1000502031 h 4"/>
              <a:gd name="T28" fmla="*/ 1000502031 w 4"/>
              <a:gd name="T29" fmla="*/ 1500123206 h 4"/>
              <a:gd name="T30" fmla="*/ 1500123206 w 4"/>
              <a:gd name="T31" fmla="*/ 1500123206 h 4"/>
              <a:gd name="T32" fmla="*/ 1000502031 w 4"/>
              <a:gd name="T33" fmla="*/ 1500123206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4">
                <a:moveTo>
                  <a:pt x="2" y="3"/>
                </a:moveTo>
                <a:lnTo>
                  <a:pt x="2" y="4"/>
                </a:lnTo>
                <a:lnTo>
                  <a:pt x="3" y="4"/>
                </a:lnTo>
                <a:lnTo>
                  <a:pt x="2" y="4"/>
                </a:lnTo>
                <a:lnTo>
                  <a:pt x="2" y="3"/>
                </a:lnTo>
                <a:lnTo>
                  <a:pt x="0" y="3"/>
                </a:lnTo>
                <a:lnTo>
                  <a:pt x="2" y="2"/>
                </a:lnTo>
                <a:lnTo>
                  <a:pt x="0" y="0"/>
                </a:lnTo>
                <a:lnTo>
                  <a:pt x="2" y="0"/>
                </a:lnTo>
                <a:lnTo>
                  <a:pt x="3" y="0"/>
                </a:lnTo>
                <a:lnTo>
                  <a:pt x="3" y="2"/>
                </a:lnTo>
                <a:lnTo>
                  <a:pt x="4" y="2"/>
                </a:lnTo>
                <a:lnTo>
                  <a:pt x="3" y="2"/>
                </a:lnTo>
                <a:lnTo>
                  <a:pt x="2" y="2"/>
                </a:lnTo>
                <a:lnTo>
                  <a:pt x="2" y="3"/>
                </a:lnTo>
                <a:lnTo>
                  <a:pt x="3" y="3"/>
                </a:lnTo>
                <a:lnTo>
                  <a:pt x="2"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3" name="Freeform 281"/>
          <p:cNvSpPr>
            <a:spLocks/>
          </p:cNvSpPr>
          <p:nvPr/>
        </p:nvSpPr>
        <p:spPr bwMode="auto">
          <a:xfrm>
            <a:off x="4851400" y="2609850"/>
            <a:ext cx="1588" cy="4763"/>
          </a:xfrm>
          <a:custGeom>
            <a:avLst/>
            <a:gdLst>
              <a:gd name="T0" fmla="*/ 500566184 w 2"/>
              <a:gd name="T1" fmla="*/ 1728686078 h 5"/>
              <a:gd name="T2" fmla="*/ 1001132368 w 2"/>
              <a:gd name="T3" fmla="*/ 1728686078 h 5"/>
              <a:gd name="T4" fmla="*/ 500566184 w 2"/>
              <a:gd name="T5" fmla="*/ 864796953 h 5"/>
              <a:gd name="T6" fmla="*/ 500566184 w 2"/>
              <a:gd name="T7" fmla="*/ 0 h 5"/>
              <a:gd name="T8" fmla="*/ 1001132368 w 2"/>
              <a:gd name="T9" fmla="*/ 0 h 5"/>
              <a:gd name="T10" fmla="*/ 1001132368 w 2"/>
              <a:gd name="T11" fmla="*/ 864796953 h 5"/>
              <a:gd name="T12" fmla="*/ 1001132368 w 2"/>
              <a:gd name="T13" fmla="*/ 1728686078 h 5"/>
              <a:gd name="T14" fmla="*/ 500566184 w 2"/>
              <a:gd name="T15" fmla="*/ 1728686078 h 5"/>
              <a:gd name="T16" fmla="*/ 1001132368 w 2"/>
              <a:gd name="T17" fmla="*/ 2147483646 h 5"/>
              <a:gd name="T18" fmla="*/ 1001132368 w 2"/>
              <a:gd name="T19" fmla="*/ 2147483646 h 5"/>
              <a:gd name="T20" fmla="*/ 500566184 w 2"/>
              <a:gd name="T21" fmla="*/ 2147483646 h 5"/>
              <a:gd name="T22" fmla="*/ 0 w 2"/>
              <a:gd name="T23" fmla="*/ 864796953 h 5"/>
              <a:gd name="T24" fmla="*/ 500566184 w 2"/>
              <a:gd name="T25" fmla="*/ 864796953 h 5"/>
              <a:gd name="T26" fmla="*/ 500566184 w 2"/>
              <a:gd name="T27" fmla="*/ 1728686078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 h="5">
                <a:moveTo>
                  <a:pt x="1" y="2"/>
                </a:moveTo>
                <a:lnTo>
                  <a:pt x="2" y="2"/>
                </a:lnTo>
                <a:lnTo>
                  <a:pt x="1" y="1"/>
                </a:lnTo>
                <a:lnTo>
                  <a:pt x="1" y="0"/>
                </a:lnTo>
                <a:lnTo>
                  <a:pt x="2" y="0"/>
                </a:lnTo>
                <a:lnTo>
                  <a:pt x="2" y="1"/>
                </a:lnTo>
                <a:lnTo>
                  <a:pt x="2" y="2"/>
                </a:lnTo>
                <a:lnTo>
                  <a:pt x="1" y="2"/>
                </a:lnTo>
                <a:lnTo>
                  <a:pt x="2" y="4"/>
                </a:lnTo>
                <a:lnTo>
                  <a:pt x="2" y="5"/>
                </a:lnTo>
                <a:lnTo>
                  <a:pt x="1" y="4"/>
                </a:lnTo>
                <a:lnTo>
                  <a:pt x="0" y="1"/>
                </a:lnTo>
                <a:lnTo>
                  <a:pt x="1" y="1"/>
                </a:lnTo>
                <a:lnTo>
                  <a:pt x="1"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4" name="Freeform 282"/>
          <p:cNvSpPr>
            <a:spLocks/>
          </p:cNvSpPr>
          <p:nvPr/>
        </p:nvSpPr>
        <p:spPr bwMode="auto">
          <a:xfrm>
            <a:off x="4811713" y="2640013"/>
            <a:ext cx="4762" cy="1587"/>
          </a:xfrm>
          <a:custGeom>
            <a:avLst/>
            <a:gdLst>
              <a:gd name="T0" fmla="*/ 2147483646 w 5"/>
              <a:gd name="T1" fmla="*/ 999242648 h 2"/>
              <a:gd name="T2" fmla="*/ 2147483646 w 5"/>
              <a:gd name="T3" fmla="*/ 999242648 h 2"/>
              <a:gd name="T4" fmla="*/ 2147483646 w 5"/>
              <a:gd name="T5" fmla="*/ 499935947 h 2"/>
              <a:gd name="T6" fmla="*/ 1727960273 w 5"/>
              <a:gd name="T7" fmla="*/ 499935947 h 2"/>
              <a:gd name="T8" fmla="*/ 1727960273 w 5"/>
              <a:gd name="T9" fmla="*/ 0 h 2"/>
              <a:gd name="T10" fmla="*/ 0 w 5"/>
              <a:gd name="T11" fmla="*/ 0 h 2"/>
              <a:gd name="T12" fmla="*/ 1727960273 w 5"/>
              <a:gd name="T13" fmla="*/ 0 h 2"/>
              <a:gd name="T14" fmla="*/ 2147483646 w 5"/>
              <a:gd name="T15" fmla="*/ 0 h 2"/>
              <a:gd name="T16" fmla="*/ 2147483646 w 5"/>
              <a:gd name="T17" fmla="*/ 499935947 h 2"/>
              <a:gd name="T18" fmla="*/ 2147483646 w 5"/>
              <a:gd name="T19" fmla="*/ 499935947 h 2"/>
              <a:gd name="T20" fmla="*/ 2147483646 w 5"/>
              <a:gd name="T21" fmla="*/ 999242648 h 2"/>
              <a:gd name="T22" fmla="*/ 2147483646 w 5"/>
              <a:gd name="T23" fmla="*/ 999242648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 h="2">
                <a:moveTo>
                  <a:pt x="4" y="2"/>
                </a:moveTo>
                <a:lnTo>
                  <a:pt x="3" y="2"/>
                </a:lnTo>
                <a:lnTo>
                  <a:pt x="3" y="1"/>
                </a:lnTo>
                <a:lnTo>
                  <a:pt x="2" y="1"/>
                </a:lnTo>
                <a:lnTo>
                  <a:pt x="2" y="0"/>
                </a:lnTo>
                <a:lnTo>
                  <a:pt x="0" y="0"/>
                </a:lnTo>
                <a:lnTo>
                  <a:pt x="2" y="0"/>
                </a:lnTo>
                <a:lnTo>
                  <a:pt x="3" y="0"/>
                </a:lnTo>
                <a:lnTo>
                  <a:pt x="3" y="1"/>
                </a:lnTo>
                <a:lnTo>
                  <a:pt x="4" y="1"/>
                </a:lnTo>
                <a:lnTo>
                  <a:pt x="5" y="2"/>
                </a:lnTo>
                <a:lnTo>
                  <a:pt x="4"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5" name="Freeform 283"/>
          <p:cNvSpPr>
            <a:spLocks/>
          </p:cNvSpPr>
          <p:nvPr/>
        </p:nvSpPr>
        <p:spPr bwMode="auto">
          <a:xfrm>
            <a:off x="4803775" y="2633663"/>
            <a:ext cx="3175" cy="1587"/>
          </a:xfrm>
          <a:custGeom>
            <a:avLst/>
            <a:gdLst>
              <a:gd name="T0" fmla="*/ 2147483646 w 3"/>
              <a:gd name="T1" fmla="*/ 0 h 2"/>
              <a:gd name="T2" fmla="*/ 2147483646 w 3"/>
              <a:gd name="T3" fmla="*/ 499935947 h 2"/>
              <a:gd name="T4" fmla="*/ 2147483646 w 3"/>
              <a:gd name="T5" fmla="*/ 0 h 2"/>
              <a:gd name="T6" fmla="*/ 2147483646 w 3"/>
              <a:gd name="T7" fmla="*/ 499935947 h 2"/>
              <a:gd name="T8" fmla="*/ 2147483646 w 3"/>
              <a:gd name="T9" fmla="*/ 499935947 h 2"/>
              <a:gd name="T10" fmla="*/ 2147483646 w 3"/>
              <a:gd name="T11" fmla="*/ 999242648 h 2"/>
              <a:gd name="T12" fmla="*/ 1185033825 w 3"/>
              <a:gd name="T13" fmla="*/ 999242648 h 2"/>
              <a:gd name="T14" fmla="*/ 0 w 3"/>
              <a:gd name="T15" fmla="*/ 499935947 h 2"/>
              <a:gd name="T16" fmla="*/ 1185033825 w 3"/>
              <a:gd name="T17" fmla="*/ 499935947 h 2"/>
              <a:gd name="T18" fmla="*/ 1185033825 w 3"/>
              <a:gd name="T19" fmla="*/ 0 h 2"/>
              <a:gd name="T20" fmla="*/ 2147483646 w 3"/>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2">
                <a:moveTo>
                  <a:pt x="2" y="0"/>
                </a:moveTo>
                <a:lnTo>
                  <a:pt x="2" y="1"/>
                </a:lnTo>
                <a:lnTo>
                  <a:pt x="2" y="0"/>
                </a:lnTo>
                <a:lnTo>
                  <a:pt x="3" y="1"/>
                </a:lnTo>
                <a:lnTo>
                  <a:pt x="2" y="1"/>
                </a:lnTo>
                <a:lnTo>
                  <a:pt x="2" y="2"/>
                </a:lnTo>
                <a:lnTo>
                  <a:pt x="1" y="2"/>
                </a:lnTo>
                <a:lnTo>
                  <a:pt x="0" y="1"/>
                </a:lnTo>
                <a:lnTo>
                  <a:pt x="1" y="1"/>
                </a:lnTo>
                <a:lnTo>
                  <a:pt x="1" y="0"/>
                </a:lnTo>
                <a:lnTo>
                  <a:pt x="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6" name="Freeform 284"/>
          <p:cNvSpPr>
            <a:spLocks/>
          </p:cNvSpPr>
          <p:nvPr/>
        </p:nvSpPr>
        <p:spPr bwMode="auto">
          <a:xfrm>
            <a:off x="4684713" y="2559050"/>
            <a:ext cx="1587" cy="3175"/>
          </a:xfrm>
          <a:custGeom>
            <a:avLst/>
            <a:gdLst>
              <a:gd name="T0" fmla="*/ 296071778 w 3"/>
              <a:gd name="T1" fmla="*/ 500251413 h 4"/>
              <a:gd name="T2" fmla="*/ 444107667 w 3"/>
              <a:gd name="T3" fmla="*/ 1000502031 h 4"/>
              <a:gd name="T4" fmla="*/ 444107667 w 3"/>
              <a:gd name="T5" fmla="*/ 2000373825 h 4"/>
              <a:gd name="T6" fmla="*/ 296071778 w 3"/>
              <a:gd name="T7" fmla="*/ 2000373825 h 4"/>
              <a:gd name="T8" fmla="*/ 296071778 w 3"/>
              <a:gd name="T9" fmla="*/ 1000502031 h 4"/>
              <a:gd name="T10" fmla="*/ 0 w 3"/>
              <a:gd name="T11" fmla="*/ 1000502031 h 4"/>
              <a:gd name="T12" fmla="*/ 0 w 3"/>
              <a:gd name="T13" fmla="*/ 500251413 h 4"/>
              <a:gd name="T14" fmla="*/ 0 w 3"/>
              <a:gd name="T15" fmla="*/ 0 h 4"/>
              <a:gd name="T16" fmla="*/ 296071778 w 3"/>
              <a:gd name="T17" fmla="*/ 50025141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2" y="1"/>
                </a:moveTo>
                <a:lnTo>
                  <a:pt x="3" y="2"/>
                </a:lnTo>
                <a:lnTo>
                  <a:pt x="3" y="4"/>
                </a:lnTo>
                <a:lnTo>
                  <a:pt x="2" y="4"/>
                </a:lnTo>
                <a:lnTo>
                  <a:pt x="2" y="2"/>
                </a:lnTo>
                <a:lnTo>
                  <a:pt x="0" y="2"/>
                </a:lnTo>
                <a:lnTo>
                  <a:pt x="0" y="1"/>
                </a:lnTo>
                <a:lnTo>
                  <a:pt x="0" y="0"/>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7" name="Freeform 285"/>
          <p:cNvSpPr>
            <a:spLocks/>
          </p:cNvSpPr>
          <p:nvPr/>
        </p:nvSpPr>
        <p:spPr bwMode="auto">
          <a:xfrm>
            <a:off x="4706938" y="2579688"/>
            <a:ext cx="3175" cy="1587"/>
          </a:xfrm>
          <a:custGeom>
            <a:avLst/>
            <a:gdLst>
              <a:gd name="T0" fmla="*/ 0 w 2"/>
              <a:gd name="T1" fmla="*/ 999242648 h 2"/>
              <a:gd name="T2" fmla="*/ 0 w 2"/>
              <a:gd name="T3" fmla="*/ 499935947 h 2"/>
              <a:gd name="T4" fmla="*/ 0 w 2"/>
              <a:gd name="T5" fmla="*/ 0 h 2"/>
              <a:gd name="T6" fmla="*/ 2147483646 w 2"/>
              <a:gd name="T7" fmla="*/ 0 h 2"/>
              <a:gd name="T8" fmla="*/ 2147483646 w 2"/>
              <a:gd name="T9" fmla="*/ 499935947 h 2"/>
              <a:gd name="T10" fmla="*/ 2147483646 w 2"/>
              <a:gd name="T11" fmla="*/ 499935947 h 2"/>
              <a:gd name="T12" fmla="*/ 0 w 2"/>
              <a:gd name="T13" fmla="*/ 499935947 h 2"/>
              <a:gd name="T14" fmla="*/ 0 w 2"/>
              <a:gd name="T15" fmla="*/ 999242648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2">
                <a:moveTo>
                  <a:pt x="0" y="2"/>
                </a:moveTo>
                <a:lnTo>
                  <a:pt x="0" y="1"/>
                </a:lnTo>
                <a:lnTo>
                  <a:pt x="0" y="0"/>
                </a:lnTo>
                <a:lnTo>
                  <a:pt x="2" y="0"/>
                </a:lnTo>
                <a:lnTo>
                  <a:pt x="2" y="1"/>
                </a:lnTo>
                <a:lnTo>
                  <a:pt x="1" y="1"/>
                </a:lnTo>
                <a:lnTo>
                  <a:pt x="0" y="1"/>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8" name="Freeform 286"/>
          <p:cNvSpPr>
            <a:spLocks/>
          </p:cNvSpPr>
          <p:nvPr/>
        </p:nvSpPr>
        <p:spPr bwMode="auto">
          <a:xfrm>
            <a:off x="4795838" y="2693988"/>
            <a:ext cx="3175" cy="1587"/>
          </a:xfrm>
          <a:custGeom>
            <a:avLst/>
            <a:gdLst>
              <a:gd name="T0" fmla="*/ 0 w 4"/>
              <a:gd name="T1" fmla="*/ 0 h 3"/>
              <a:gd name="T2" fmla="*/ 500251413 w 4"/>
              <a:gd name="T3" fmla="*/ 0 h 3"/>
              <a:gd name="T4" fmla="*/ 1500123206 w 4"/>
              <a:gd name="T5" fmla="*/ 0 h 3"/>
              <a:gd name="T6" fmla="*/ 1500123206 w 4"/>
              <a:gd name="T7" fmla="*/ 148035889 h 3"/>
              <a:gd name="T8" fmla="*/ 2000373825 w 4"/>
              <a:gd name="T9" fmla="*/ 444107667 h 3"/>
              <a:gd name="T10" fmla="*/ 1500123206 w 4"/>
              <a:gd name="T11" fmla="*/ 444107667 h 3"/>
              <a:gd name="T12" fmla="*/ 500251413 w 4"/>
              <a:gd name="T13" fmla="*/ 444107667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3">
                <a:moveTo>
                  <a:pt x="0" y="0"/>
                </a:moveTo>
                <a:lnTo>
                  <a:pt x="1" y="0"/>
                </a:lnTo>
                <a:lnTo>
                  <a:pt x="3" y="0"/>
                </a:lnTo>
                <a:lnTo>
                  <a:pt x="3" y="1"/>
                </a:lnTo>
                <a:lnTo>
                  <a:pt x="4" y="3"/>
                </a:lnTo>
                <a:lnTo>
                  <a:pt x="3" y="3"/>
                </a:lnTo>
                <a:lnTo>
                  <a:pt x="1" y="3"/>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79" name="Freeform 287"/>
          <p:cNvSpPr>
            <a:spLocks/>
          </p:cNvSpPr>
          <p:nvPr/>
        </p:nvSpPr>
        <p:spPr bwMode="auto">
          <a:xfrm>
            <a:off x="4883150" y="2652713"/>
            <a:ext cx="1588" cy="1587"/>
          </a:xfrm>
          <a:custGeom>
            <a:avLst/>
            <a:gdLst>
              <a:gd name="T0" fmla="*/ 0 w 3"/>
              <a:gd name="T1" fmla="*/ 2147483646 h 1"/>
              <a:gd name="T2" fmla="*/ 0 w 3"/>
              <a:gd name="T3" fmla="*/ 0 h 1"/>
              <a:gd name="T4" fmla="*/ 444947543 w 3"/>
              <a:gd name="T5" fmla="*/ 0 h 1"/>
              <a:gd name="T6" fmla="*/ 444947543 w 3"/>
              <a:gd name="T7" fmla="*/ 2147483646 h 1"/>
              <a:gd name="T8" fmla="*/ 148222332 w 3"/>
              <a:gd name="T9" fmla="*/ 2147483646 h 1"/>
              <a:gd name="T10" fmla="*/ 0 w 3"/>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0" y="1"/>
                </a:moveTo>
                <a:lnTo>
                  <a:pt x="0" y="0"/>
                </a:lnTo>
                <a:lnTo>
                  <a:pt x="3" y="0"/>
                </a:lnTo>
                <a:lnTo>
                  <a:pt x="3" y="1"/>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0" name="Freeform 288"/>
          <p:cNvSpPr>
            <a:spLocks/>
          </p:cNvSpPr>
          <p:nvPr/>
        </p:nvSpPr>
        <p:spPr bwMode="auto">
          <a:xfrm>
            <a:off x="4767263" y="2620963"/>
            <a:ext cx="1587" cy="1587"/>
          </a:xfrm>
          <a:custGeom>
            <a:avLst/>
            <a:gdLst>
              <a:gd name="T0" fmla="*/ 0 w 4"/>
              <a:gd name="T1" fmla="*/ 0 h 2"/>
              <a:gd name="T2" fmla="*/ 124984185 w 4"/>
              <a:gd name="T3" fmla="*/ 0 h 2"/>
              <a:gd name="T4" fmla="*/ 249810464 w 4"/>
              <a:gd name="T5" fmla="*/ 499935947 h 2"/>
              <a:gd name="T6" fmla="*/ 187318768 w 4"/>
              <a:gd name="T7" fmla="*/ 499935947 h 2"/>
              <a:gd name="T8" fmla="*/ 124984185 w 4"/>
              <a:gd name="T9" fmla="*/ 999242648 h 2"/>
              <a:gd name="T10" fmla="*/ 124984185 w 4"/>
              <a:gd name="T11" fmla="*/ 499935947 h 2"/>
              <a:gd name="T12" fmla="*/ 0 w 4"/>
              <a:gd name="T13" fmla="*/ 499935947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1"/>
                </a:lnTo>
                <a:lnTo>
                  <a:pt x="3" y="1"/>
                </a:lnTo>
                <a:lnTo>
                  <a:pt x="2" y="2"/>
                </a:lnTo>
                <a:lnTo>
                  <a:pt x="2" y="1"/>
                </a:ln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1" name="Freeform 289"/>
          <p:cNvSpPr>
            <a:spLocks/>
          </p:cNvSpPr>
          <p:nvPr/>
        </p:nvSpPr>
        <p:spPr bwMode="auto">
          <a:xfrm>
            <a:off x="4703763" y="2578100"/>
            <a:ext cx="1587" cy="3175"/>
          </a:xfrm>
          <a:custGeom>
            <a:avLst/>
            <a:gdLst>
              <a:gd name="T0" fmla="*/ 499935947 w 2"/>
              <a:gd name="T1" fmla="*/ 1185033825 h 3"/>
              <a:gd name="T2" fmla="*/ 499935947 w 2"/>
              <a:gd name="T3" fmla="*/ 2147483646 h 3"/>
              <a:gd name="T4" fmla="*/ 999242648 w 2"/>
              <a:gd name="T5" fmla="*/ 2147483646 h 3"/>
              <a:gd name="T6" fmla="*/ 999242648 w 2"/>
              <a:gd name="T7" fmla="*/ 2147483646 h 3"/>
              <a:gd name="T8" fmla="*/ 499935947 w 2"/>
              <a:gd name="T9" fmla="*/ 2147483646 h 3"/>
              <a:gd name="T10" fmla="*/ 0 w 2"/>
              <a:gd name="T11" fmla="*/ 2147483646 h 3"/>
              <a:gd name="T12" fmla="*/ 0 w 2"/>
              <a:gd name="T13" fmla="*/ 1185033825 h 3"/>
              <a:gd name="T14" fmla="*/ 0 w 2"/>
              <a:gd name="T15" fmla="*/ 0 h 3"/>
              <a:gd name="T16" fmla="*/ 499935947 w 2"/>
              <a:gd name="T17" fmla="*/ 1185033825 h 3"/>
              <a:gd name="T18" fmla="*/ 499935947 w 2"/>
              <a:gd name="T19" fmla="*/ 0 h 3"/>
              <a:gd name="T20" fmla="*/ 999242648 w 2"/>
              <a:gd name="T21" fmla="*/ 0 h 3"/>
              <a:gd name="T22" fmla="*/ 499935947 w 2"/>
              <a:gd name="T23" fmla="*/ 1185033825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 h="3">
                <a:moveTo>
                  <a:pt x="1" y="1"/>
                </a:moveTo>
                <a:lnTo>
                  <a:pt x="1" y="2"/>
                </a:lnTo>
                <a:lnTo>
                  <a:pt x="2" y="2"/>
                </a:lnTo>
                <a:lnTo>
                  <a:pt x="2" y="3"/>
                </a:lnTo>
                <a:lnTo>
                  <a:pt x="1" y="2"/>
                </a:lnTo>
                <a:lnTo>
                  <a:pt x="0" y="2"/>
                </a:lnTo>
                <a:lnTo>
                  <a:pt x="0" y="1"/>
                </a:lnTo>
                <a:lnTo>
                  <a:pt x="0" y="0"/>
                </a:lnTo>
                <a:lnTo>
                  <a:pt x="1" y="1"/>
                </a:lnTo>
                <a:lnTo>
                  <a:pt x="1" y="0"/>
                </a:lnTo>
                <a:lnTo>
                  <a:pt x="2" y="0"/>
                </a:lnTo>
                <a:lnTo>
                  <a:pt x="1"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2" name="Freeform 290"/>
          <p:cNvSpPr>
            <a:spLocks/>
          </p:cNvSpPr>
          <p:nvPr/>
        </p:nvSpPr>
        <p:spPr bwMode="auto">
          <a:xfrm>
            <a:off x="4786313" y="2557463"/>
            <a:ext cx="1587" cy="1587"/>
          </a:xfrm>
          <a:custGeom>
            <a:avLst/>
            <a:gdLst>
              <a:gd name="T0" fmla="*/ 0 w 2"/>
              <a:gd name="T1" fmla="*/ 999242648 h 2"/>
              <a:gd name="T2" fmla="*/ 0 w 2"/>
              <a:gd name="T3" fmla="*/ 499935947 h 2"/>
              <a:gd name="T4" fmla="*/ 0 w 2"/>
              <a:gd name="T5" fmla="*/ 0 h 2"/>
              <a:gd name="T6" fmla="*/ 999242648 w 2"/>
              <a:gd name="T7" fmla="*/ 0 h 2"/>
              <a:gd name="T8" fmla="*/ 999242648 w 2"/>
              <a:gd name="T9" fmla="*/ 499935947 h 2"/>
              <a:gd name="T10" fmla="*/ 999242648 w 2"/>
              <a:gd name="T11" fmla="*/ 999242648 h 2"/>
              <a:gd name="T12" fmla="*/ 0 w 2"/>
              <a:gd name="T13" fmla="*/ 999242648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2"/>
                </a:moveTo>
                <a:lnTo>
                  <a:pt x="0" y="1"/>
                </a:lnTo>
                <a:lnTo>
                  <a:pt x="0" y="0"/>
                </a:lnTo>
                <a:lnTo>
                  <a:pt x="2" y="0"/>
                </a:lnTo>
                <a:lnTo>
                  <a:pt x="2" y="1"/>
                </a:lnTo>
                <a:lnTo>
                  <a:pt x="2"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3" name="Freeform 291"/>
          <p:cNvSpPr>
            <a:spLocks/>
          </p:cNvSpPr>
          <p:nvPr/>
        </p:nvSpPr>
        <p:spPr bwMode="auto">
          <a:xfrm>
            <a:off x="4775200" y="2613025"/>
            <a:ext cx="1588" cy="1588"/>
          </a:xfrm>
          <a:custGeom>
            <a:avLst/>
            <a:gdLst>
              <a:gd name="T0" fmla="*/ 0 w 2"/>
              <a:gd name="T1" fmla="*/ 296725211 h 3"/>
              <a:gd name="T2" fmla="*/ 500566184 w 2"/>
              <a:gd name="T3" fmla="*/ 296725211 h 3"/>
              <a:gd name="T4" fmla="*/ 500566184 w 2"/>
              <a:gd name="T5" fmla="*/ 0 h 3"/>
              <a:gd name="T6" fmla="*/ 500566184 w 2"/>
              <a:gd name="T7" fmla="*/ 296725211 h 3"/>
              <a:gd name="T8" fmla="*/ 1001132368 w 2"/>
              <a:gd name="T9" fmla="*/ 296725211 h 3"/>
              <a:gd name="T10" fmla="*/ 0 w 2"/>
              <a:gd name="T11" fmla="*/ 444947543 h 3"/>
              <a:gd name="T12" fmla="*/ 0 w 2"/>
              <a:gd name="T13" fmla="*/ 296725211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0" y="2"/>
                </a:moveTo>
                <a:lnTo>
                  <a:pt x="1" y="2"/>
                </a:lnTo>
                <a:lnTo>
                  <a:pt x="1" y="0"/>
                </a:lnTo>
                <a:lnTo>
                  <a:pt x="1" y="2"/>
                </a:lnTo>
                <a:lnTo>
                  <a:pt x="2" y="2"/>
                </a:lnTo>
                <a:lnTo>
                  <a:pt x="0"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4" name="Freeform 292"/>
          <p:cNvSpPr>
            <a:spLocks/>
          </p:cNvSpPr>
          <p:nvPr/>
        </p:nvSpPr>
        <p:spPr bwMode="auto">
          <a:xfrm>
            <a:off x="4792663" y="2606675"/>
            <a:ext cx="1587" cy="3175"/>
          </a:xfrm>
          <a:custGeom>
            <a:avLst/>
            <a:gdLst>
              <a:gd name="T0" fmla="*/ 999242648 w 2"/>
              <a:gd name="T1" fmla="*/ 0 h 5"/>
              <a:gd name="T2" fmla="*/ 999242648 w 2"/>
              <a:gd name="T3" fmla="*/ 256047875 h 5"/>
              <a:gd name="T4" fmla="*/ 999242648 w 2"/>
              <a:gd name="T5" fmla="*/ 512095750 h 5"/>
              <a:gd name="T6" fmla="*/ 0 w 2"/>
              <a:gd name="T7" fmla="*/ 512095750 h 5"/>
              <a:gd name="T8" fmla="*/ 0 w 2"/>
              <a:gd name="T9" fmla="*/ 1024191500 h 5"/>
              <a:gd name="T10" fmla="*/ 0 w 2"/>
              <a:gd name="T11" fmla="*/ 1280239375 h 5"/>
              <a:gd name="T12" fmla="*/ 0 w 2"/>
              <a:gd name="T13" fmla="*/ 1024191500 h 5"/>
              <a:gd name="T14" fmla="*/ 0 w 2"/>
              <a:gd name="T15" fmla="*/ 512095750 h 5"/>
              <a:gd name="T16" fmla="*/ 0 w 2"/>
              <a:gd name="T17" fmla="*/ 256047875 h 5"/>
              <a:gd name="T18" fmla="*/ 0 w 2"/>
              <a:gd name="T19" fmla="*/ 0 h 5"/>
              <a:gd name="T20" fmla="*/ 999242648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2" y="0"/>
                </a:moveTo>
                <a:lnTo>
                  <a:pt x="2" y="1"/>
                </a:lnTo>
                <a:lnTo>
                  <a:pt x="2" y="2"/>
                </a:lnTo>
                <a:lnTo>
                  <a:pt x="0" y="2"/>
                </a:lnTo>
                <a:lnTo>
                  <a:pt x="0" y="4"/>
                </a:lnTo>
                <a:lnTo>
                  <a:pt x="0" y="5"/>
                </a:lnTo>
                <a:lnTo>
                  <a:pt x="0" y="4"/>
                </a:lnTo>
                <a:lnTo>
                  <a:pt x="0" y="2"/>
                </a:lnTo>
                <a:lnTo>
                  <a:pt x="0" y="1"/>
                </a:lnTo>
                <a:lnTo>
                  <a:pt x="0" y="0"/>
                </a:lnTo>
                <a:lnTo>
                  <a:pt x="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5" name="Freeform 293"/>
          <p:cNvSpPr>
            <a:spLocks/>
          </p:cNvSpPr>
          <p:nvPr/>
        </p:nvSpPr>
        <p:spPr bwMode="auto">
          <a:xfrm>
            <a:off x="4873625" y="2662238"/>
            <a:ext cx="1588" cy="3175"/>
          </a:xfrm>
          <a:custGeom>
            <a:avLst/>
            <a:gdLst>
              <a:gd name="T0" fmla="*/ 1001132368 w 2"/>
              <a:gd name="T1" fmla="*/ 2000373825 h 4"/>
              <a:gd name="T2" fmla="*/ 500566184 w 2"/>
              <a:gd name="T3" fmla="*/ 2000373825 h 4"/>
              <a:gd name="T4" fmla="*/ 0 w 2"/>
              <a:gd name="T5" fmla="*/ 1500123206 h 4"/>
              <a:gd name="T6" fmla="*/ 500566184 w 2"/>
              <a:gd name="T7" fmla="*/ 1500123206 h 4"/>
              <a:gd name="T8" fmla="*/ 500566184 w 2"/>
              <a:gd name="T9" fmla="*/ 500251413 h 4"/>
              <a:gd name="T10" fmla="*/ 500566184 w 2"/>
              <a:gd name="T11" fmla="*/ 0 h 4"/>
              <a:gd name="T12" fmla="*/ 500566184 w 2"/>
              <a:gd name="T13" fmla="*/ 500251413 h 4"/>
              <a:gd name="T14" fmla="*/ 1001132368 w 2"/>
              <a:gd name="T15" fmla="*/ 1500123206 h 4"/>
              <a:gd name="T16" fmla="*/ 1001132368 w 2"/>
              <a:gd name="T17" fmla="*/ 2000373825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2" y="4"/>
                </a:moveTo>
                <a:lnTo>
                  <a:pt x="1" y="4"/>
                </a:lnTo>
                <a:lnTo>
                  <a:pt x="0" y="3"/>
                </a:lnTo>
                <a:lnTo>
                  <a:pt x="1" y="3"/>
                </a:lnTo>
                <a:lnTo>
                  <a:pt x="1" y="1"/>
                </a:lnTo>
                <a:lnTo>
                  <a:pt x="1" y="0"/>
                </a:lnTo>
                <a:lnTo>
                  <a:pt x="1" y="1"/>
                </a:lnTo>
                <a:lnTo>
                  <a:pt x="2" y="3"/>
                </a:lnTo>
                <a:lnTo>
                  <a:pt x="2"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6" name="Freeform 294"/>
          <p:cNvSpPr>
            <a:spLocks/>
          </p:cNvSpPr>
          <p:nvPr/>
        </p:nvSpPr>
        <p:spPr bwMode="auto">
          <a:xfrm>
            <a:off x="4776788" y="2663825"/>
            <a:ext cx="1587" cy="1588"/>
          </a:xfrm>
          <a:custGeom>
            <a:avLst/>
            <a:gdLst>
              <a:gd name="T0" fmla="*/ 0 w 1"/>
              <a:gd name="T1" fmla="*/ 296725211 h 3"/>
              <a:gd name="T2" fmla="*/ 0 w 1"/>
              <a:gd name="T3" fmla="*/ 0 h 3"/>
              <a:gd name="T4" fmla="*/ 2147483646 w 1"/>
              <a:gd name="T5" fmla="*/ 0 h 3"/>
              <a:gd name="T6" fmla="*/ 2147483646 w 1"/>
              <a:gd name="T7" fmla="*/ 444947543 h 3"/>
              <a:gd name="T8" fmla="*/ 0 w 1"/>
              <a:gd name="T9" fmla="*/ 29672521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2"/>
                </a:moveTo>
                <a:lnTo>
                  <a:pt x="0" y="0"/>
                </a:lnTo>
                <a:lnTo>
                  <a:pt x="1" y="0"/>
                </a:lnTo>
                <a:lnTo>
                  <a:pt x="1"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7" name="Freeform 295"/>
          <p:cNvSpPr>
            <a:spLocks/>
          </p:cNvSpPr>
          <p:nvPr/>
        </p:nvSpPr>
        <p:spPr bwMode="auto">
          <a:xfrm>
            <a:off x="4833938" y="2624138"/>
            <a:ext cx="3175" cy="3175"/>
          </a:xfrm>
          <a:custGeom>
            <a:avLst/>
            <a:gdLst>
              <a:gd name="T0" fmla="*/ 2147483646 w 2"/>
              <a:gd name="T1" fmla="*/ 2147483646 h 2"/>
              <a:gd name="T2" fmla="*/ 2147483646 w 2"/>
              <a:gd name="T3" fmla="*/ 2147483646 h 2"/>
              <a:gd name="T4" fmla="*/ 2147483646 w 2"/>
              <a:gd name="T5" fmla="*/ 2147483646 h 2"/>
              <a:gd name="T6" fmla="*/ 0 w 2"/>
              <a:gd name="T7" fmla="*/ 2147483646 h 2"/>
              <a:gd name="T8" fmla="*/ 2147483646 w 2"/>
              <a:gd name="T9" fmla="*/ 2147483646 h 2"/>
              <a:gd name="T10" fmla="*/ 2147483646 w 2"/>
              <a:gd name="T11" fmla="*/ 0 h 2"/>
              <a:gd name="T12" fmla="*/ 2147483646 w 2"/>
              <a:gd name="T13" fmla="*/ 2147483646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2" y="1"/>
                </a:moveTo>
                <a:lnTo>
                  <a:pt x="2" y="2"/>
                </a:lnTo>
                <a:lnTo>
                  <a:pt x="1" y="2"/>
                </a:lnTo>
                <a:lnTo>
                  <a:pt x="0" y="1"/>
                </a:lnTo>
                <a:lnTo>
                  <a:pt x="1" y="1"/>
                </a:lnTo>
                <a:lnTo>
                  <a:pt x="1" y="0"/>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8" name="Freeform 296"/>
          <p:cNvSpPr>
            <a:spLocks/>
          </p:cNvSpPr>
          <p:nvPr/>
        </p:nvSpPr>
        <p:spPr bwMode="auto">
          <a:xfrm>
            <a:off x="4827588" y="2633663"/>
            <a:ext cx="1587" cy="1587"/>
          </a:xfrm>
          <a:custGeom>
            <a:avLst/>
            <a:gdLst>
              <a:gd name="T0" fmla="*/ 2147483646 w 1"/>
              <a:gd name="T1" fmla="*/ 444107667 h 3"/>
              <a:gd name="T2" fmla="*/ 0 w 1"/>
              <a:gd name="T3" fmla="*/ 444107667 h 3"/>
              <a:gd name="T4" fmla="*/ 0 w 1"/>
              <a:gd name="T5" fmla="*/ 296071778 h 3"/>
              <a:gd name="T6" fmla="*/ 2147483646 w 1"/>
              <a:gd name="T7" fmla="*/ 296071778 h 3"/>
              <a:gd name="T8" fmla="*/ 2147483646 w 1"/>
              <a:gd name="T9" fmla="*/ 0 h 3"/>
              <a:gd name="T10" fmla="*/ 2147483646 w 1"/>
              <a:gd name="T11" fmla="*/ 296071778 h 3"/>
              <a:gd name="T12" fmla="*/ 2147483646 w 1"/>
              <a:gd name="T13" fmla="*/ 44410766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3">
                <a:moveTo>
                  <a:pt x="1" y="3"/>
                </a:moveTo>
                <a:lnTo>
                  <a:pt x="0" y="3"/>
                </a:lnTo>
                <a:lnTo>
                  <a:pt x="0" y="2"/>
                </a:lnTo>
                <a:lnTo>
                  <a:pt x="1" y="2"/>
                </a:lnTo>
                <a:lnTo>
                  <a:pt x="1" y="0"/>
                </a:lnTo>
                <a:lnTo>
                  <a:pt x="1" y="2"/>
                </a:lnTo>
                <a:lnTo>
                  <a:pt x="1"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89" name="Freeform 297"/>
          <p:cNvSpPr>
            <a:spLocks/>
          </p:cNvSpPr>
          <p:nvPr/>
        </p:nvSpPr>
        <p:spPr bwMode="auto">
          <a:xfrm>
            <a:off x="4806950" y="2609850"/>
            <a:ext cx="1588" cy="1588"/>
          </a:xfrm>
          <a:custGeom>
            <a:avLst/>
            <a:gdLst>
              <a:gd name="T0" fmla="*/ 187712319 w 4"/>
              <a:gd name="T1" fmla="*/ 2147483646 h 1"/>
              <a:gd name="T2" fmla="*/ 187712319 w 4"/>
              <a:gd name="T3" fmla="*/ 0 h 1"/>
              <a:gd name="T4" fmla="*/ 250283092 w 4"/>
              <a:gd name="T5" fmla="*/ 0 h 1"/>
              <a:gd name="T6" fmla="*/ 250283092 w 4"/>
              <a:gd name="T7" fmla="*/ 2147483646 h 1"/>
              <a:gd name="T8" fmla="*/ 187712319 w 4"/>
              <a:gd name="T9" fmla="*/ 2147483646 h 1"/>
              <a:gd name="T10" fmla="*/ 0 w 4"/>
              <a:gd name="T11" fmla="*/ 2147483646 h 1"/>
              <a:gd name="T12" fmla="*/ 62570773 w 4"/>
              <a:gd name="T13" fmla="*/ 2147483646 h 1"/>
              <a:gd name="T14" fmla="*/ 187712319 w 4"/>
              <a:gd name="T15" fmla="*/ 2147483646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3" y="1"/>
                </a:moveTo>
                <a:lnTo>
                  <a:pt x="3" y="0"/>
                </a:lnTo>
                <a:lnTo>
                  <a:pt x="4" y="0"/>
                </a:lnTo>
                <a:lnTo>
                  <a:pt x="4" y="1"/>
                </a:lnTo>
                <a:lnTo>
                  <a:pt x="3" y="1"/>
                </a:lnTo>
                <a:lnTo>
                  <a:pt x="0" y="1"/>
                </a:lnTo>
                <a:lnTo>
                  <a:pt x="1" y="1"/>
                </a:lnTo>
                <a:lnTo>
                  <a:pt x="3"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0" name="Freeform 298"/>
          <p:cNvSpPr>
            <a:spLocks/>
          </p:cNvSpPr>
          <p:nvPr/>
        </p:nvSpPr>
        <p:spPr bwMode="auto">
          <a:xfrm>
            <a:off x="4806950" y="2635250"/>
            <a:ext cx="1588" cy="1588"/>
          </a:xfrm>
          <a:custGeom>
            <a:avLst/>
            <a:gdLst>
              <a:gd name="T0" fmla="*/ 148222332 w 3"/>
              <a:gd name="T1" fmla="*/ 0 h 1"/>
              <a:gd name="T2" fmla="*/ 444947543 w 3"/>
              <a:gd name="T3" fmla="*/ 2147483646 h 1"/>
              <a:gd name="T4" fmla="*/ 148222332 w 3"/>
              <a:gd name="T5" fmla="*/ 2147483646 h 1"/>
              <a:gd name="T6" fmla="*/ 0 w 3"/>
              <a:gd name="T7" fmla="*/ 2147483646 h 1"/>
              <a:gd name="T8" fmla="*/ 0 w 3"/>
              <a:gd name="T9" fmla="*/ 0 h 1"/>
              <a:gd name="T10" fmla="*/ 148222332 w 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1" y="0"/>
                </a:moveTo>
                <a:lnTo>
                  <a:pt x="3" y="1"/>
                </a:lnTo>
                <a:lnTo>
                  <a:pt x="1" y="1"/>
                </a:lnTo>
                <a:lnTo>
                  <a:pt x="0" y="1"/>
                </a:lnTo>
                <a:lnTo>
                  <a:pt x="0" y="0"/>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1" name="Freeform 299"/>
          <p:cNvSpPr>
            <a:spLocks/>
          </p:cNvSpPr>
          <p:nvPr/>
        </p:nvSpPr>
        <p:spPr bwMode="auto">
          <a:xfrm>
            <a:off x="4862513" y="2614613"/>
            <a:ext cx="3175" cy="1587"/>
          </a:xfrm>
          <a:custGeom>
            <a:avLst/>
            <a:gdLst>
              <a:gd name="T0" fmla="*/ 1500123206 w 4"/>
              <a:gd name="T1" fmla="*/ 2147483646 h 1"/>
              <a:gd name="T2" fmla="*/ 500251413 w 4"/>
              <a:gd name="T3" fmla="*/ 2147483646 h 1"/>
              <a:gd name="T4" fmla="*/ 0 w 4"/>
              <a:gd name="T5" fmla="*/ 0 h 1"/>
              <a:gd name="T6" fmla="*/ 1500123206 w 4"/>
              <a:gd name="T7" fmla="*/ 0 h 1"/>
              <a:gd name="T8" fmla="*/ 2000373825 w 4"/>
              <a:gd name="T9" fmla="*/ 2147483646 h 1"/>
              <a:gd name="T10" fmla="*/ 1500123206 w 4"/>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1">
                <a:moveTo>
                  <a:pt x="3" y="1"/>
                </a:moveTo>
                <a:lnTo>
                  <a:pt x="1" y="1"/>
                </a:lnTo>
                <a:lnTo>
                  <a:pt x="0" y="0"/>
                </a:lnTo>
                <a:lnTo>
                  <a:pt x="3" y="0"/>
                </a:lnTo>
                <a:lnTo>
                  <a:pt x="4" y="1"/>
                </a:lnTo>
                <a:lnTo>
                  <a:pt x="3"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2" name="Freeform 300"/>
          <p:cNvSpPr>
            <a:spLocks/>
          </p:cNvSpPr>
          <p:nvPr/>
        </p:nvSpPr>
        <p:spPr bwMode="auto">
          <a:xfrm>
            <a:off x="4824413" y="2676525"/>
            <a:ext cx="3175" cy="1588"/>
          </a:xfrm>
          <a:custGeom>
            <a:avLst/>
            <a:gdLst>
              <a:gd name="T0" fmla="*/ 0 w 2"/>
              <a:gd name="T1" fmla="*/ 2147483646 h 1"/>
              <a:gd name="T2" fmla="*/ 2147483646 w 2"/>
              <a:gd name="T3" fmla="*/ 0 h 1"/>
              <a:gd name="T4" fmla="*/ 2147483646 w 2"/>
              <a:gd name="T5" fmla="*/ 0 h 1"/>
              <a:gd name="T6" fmla="*/ 2147483646 w 2"/>
              <a:gd name="T7" fmla="*/ 2147483646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lnTo>
                  <a:pt x="1" y="0"/>
                </a:lnTo>
                <a:lnTo>
                  <a:pt x="2" y="0"/>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3" name="Freeform 301"/>
          <p:cNvSpPr>
            <a:spLocks/>
          </p:cNvSpPr>
          <p:nvPr/>
        </p:nvSpPr>
        <p:spPr bwMode="auto">
          <a:xfrm>
            <a:off x="4819650" y="2616200"/>
            <a:ext cx="1588" cy="1588"/>
          </a:xfrm>
          <a:custGeom>
            <a:avLst/>
            <a:gdLst>
              <a:gd name="T0" fmla="*/ 500566184 w 2"/>
              <a:gd name="T1" fmla="*/ 500566184 h 2"/>
              <a:gd name="T2" fmla="*/ 1001132368 w 2"/>
              <a:gd name="T3" fmla="*/ 500566184 h 2"/>
              <a:gd name="T4" fmla="*/ 500566184 w 2"/>
              <a:gd name="T5" fmla="*/ 1001132368 h 2"/>
              <a:gd name="T6" fmla="*/ 0 w 2"/>
              <a:gd name="T7" fmla="*/ 1001132368 h 2"/>
              <a:gd name="T8" fmla="*/ 500566184 w 2"/>
              <a:gd name="T9" fmla="*/ 1001132368 h 2"/>
              <a:gd name="T10" fmla="*/ 500566184 w 2"/>
              <a:gd name="T11" fmla="*/ 500566184 h 2"/>
              <a:gd name="T12" fmla="*/ 0 w 2"/>
              <a:gd name="T13" fmla="*/ 500566184 h 2"/>
              <a:gd name="T14" fmla="*/ 0 w 2"/>
              <a:gd name="T15" fmla="*/ 0 h 2"/>
              <a:gd name="T16" fmla="*/ 500566184 w 2"/>
              <a:gd name="T17" fmla="*/ 0 h 2"/>
              <a:gd name="T18" fmla="*/ 500566184 w 2"/>
              <a:gd name="T19" fmla="*/ 500566184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2">
                <a:moveTo>
                  <a:pt x="1" y="1"/>
                </a:moveTo>
                <a:lnTo>
                  <a:pt x="2" y="1"/>
                </a:lnTo>
                <a:lnTo>
                  <a:pt x="1" y="2"/>
                </a:lnTo>
                <a:lnTo>
                  <a:pt x="0" y="2"/>
                </a:lnTo>
                <a:lnTo>
                  <a:pt x="1" y="2"/>
                </a:lnTo>
                <a:lnTo>
                  <a:pt x="1" y="1"/>
                </a:lnTo>
                <a:lnTo>
                  <a:pt x="0" y="1"/>
                </a:lnTo>
                <a:lnTo>
                  <a:pt x="0" y="0"/>
                </a:lnTo>
                <a:lnTo>
                  <a:pt x="1" y="0"/>
                </a:lnTo>
                <a:lnTo>
                  <a:pt x="1"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4" name="Freeform 302"/>
          <p:cNvSpPr>
            <a:spLocks/>
          </p:cNvSpPr>
          <p:nvPr/>
        </p:nvSpPr>
        <p:spPr bwMode="auto">
          <a:xfrm>
            <a:off x="4735513" y="2636838"/>
            <a:ext cx="1587" cy="1587"/>
          </a:xfrm>
          <a:custGeom>
            <a:avLst/>
            <a:gdLst>
              <a:gd name="T0" fmla="*/ 2147483646 w 1"/>
              <a:gd name="T1" fmla="*/ 444107667 h 3"/>
              <a:gd name="T2" fmla="*/ 0 w 1"/>
              <a:gd name="T3" fmla="*/ 148035889 h 3"/>
              <a:gd name="T4" fmla="*/ 0 w 1"/>
              <a:gd name="T5" fmla="*/ 0 h 3"/>
              <a:gd name="T6" fmla="*/ 2147483646 w 1"/>
              <a:gd name="T7" fmla="*/ 148035889 h 3"/>
              <a:gd name="T8" fmla="*/ 2147483646 w 1"/>
              <a:gd name="T9" fmla="*/ 44410766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3"/>
                </a:moveTo>
                <a:lnTo>
                  <a:pt x="0" y="1"/>
                </a:lnTo>
                <a:lnTo>
                  <a:pt x="0" y="0"/>
                </a:lnTo>
                <a:lnTo>
                  <a:pt x="1" y="1"/>
                </a:lnTo>
                <a:lnTo>
                  <a:pt x="1"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5" name="Freeform 303"/>
          <p:cNvSpPr>
            <a:spLocks/>
          </p:cNvSpPr>
          <p:nvPr/>
        </p:nvSpPr>
        <p:spPr bwMode="auto">
          <a:xfrm>
            <a:off x="4830763" y="2632075"/>
            <a:ext cx="1587" cy="1588"/>
          </a:xfrm>
          <a:custGeom>
            <a:avLst/>
            <a:gdLst>
              <a:gd name="T0" fmla="*/ 999242648 w 2"/>
              <a:gd name="T1" fmla="*/ 2147483646 h 1"/>
              <a:gd name="T2" fmla="*/ 499935947 w 2"/>
              <a:gd name="T3" fmla="*/ 2147483646 h 1"/>
              <a:gd name="T4" fmla="*/ 0 w 2"/>
              <a:gd name="T5" fmla="*/ 2147483646 h 1"/>
              <a:gd name="T6" fmla="*/ 499935947 w 2"/>
              <a:gd name="T7" fmla="*/ 2147483646 h 1"/>
              <a:gd name="T8" fmla="*/ 499935947 w 2"/>
              <a:gd name="T9" fmla="*/ 0 h 1"/>
              <a:gd name="T10" fmla="*/ 999242648 w 2"/>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
                <a:moveTo>
                  <a:pt x="2" y="1"/>
                </a:moveTo>
                <a:lnTo>
                  <a:pt x="1" y="1"/>
                </a:lnTo>
                <a:lnTo>
                  <a:pt x="0" y="1"/>
                </a:lnTo>
                <a:lnTo>
                  <a:pt x="1" y="1"/>
                </a:lnTo>
                <a:lnTo>
                  <a:pt x="1" y="0"/>
                </a:lnTo>
                <a:lnTo>
                  <a:pt x="2"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6" name="Freeform 304"/>
          <p:cNvSpPr>
            <a:spLocks/>
          </p:cNvSpPr>
          <p:nvPr/>
        </p:nvSpPr>
        <p:spPr bwMode="auto">
          <a:xfrm>
            <a:off x="4868863" y="2630488"/>
            <a:ext cx="1587" cy="1587"/>
          </a:xfrm>
          <a:custGeom>
            <a:avLst/>
            <a:gdLst>
              <a:gd name="T0" fmla="*/ 0 w 2"/>
              <a:gd name="T1" fmla="*/ 0 h 1"/>
              <a:gd name="T2" fmla="*/ 499935947 w 2"/>
              <a:gd name="T3" fmla="*/ 0 h 1"/>
              <a:gd name="T4" fmla="*/ 999242648 w 2"/>
              <a:gd name="T5" fmla="*/ 0 h 1"/>
              <a:gd name="T6" fmla="*/ 499935947 w 2"/>
              <a:gd name="T7" fmla="*/ 0 h 1"/>
              <a:gd name="T8" fmla="*/ 999242648 w 2"/>
              <a:gd name="T9" fmla="*/ 2147483646 h 1"/>
              <a:gd name="T10" fmla="*/ 499935947 w 2"/>
              <a:gd name="T11" fmla="*/ 2147483646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lnTo>
                  <a:pt x="1" y="0"/>
                </a:lnTo>
                <a:lnTo>
                  <a:pt x="2" y="0"/>
                </a:lnTo>
                <a:lnTo>
                  <a:pt x="1" y="0"/>
                </a:lnTo>
                <a:lnTo>
                  <a:pt x="2" y="1"/>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7" name="Freeform 305"/>
          <p:cNvSpPr>
            <a:spLocks/>
          </p:cNvSpPr>
          <p:nvPr/>
        </p:nvSpPr>
        <p:spPr bwMode="auto">
          <a:xfrm>
            <a:off x="4841875" y="2582863"/>
            <a:ext cx="1588" cy="1587"/>
          </a:xfrm>
          <a:custGeom>
            <a:avLst/>
            <a:gdLst>
              <a:gd name="T0" fmla="*/ 148222332 w 3"/>
              <a:gd name="T1" fmla="*/ 296071778 h 3"/>
              <a:gd name="T2" fmla="*/ 444947543 w 3"/>
              <a:gd name="T3" fmla="*/ 296071778 h 3"/>
              <a:gd name="T4" fmla="*/ 444947543 w 3"/>
              <a:gd name="T5" fmla="*/ 444107667 h 3"/>
              <a:gd name="T6" fmla="*/ 148222332 w 3"/>
              <a:gd name="T7" fmla="*/ 296071778 h 3"/>
              <a:gd name="T8" fmla="*/ 0 w 3"/>
              <a:gd name="T9" fmla="*/ 0 h 3"/>
              <a:gd name="T10" fmla="*/ 148222332 w 3"/>
              <a:gd name="T11" fmla="*/ 296071778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2"/>
                </a:moveTo>
                <a:lnTo>
                  <a:pt x="3" y="2"/>
                </a:lnTo>
                <a:lnTo>
                  <a:pt x="3" y="3"/>
                </a:lnTo>
                <a:lnTo>
                  <a:pt x="1" y="2"/>
                </a:lnTo>
                <a:lnTo>
                  <a:pt x="0" y="0"/>
                </a:lnTo>
                <a:lnTo>
                  <a:pt x="1"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8" name="Freeform 306"/>
          <p:cNvSpPr>
            <a:spLocks/>
          </p:cNvSpPr>
          <p:nvPr/>
        </p:nvSpPr>
        <p:spPr bwMode="auto">
          <a:xfrm>
            <a:off x="4772025" y="2608263"/>
            <a:ext cx="1588" cy="1587"/>
          </a:xfrm>
          <a:custGeom>
            <a:avLst/>
            <a:gdLst>
              <a:gd name="T0" fmla="*/ 296725211 w 3"/>
              <a:gd name="T1" fmla="*/ 999242648 h 2"/>
              <a:gd name="T2" fmla="*/ 0 w 3"/>
              <a:gd name="T3" fmla="*/ 0 h 2"/>
              <a:gd name="T4" fmla="*/ 296725211 w 3"/>
              <a:gd name="T5" fmla="*/ 0 h 2"/>
              <a:gd name="T6" fmla="*/ 444947543 w 3"/>
              <a:gd name="T7" fmla="*/ 0 h 2"/>
              <a:gd name="T8" fmla="*/ 296725211 w 3"/>
              <a:gd name="T9" fmla="*/ 99924264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lnTo>
                  <a:pt x="0" y="0"/>
                </a:lnTo>
                <a:lnTo>
                  <a:pt x="2" y="0"/>
                </a:lnTo>
                <a:lnTo>
                  <a:pt x="3" y="0"/>
                </a:lnTo>
                <a:lnTo>
                  <a:pt x="2"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099" name="Freeform 307"/>
          <p:cNvSpPr>
            <a:spLocks/>
          </p:cNvSpPr>
          <p:nvPr/>
        </p:nvSpPr>
        <p:spPr bwMode="auto">
          <a:xfrm>
            <a:off x="4814888" y="2630488"/>
            <a:ext cx="1587" cy="1587"/>
          </a:xfrm>
          <a:custGeom>
            <a:avLst/>
            <a:gdLst>
              <a:gd name="T0" fmla="*/ 0 w 2"/>
              <a:gd name="T1" fmla="*/ 2147483646 h 1"/>
              <a:gd name="T2" fmla="*/ 499935947 w 2"/>
              <a:gd name="T3" fmla="*/ 0 h 1"/>
              <a:gd name="T4" fmla="*/ 999242648 w 2"/>
              <a:gd name="T5" fmla="*/ 2147483646 h 1"/>
              <a:gd name="T6" fmla="*/ 499935947 w 2"/>
              <a:gd name="T7" fmla="*/ 2147483646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lnTo>
                  <a:pt x="1" y="0"/>
                </a:lnTo>
                <a:lnTo>
                  <a:pt x="2" y="1"/>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0" name="Freeform 308"/>
          <p:cNvSpPr>
            <a:spLocks/>
          </p:cNvSpPr>
          <p:nvPr/>
        </p:nvSpPr>
        <p:spPr bwMode="auto">
          <a:xfrm>
            <a:off x="4789488" y="2555875"/>
            <a:ext cx="1587" cy="1588"/>
          </a:xfrm>
          <a:custGeom>
            <a:avLst/>
            <a:gdLst>
              <a:gd name="T0" fmla="*/ 0 w 1"/>
              <a:gd name="T1" fmla="*/ 148222332 h 3"/>
              <a:gd name="T2" fmla="*/ 0 w 1"/>
              <a:gd name="T3" fmla="*/ 0 h 3"/>
              <a:gd name="T4" fmla="*/ 2147483646 w 1"/>
              <a:gd name="T5" fmla="*/ 148222332 h 3"/>
              <a:gd name="T6" fmla="*/ 0 w 1"/>
              <a:gd name="T7" fmla="*/ 444947543 h 3"/>
              <a:gd name="T8" fmla="*/ 0 w 1"/>
              <a:gd name="T9" fmla="*/ 14822233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lnTo>
                  <a:pt x="0" y="0"/>
                </a:lnTo>
                <a:lnTo>
                  <a:pt x="1" y="1"/>
                </a:lnTo>
                <a:lnTo>
                  <a:pt x="0"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1" name="Freeform 309"/>
          <p:cNvSpPr>
            <a:spLocks/>
          </p:cNvSpPr>
          <p:nvPr/>
        </p:nvSpPr>
        <p:spPr bwMode="auto">
          <a:xfrm>
            <a:off x="4732338" y="2635250"/>
            <a:ext cx="1587" cy="3175"/>
          </a:xfrm>
          <a:custGeom>
            <a:avLst/>
            <a:gdLst>
              <a:gd name="T0" fmla="*/ 0 w 1"/>
              <a:gd name="T1" fmla="*/ 0 h 2"/>
              <a:gd name="T2" fmla="*/ 2147483646 w 1"/>
              <a:gd name="T3" fmla="*/ 0 h 2"/>
              <a:gd name="T4" fmla="*/ 2147483646 w 1"/>
              <a:gd name="T5" fmla="*/ 2147483646 h 2"/>
              <a:gd name="T6" fmla="*/ 2147483646 w 1"/>
              <a:gd name="T7" fmla="*/ 2147483646 h 2"/>
              <a:gd name="T8" fmla="*/ 0 w 1"/>
              <a:gd name="T9" fmla="*/ 2147483646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1" y="0"/>
                </a:lnTo>
                <a:lnTo>
                  <a:pt x="1" y="1"/>
                </a:lnTo>
                <a:lnTo>
                  <a:pt x="1" y="2"/>
                </a:ln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2" name="Freeform 310"/>
          <p:cNvSpPr>
            <a:spLocks/>
          </p:cNvSpPr>
          <p:nvPr/>
        </p:nvSpPr>
        <p:spPr bwMode="auto">
          <a:xfrm>
            <a:off x="4795838" y="2635250"/>
            <a:ext cx="1587" cy="1588"/>
          </a:xfrm>
          <a:custGeom>
            <a:avLst/>
            <a:gdLst>
              <a:gd name="T0" fmla="*/ 148035889 w 3"/>
              <a:gd name="T1" fmla="*/ 1001132368 h 2"/>
              <a:gd name="T2" fmla="*/ 148035889 w 3"/>
              <a:gd name="T3" fmla="*/ 500566184 h 2"/>
              <a:gd name="T4" fmla="*/ 0 w 3"/>
              <a:gd name="T5" fmla="*/ 500566184 h 2"/>
              <a:gd name="T6" fmla="*/ 148035889 w 3"/>
              <a:gd name="T7" fmla="*/ 0 h 2"/>
              <a:gd name="T8" fmla="*/ 148035889 w 3"/>
              <a:gd name="T9" fmla="*/ 500566184 h 2"/>
              <a:gd name="T10" fmla="*/ 444107667 w 3"/>
              <a:gd name="T11" fmla="*/ 500566184 h 2"/>
              <a:gd name="T12" fmla="*/ 148035889 w 3"/>
              <a:gd name="T13" fmla="*/ 1001132368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1" y="2"/>
                </a:moveTo>
                <a:lnTo>
                  <a:pt x="1" y="1"/>
                </a:lnTo>
                <a:lnTo>
                  <a:pt x="0" y="1"/>
                </a:lnTo>
                <a:lnTo>
                  <a:pt x="1" y="0"/>
                </a:lnTo>
                <a:lnTo>
                  <a:pt x="1" y="1"/>
                </a:lnTo>
                <a:lnTo>
                  <a:pt x="3" y="1"/>
                </a:lnTo>
                <a:lnTo>
                  <a:pt x="1"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3" name="Rectangle 311"/>
          <p:cNvSpPr>
            <a:spLocks noChangeArrowheads="1"/>
          </p:cNvSpPr>
          <p:nvPr/>
        </p:nvSpPr>
        <p:spPr bwMode="auto">
          <a:xfrm>
            <a:off x="4829175" y="2633663"/>
            <a:ext cx="1588" cy="1587"/>
          </a:xfrm>
          <a:prstGeom prst="rect">
            <a:avLst/>
          </a:prstGeom>
          <a:solidFill>
            <a:schemeClr val="bg1"/>
          </a:solidFill>
          <a:ln w="3175">
            <a:solidFill>
              <a:schemeClr val="bg2"/>
            </a:solidFill>
            <a:miter lim="800000"/>
            <a:headEnd/>
            <a:tailEnd/>
          </a:ln>
        </p:spPr>
        <p:txBody>
          <a:bodyPr/>
          <a:lstStyle/>
          <a:p>
            <a:endParaRPr lang="en-US" altLang="en-US"/>
          </a:p>
        </p:txBody>
      </p:sp>
      <p:sp>
        <p:nvSpPr>
          <p:cNvPr id="34104" name="Rectangle 312"/>
          <p:cNvSpPr>
            <a:spLocks noChangeArrowheads="1"/>
          </p:cNvSpPr>
          <p:nvPr/>
        </p:nvSpPr>
        <p:spPr bwMode="auto">
          <a:xfrm>
            <a:off x="4824413" y="2646363"/>
            <a:ext cx="1587" cy="1587"/>
          </a:xfrm>
          <a:prstGeom prst="rect">
            <a:avLst/>
          </a:prstGeom>
          <a:solidFill>
            <a:schemeClr val="bg1"/>
          </a:solidFill>
          <a:ln w="3175">
            <a:solidFill>
              <a:schemeClr val="bg2"/>
            </a:solidFill>
            <a:miter lim="800000"/>
            <a:headEnd/>
            <a:tailEnd/>
          </a:ln>
        </p:spPr>
        <p:txBody>
          <a:bodyPr/>
          <a:lstStyle/>
          <a:p>
            <a:endParaRPr lang="en-US" altLang="en-US"/>
          </a:p>
        </p:txBody>
      </p:sp>
      <p:sp>
        <p:nvSpPr>
          <p:cNvPr id="34105" name="Freeform 313"/>
          <p:cNvSpPr>
            <a:spLocks/>
          </p:cNvSpPr>
          <p:nvPr/>
        </p:nvSpPr>
        <p:spPr bwMode="auto">
          <a:xfrm>
            <a:off x="4689475" y="2562225"/>
            <a:ext cx="1588" cy="1588"/>
          </a:xfrm>
          <a:custGeom>
            <a:avLst/>
            <a:gdLst>
              <a:gd name="T0" fmla="*/ 2147483646 w 1"/>
              <a:gd name="T1" fmla="*/ 0 h 1"/>
              <a:gd name="T2" fmla="*/ 2147483646 w 1"/>
              <a:gd name="T3" fmla="*/ 2147483646 h 1"/>
              <a:gd name="T4" fmla="*/ 0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lnTo>
                  <a:pt x="1" y="1"/>
                </a:lnTo>
                <a:lnTo>
                  <a:pt x="0" y="1"/>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6" name="Freeform 314"/>
          <p:cNvSpPr>
            <a:spLocks/>
          </p:cNvSpPr>
          <p:nvPr/>
        </p:nvSpPr>
        <p:spPr bwMode="auto">
          <a:xfrm>
            <a:off x="4841875" y="2474913"/>
            <a:ext cx="477838" cy="188912"/>
          </a:xfrm>
          <a:custGeom>
            <a:avLst/>
            <a:gdLst>
              <a:gd name="T0" fmla="*/ 2147483646 w 603"/>
              <a:gd name="T1" fmla="*/ 2147483646 h 239"/>
              <a:gd name="T2" fmla="*/ 2147483646 w 603"/>
              <a:gd name="T3" fmla="*/ 2147483646 h 239"/>
              <a:gd name="T4" fmla="*/ 2147483646 w 603"/>
              <a:gd name="T5" fmla="*/ 2147483646 h 239"/>
              <a:gd name="T6" fmla="*/ 2147483646 w 603"/>
              <a:gd name="T7" fmla="*/ 2147483646 h 239"/>
              <a:gd name="T8" fmla="*/ 2147483646 w 603"/>
              <a:gd name="T9" fmla="*/ 2147483646 h 239"/>
              <a:gd name="T10" fmla="*/ 2147483646 w 603"/>
              <a:gd name="T11" fmla="*/ 2147483646 h 239"/>
              <a:gd name="T12" fmla="*/ 2147483646 w 603"/>
              <a:gd name="T13" fmla="*/ 2147483646 h 239"/>
              <a:gd name="T14" fmla="*/ 2147483646 w 603"/>
              <a:gd name="T15" fmla="*/ 2147483646 h 239"/>
              <a:gd name="T16" fmla="*/ 2147483646 w 603"/>
              <a:gd name="T17" fmla="*/ 2147483646 h 239"/>
              <a:gd name="T18" fmla="*/ 2147483646 w 603"/>
              <a:gd name="T19" fmla="*/ 2147483646 h 239"/>
              <a:gd name="T20" fmla="*/ 2147483646 w 603"/>
              <a:gd name="T21" fmla="*/ 2147483646 h 239"/>
              <a:gd name="T22" fmla="*/ 2147483646 w 603"/>
              <a:gd name="T23" fmla="*/ 2147483646 h 239"/>
              <a:gd name="T24" fmla="*/ 2147483646 w 603"/>
              <a:gd name="T25" fmla="*/ 2147483646 h 239"/>
              <a:gd name="T26" fmla="*/ 2147483646 w 603"/>
              <a:gd name="T27" fmla="*/ 2147483646 h 239"/>
              <a:gd name="T28" fmla="*/ 2147483646 w 603"/>
              <a:gd name="T29" fmla="*/ 2147483646 h 239"/>
              <a:gd name="T30" fmla="*/ 2147483646 w 603"/>
              <a:gd name="T31" fmla="*/ 2147483646 h 239"/>
              <a:gd name="T32" fmla="*/ 2147483646 w 603"/>
              <a:gd name="T33" fmla="*/ 2147483646 h 239"/>
              <a:gd name="T34" fmla="*/ 497338228 w 603"/>
              <a:gd name="T35" fmla="*/ 2147483646 h 239"/>
              <a:gd name="T36" fmla="*/ 2147483646 w 603"/>
              <a:gd name="T37" fmla="*/ 2147483646 h 239"/>
              <a:gd name="T38" fmla="*/ 2147483646 w 603"/>
              <a:gd name="T39" fmla="*/ 2147483646 h 239"/>
              <a:gd name="T40" fmla="*/ 2147483646 w 603"/>
              <a:gd name="T41" fmla="*/ 2147483646 h 239"/>
              <a:gd name="T42" fmla="*/ 2147483646 w 603"/>
              <a:gd name="T43" fmla="*/ 2147483646 h 239"/>
              <a:gd name="T44" fmla="*/ 2147483646 w 603"/>
              <a:gd name="T45" fmla="*/ 1975536569 h 239"/>
              <a:gd name="T46" fmla="*/ 2147483646 w 603"/>
              <a:gd name="T47" fmla="*/ 0 h 239"/>
              <a:gd name="T48" fmla="*/ 2147483646 w 603"/>
              <a:gd name="T49" fmla="*/ 2147483646 h 239"/>
              <a:gd name="T50" fmla="*/ 2147483646 w 603"/>
              <a:gd name="T51" fmla="*/ 2147483646 h 239"/>
              <a:gd name="T52" fmla="*/ 2147483646 w 603"/>
              <a:gd name="T53" fmla="*/ 2147483646 h 239"/>
              <a:gd name="T54" fmla="*/ 2147483646 w 603"/>
              <a:gd name="T55" fmla="*/ 2147483646 h 239"/>
              <a:gd name="T56" fmla="*/ 2147483646 w 603"/>
              <a:gd name="T57" fmla="*/ 2147483646 h 239"/>
              <a:gd name="T58" fmla="*/ 2147483646 w 603"/>
              <a:gd name="T59" fmla="*/ 2147483646 h 239"/>
              <a:gd name="T60" fmla="*/ 2147483646 w 603"/>
              <a:gd name="T61" fmla="*/ 2147483646 h 239"/>
              <a:gd name="T62" fmla="*/ 2147483646 w 603"/>
              <a:gd name="T63" fmla="*/ 2147483646 h 239"/>
              <a:gd name="T64" fmla="*/ 2147483646 w 603"/>
              <a:gd name="T65" fmla="*/ 2147483646 h 239"/>
              <a:gd name="T66" fmla="*/ 2147483646 w 603"/>
              <a:gd name="T67" fmla="*/ 2147483646 h 239"/>
              <a:gd name="T68" fmla="*/ 2147483646 w 603"/>
              <a:gd name="T69" fmla="*/ 2147483646 h 239"/>
              <a:gd name="T70" fmla="*/ 2147483646 w 603"/>
              <a:gd name="T71" fmla="*/ 2147483646 h 2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3" h="239">
                <a:moveTo>
                  <a:pt x="450" y="203"/>
                </a:moveTo>
                <a:lnTo>
                  <a:pt x="403" y="202"/>
                </a:lnTo>
                <a:lnTo>
                  <a:pt x="354" y="205"/>
                </a:lnTo>
                <a:lnTo>
                  <a:pt x="343" y="210"/>
                </a:lnTo>
                <a:lnTo>
                  <a:pt x="341" y="227"/>
                </a:lnTo>
                <a:lnTo>
                  <a:pt x="328" y="239"/>
                </a:lnTo>
                <a:lnTo>
                  <a:pt x="325" y="236"/>
                </a:lnTo>
                <a:lnTo>
                  <a:pt x="325" y="230"/>
                </a:lnTo>
                <a:lnTo>
                  <a:pt x="326" y="201"/>
                </a:lnTo>
                <a:lnTo>
                  <a:pt x="305" y="212"/>
                </a:lnTo>
                <a:lnTo>
                  <a:pt x="290" y="207"/>
                </a:lnTo>
                <a:lnTo>
                  <a:pt x="265" y="216"/>
                </a:lnTo>
                <a:lnTo>
                  <a:pt x="254" y="224"/>
                </a:lnTo>
                <a:lnTo>
                  <a:pt x="228" y="233"/>
                </a:lnTo>
                <a:lnTo>
                  <a:pt x="206" y="223"/>
                </a:lnTo>
                <a:lnTo>
                  <a:pt x="154" y="202"/>
                </a:lnTo>
                <a:lnTo>
                  <a:pt x="148" y="217"/>
                </a:lnTo>
                <a:lnTo>
                  <a:pt x="132" y="227"/>
                </a:lnTo>
                <a:lnTo>
                  <a:pt x="102" y="216"/>
                </a:lnTo>
                <a:lnTo>
                  <a:pt x="85" y="205"/>
                </a:lnTo>
                <a:lnTo>
                  <a:pt x="69" y="209"/>
                </a:lnTo>
                <a:lnTo>
                  <a:pt x="52" y="208"/>
                </a:lnTo>
                <a:lnTo>
                  <a:pt x="71" y="197"/>
                </a:lnTo>
                <a:lnTo>
                  <a:pt x="46" y="195"/>
                </a:lnTo>
                <a:lnTo>
                  <a:pt x="50" y="185"/>
                </a:lnTo>
                <a:lnTo>
                  <a:pt x="34" y="171"/>
                </a:lnTo>
                <a:lnTo>
                  <a:pt x="38" y="164"/>
                </a:lnTo>
                <a:lnTo>
                  <a:pt x="12" y="150"/>
                </a:lnTo>
                <a:lnTo>
                  <a:pt x="7" y="137"/>
                </a:lnTo>
                <a:lnTo>
                  <a:pt x="15" y="139"/>
                </a:lnTo>
                <a:lnTo>
                  <a:pt x="27" y="141"/>
                </a:lnTo>
                <a:lnTo>
                  <a:pt x="20" y="127"/>
                </a:lnTo>
                <a:lnTo>
                  <a:pt x="20" y="121"/>
                </a:lnTo>
                <a:lnTo>
                  <a:pt x="17" y="101"/>
                </a:lnTo>
                <a:lnTo>
                  <a:pt x="0" y="99"/>
                </a:lnTo>
                <a:lnTo>
                  <a:pt x="1" y="71"/>
                </a:lnTo>
                <a:lnTo>
                  <a:pt x="33" y="67"/>
                </a:lnTo>
                <a:lnTo>
                  <a:pt x="44" y="60"/>
                </a:lnTo>
                <a:lnTo>
                  <a:pt x="82" y="61"/>
                </a:lnTo>
                <a:lnTo>
                  <a:pt x="106" y="51"/>
                </a:lnTo>
                <a:lnTo>
                  <a:pt x="97" y="50"/>
                </a:lnTo>
                <a:lnTo>
                  <a:pt x="81" y="36"/>
                </a:lnTo>
                <a:lnTo>
                  <a:pt x="140" y="37"/>
                </a:lnTo>
                <a:lnTo>
                  <a:pt x="185" y="10"/>
                </a:lnTo>
                <a:lnTo>
                  <a:pt x="217" y="3"/>
                </a:lnTo>
                <a:lnTo>
                  <a:pt x="245" y="4"/>
                </a:lnTo>
                <a:lnTo>
                  <a:pt x="261" y="5"/>
                </a:lnTo>
                <a:lnTo>
                  <a:pt x="267" y="0"/>
                </a:lnTo>
                <a:lnTo>
                  <a:pt x="269" y="7"/>
                </a:lnTo>
                <a:lnTo>
                  <a:pt x="288" y="15"/>
                </a:lnTo>
                <a:lnTo>
                  <a:pt x="301" y="23"/>
                </a:lnTo>
                <a:lnTo>
                  <a:pt x="341" y="32"/>
                </a:lnTo>
                <a:lnTo>
                  <a:pt x="383" y="42"/>
                </a:lnTo>
                <a:lnTo>
                  <a:pt x="395" y="38"/>
                </a:lnTo>
                <a:lnTo>
                  <a:pt x="412" y="38"/>
                </a:lnTo>
                <a:lnTo>
                  <a:pt x="422" y="43"/>
                </a:lnTo>
                <a:lnTo>
                  <a:pt x="469" y="22"/>
                </a:lnTo>
                <a:lnTo>
                  <a:pt x="511" y="18"/>
                </a:lnTo>
                <a:lnTo>
                  <a:pt x="530" y="33"/>
                </a:lnTo>
                <a:lnTo>
                  <a:pt x="544" y="58"/>
                </a:lnTo>
                <a:lnTo>
                  <a:pt x="557" y="79"/>
                </a:lnTo>
                <a:lnTo>
                  <a:pt x="584" y="90"/>
                </a:lnTo>
                <a:lnTo>
                  <a:pt x="570" y="102"/>
                </a:lnTo>
                <a:lnTo>
                  <a:pt x="575" y="124"/>
                </a:lnTo>
                <a:lnTo>
                  <a:pt x="582" y="161"/>
                </a:lnTo>
                <a:lnTo>
                  <a:pt x="603" y="189"/>
                </a:lnTo>
                <a:lnTo>
                  <a:pt x="584" y="191"/>
                </a:lnTo>
                <a:lnTo>
                  <a:pt x="575" y="184"/>
                </a:lnTo>
                <a:lnTo>
                  <a:pt x="533" y="185"/>
                </a:lnTo>
                <a:lnTo>
                  <a:pt x="525" y="191"/>
                </a:lnTo>
                <a:lnTo>
                  <a:pt x="514" y="189"/>
                </a:lnTo>
                <a:lnTo>
                  <a:pt x="482" y="196"/>
                </a:lnTo>
                <a:lnTo>
                  <a:pt x="450" y="203"/>
                </a:lnTo>
                <a:close/>
              </a:path>
            </a:pathLst>
          </a:custGeom>
          <a:noFill/>
          <a:ln w="3175" cmpd="sng">
            <a:solidFill>
              <a:schemeClr val="bg2"/>
            </a:solidFill>
            <a:prstDash val="solid"/>
            <a:round/>
            <a:headEnd/>
            <a:tailEnd/>
          </a:ln>
        </p:spPr>
        <p:txBody>
          <a:bodyPr/>
          <a:lstStyle/>
          <a:p>
            <a:endParaRPr lang="en-US"/>
          </a:p>
        </p:txBody>
      </p:sp>
      <p:sp>
        <p:nvSpPr>
          <p:cNvPr id="34107" name="Freeform 315"/>
          <p:cNvSpPr>
            <a:spLocks/>
          </p:cNvSpPr>
          <p:nvPr/>
        </p:nvSpPr>
        <p:spPr bwMode="auto">
          <a:xfrm>
            <a:off x="4832350" y="2473325"/>
            <a:ext cx="73025" cy="58738"/>
          </a:xfrm>
          <a:custGeom>
            <a:avLst/>
            <a:gdLst>
              <a:gd name="T0" fmla="*/ 2147483646 w 93"/>
              <a:gd name="T1" fmla="*/ 2147483646 h 75"/>
              <a:gd name="T2" fmla="*/ 2147483646 w 93"/>
              <a:gd name="T3" fmla="*/ 2147483646 h 75"/>
              <a:gd name="T4" fmla="*/ 2147483646 w 93"/>
              <a:gd name="T5" fmla="*/ 2147483646 h 75"/>
              <a:gd name="T6" fmla="*/ 2147483646 w 93"/>
              <a:gd name="T7" fmla="*/ 2147483646 h 75"/>
              <a:gd name="T8" fmla="*/ 2147483646 w 93"/>
              <a:gd name="T9" fmla="*/ 2147483646 h 75"/>
              <a:gd name="T10" fmla="*/ 2147483646 w 93"/>
              <a:gd name="T11" fmla="*/ 2147483646 h 75"/>
              <a:gd name="T12" fmla="*/ 2147483646 w 93"/>
              <a:gd name="T13" fmla="*/ 2147483646 h 75"/>
              <a:gd name="T14" fmla="*/ 2147483646 w 93"/>
              <a:gd name="T15" fmla="*/ 2147483646 h 75"/>
              <a:gd name="T16" fmla="*/ 2147483646 w 93"/>
              <a:gd name="T17" fmla="*/ 2147483646 h 75"/>
              <a:gd name="T18" fmla="*/ 2147483646 w 93"/>
              <a:gd name="T19" fmla="*/ 2147483646 h 75"/>
              <a:gd name="T20" fmla="*/ 2147483646 w 93"/>
              <a:gd name="T21" fmla="*/ 2147483646 h 75"/>
              <a:gd name="T22" fmla="*/ 2147483646 w 93"/>
              <a:gd name="T23" fmla="*/ 2147483646 h 75"/>
              <a:gd name="T24" fmla="*/ 2147483646 w 93"/>
              <a:gd name="T25" fmla="*/ 960522151 h 75"/>
              <a:gd name="T26" fmla="*/ 2147483646 w 93"/>
              <a:gd name="T27" fmla="*/ 480261467 h 75"/>
              <a:gd name="T28" fmla="*/ 2147483646 w 93"/>
              <a:gd name="T29" fmla="*/ 0 h 75"/>
              <a:gd name="T30" fmla="*/ 2147483646 w 93"/>
              <a:gd name="T31" fmla="*/ 960522151 h 75"/>
              <a:gd name="T32" fmla="*/ 2147483646 w 93"/>
              <a:gd name="T33" fmla="*/ 480261467 h 75"/>
              <a:gd name="T34" fmla="*/ 2147483646 w 93"/>
              <a:gd name="T35" fmla="*/ 480261467 h 75"/>
              <a:gd name="T36" fmla="*/ 2147483646 w 93"/>
              <a:gd name="T37" fmla="*/ 960522151 h 75"/>
              <a:gd name="T38" fmla="*/ 2147483646 w 93"/>
              <a:gd name="T39" fmla="*/ 2147483646 h 75"/>
              <a:gd name="T40" fmla="*/ 2147483646 w 93"/>
              <a:gd name="T41" fmla="*/ 2147483646 h 75"/>
              <a:gd name="T42" fmla="*/ 2147483646 w 93"/>
              <a:gd name="T43" fmla="*/ 2147483646 h 75"/>
              <a:gd name="T44" fmla="*/ 2147483646 w 93"/>
              <a:gd name="T45" fmla="*/ 2147483646 h 75"/>
              <a:gd name="T46" fmla="*/ 2147483646 w 93"/>
              <a:gd name="T47" fmla="*/ 2147483646 h 75"/>
              <a:gd name="T48" fmla="*/ 2147483646 w 93"/>
              <a:gd name="T49" fmla="*/ 2147483646 h 75"/>
              <a:gd name="T50" fmla="*/ 1936623000 w 93"/>
              <a:gd name="T51" fmla="*/ 2147483646 h 75"/>
              <a:gd name="T52" fmla="*/ 1936623000 w 93"/>
              <a:gd name="T53" fmla="*/ 2147483646 h 75"/>
              <a:gd name="T54" fmla="*/ 2147483646 w 93"/>
              <a:gd name="T55" fmla="*/ 2147483646 h 75"/>
              <a:gd name="T56" fmla="*/ 2147483646 w 93"/>
              <a:gd name="T57" fmla="*/ 2147483646 h 75"/>
              <a:gd name="T58" fmla="*/ 2147483646 w 93"/>
              <a:gd name="T59" fmla="*/ 2147483646 h 75"/>
              <a:gd name="T60" fmla="*/ 2147483646 w 93"/>
              <a:gd name="T61" fmla="*/ 2147483646 h 75"/>
              <a:gd name="T62" fmla="*/ 2147483646 w 93"/>
              <a:gd name="T63" fmla="*/ 2147483646 h 75"/>
              <a:gd name="T64" fmla="*/ 2147483646 w 93"/>
              <a:gd name="T65" fmla="*/ 2147483646 h 75"/>
              <a:gd name="T66" fmla="*/ 2147483646 w 93"/>
              <a:gd name="T67" fmla="*/ 2147483646 h 75"/>
              <a:gd name="T68" fmla="*/ 2147483646 w 93"/>
              <a:gd name="T69" fmla="*/ 2147483646 h 75"/>
              <a:gd name="T70" fmla="*/ 2147483646 w 93"/>
              <a:gd name="T71" fmla="*/ 2147483646 h 75"/>
              <a:gd name="T72" fmla="*/ 2147483646 w 93"/>
              <a:gd name="T73" fmla="*/ 2147483646 h 75"/>
              <a:gd name="T74" fmla="*/ 1452621937 w 93"/>
              <a:gd name="T75" fmla="*/ 2147483646 h 75"/>
              <a:gd name="T76" fmla="*/ 2147483646 w 93"/>
              <a:gd name="T77" fmla="*/ 2147483646 h 75"/>
              <a:gd name="T78" fmla="*/ 2147483646 w 93"/>
              <a:gd name="T79" fmla="*/ 2147483646 h 75"/>
              <a:gd name="T80" fmla="*/ 2147483646 w 93"/>
              <a:gd name="T81" fmla="*/ 2147483646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3" h="75">
                <a:moveTo>
                  <a:pt x="56" y="5"/>
                </a:moveTo>
                <a:lnTo>
                  <a:pt x="55" y="5"/>
                </a:lnTo>
                <a:lnTo>
                  <a:pt x="54" y="5"/>
                </a:lnTo>
                <a:lnTo>
                  <a:pt x="52" y="5"/>
                </a:lnTo>
                <a:lnTo>
                  <a:pt x="51" y="3"/>
                </a:lnTo>
                <a:lnTo>
                  <a:pt x="51" y="5"/>
                </a:lnTo>
                <a:lnTo>
                  <a:pt x="50" y="5"/>
                </a:lnTo>
                <a:lnTo>
                  <a:pt x="50" y="6"/>
                </a:lnTo>
                <a:lnTo>
                  <a:pt x="49" y="6"/>
                </a:lnTo>
                <a:lnTo>
                  <a:pt x="48" y="6"/>
                </a:lnTo>
                <a:lnTo>
                  <a:pt x="48" y="5"/>
                </a:lnTo>
                <a:lnTo>
                  <a:pt x="46" y="5"/>
                </a:lnTo>
                <a:lnTo>
                  <a:pt x="45" y="5"/>
                </a:lnTo>
                <a:lnTo>
                  <a:pt x="45" y="6"/>
                </a:lnTo>
                <a:lnTo>
                  <a:pt x="44" y="6"/>
                </a:lnTo>
                <a:lnTo>
                  <a:pt x="43" y="6"/>
                </a:lnTo>
                <a:lnTo>
                  <a:pt x="43" y="7"/>
                </a:lnTo>
                <a:lnTo>
                  <a:pt x="42" y="6"/>
                </a:lnTo>
                <a:lnTo>
                  <a:pt x="42" y="7"/>
                </a:lnTo>
                <a:lnTo>
                  <a:pt x="42" y="8"/>
                </a:lnTo>
                <a:lnTo>
                  <a:pt x="40" y="6"/>
                </a:lnTo>
                <a:lnTo>
                  <a:pt x="39" y="6"/>
                </a:lnTo>
                <a:lnTo>
                  <a:pt x="38" y="5"/>
                </a:lnTo>
                <a:lnTo>
                  <a:pt x="37" y="5"/>
                </a:lnTo>
                <a:lnTo>
                  <a:pt x="36" y="3"/>
                </a:lnTo>
                <a:lnTo>
                  <a:pt x="36" y="2"/>
                </a:lnTo>
                <a:lnTo>
                  <a:pt x="35" y="2"/>
                </a:lnTo>
                <a:lnTo>
                  <a:pt x="33" y="1"/>
                </a:lnTo>
                <a:lnTo>
                  <a:pt x="32" y="0"/>
                </a:lnTo>
                <a:lnTo>
                  <a:pt x="31" y="0"/>
                </a:lnTo>
                <a:lnTo>
                  <a:pt x="30" y="1"/>
                </a:lnTo>
                <a:lnTo>
                  <a:pt x="30" y="2"/>
                </a:lnTo>
                <a:lnTo>
                  <a:pt x="30" y="1"/>
                </a:lnTo>
                <a:lnTo>
                  <a:pt x="27" y="1"/>
                </a:lnTo>
                <a:lnTo>
                  <a:pt x="26" y="1"/>
                </a:lnTo>
                <a:lnTo>
                  <a:pt x="24" y="1"/>
                </a:lnTo>
                <a:lnTo>
                  <a:pt x="25" y="2"/>
                </a:lnTo>
                <a:lnTo>
                  <a:pt x="24" y="2"/>
                </a:lnTo>
                <a:lnTo>
                  <a:pt x="23" y="3"/>
                </a:lnTo>
                <a:lnTo>
                  <a:pt x="23" y="5"/>
                </a:lnTo>
                <a:lnTo>
                  <a:pt x="19" y="5"/>
                </a:lnTo>
                <a:lnTo>
                  <a:pt x="19" y="6"/>
                </a:lnTo>
                <a:lnTo>
                  <a:pt x="17" y="5"/>
                </a:lnTo>
                <a:lnTo>
                  <a:pt x="17" y="6"/>
                </a:lnTo>
                <a:lnTo>
                  <a:pt x="12" y="5"/>
                </a:lnTo>
                <a:lnTo>
                  <a:pt x="12" y="6"/>
                </a:lnTo>
                <a:lnTo>
                  <a:pt x="11" y="7"/>
                </a:lnTo>
                <a:lnTo>
                  <a:pt x="11" y="8"/>
                </a:lnTo>
                <a:lnTo>
                  <a:pt x="11" y="9"/>
                </a:lnTo>
                <a:lnTo>
                  <a:pt x="10" y="11"/>
                </a:lnTo>
                <a:lnTo>
                  <a:pt x="5" y="11"/>
                </a:lnTo>
                <a:lnTo>
                  <a:pt x="4" y="13"/>
                </a:lnTo>
                <a:lnTo>
                  <a:pt x="4" y="14"/>
                </a:lnTo>
                <a:lnTo>
                  <a:pt x="4" y="17"/>
                </a:lnTo>
                <a:lnTo>
                  <a:pt x="11" y="18"/>
                </a:lnTo>
                <a:lnTo>
                  <a:pt x="12" y="20"/>
                </a:lnTo>
                <a:lnTo>
                  <a:pt x="13" y="20"/>
                </a:lnTo>
                <a:lnTo>
                  <a:pt x="14" y="25"/>
                </a:lnTo>
                <a:lnTo>
                  <a:pt x="16" y="28"/>
                </a:lnTo>
                <a:lnTo>
                  <a:pt x="16" y="30"/>
                </a:lnTo>
                <a:lnTo>
                  <a:pt x="14" y="31"/>
                </a:lnTo>
                <a:lnTo>
                  <a:pt x="12" y="31"/>
                </a:lnTo>
                <a:lnTo>
                  <a:pt x="11" y="33"/>
                </a:lnTo>
                <a:lnTo>
                  <a:pt x="10" y="33"/>
                </a:lnTo>
                <a:lnTo>
                  <a:pt x="6" y="33"/>
                </a:lnTo>
                <a:lnTo>
                  <a:pt x="7" y="40"/>
                </a:lnTo>
                <a:lnTo>
                  <a:pt x="9" y="43"/>
                </a:lnTo>
                <a:lnTo>
                  <a:pt x="7" y="44"/>
                </a:lnTo>
                <a:lnTo>
                  <a:pt x="9" y="44"/>
                </a:lnTo>
                <a:lnTo>
                  <a:pt x="9" y="45"/>
                </a:lnTo>
                <a:lnTo>
                  <a:pt x="7" y="45"/>
                </a:lnTo>
                <a:lnTo>
                  <a:pt x="7" y="46"/>
                </a:lnTo>
                <a:lnTo>
                  <a:pt x="5" y="47"/>
                </a:lnTo>
                <a:lnTo>
                  <a:pt x="5" y="50"/>
                </a:lnTo>
                <a:lnTo>
                  <a:pt x="4" y="51"/>
                </a:lnTo>
                <a:lnTo>
                  <a:pt x="3" y="53"/>
                </a:lnTo>
                <a:lnTo>
                  <a:pt x="0" y="53"/>
                </a:lnTo>
                <a:lnTo>
                  <a:pt x="20" y="57"/>
                </a:lnTo>
                <a:lnTo>
                  <a:pt x="9" y="75"/>
                </a:lnTo>
                <a:lnTo>
                  <a:pt x="43" y="49"/>
                </a:lnTo>
                <a:lnTo>
                  <a:pt x="93" y="40"/>
                </a:lnTo>
                <a:lnTo>
                  <a:pt x="78" y="30"/>
                </a:lnTo>
                <a:lnTo>
                  <a:pt x="56"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08" name="Freeform 316"/>
          <p:cNvSpPr>
            <a:spLocks/>
          </p:cNvSpPr>
          <p:nvPr/>
        </p:nvSpPr>
        <p:spPr bwMode="auto">
          <a:xfrm>
            <a:off x="4422775" y="1698625"/>
            <a:ext cx="252413" cy="309563"/>
          </a:xfrm>
          <a:custGeom>
            <a:avLst/>
            <a:gdLst>
              <a:gd name="T0" fmla="*/ 2147483646 w 317"/>
              <a:gd name="T1" fmla="*/ 2147483646 h 388"/>
              <a:gd name="T2" fmla="*/ 2147483646 w 317"/>
              <a:gd name="T3" fmla="*/ 2147483646 h 388"/>
              <a:gd name="T4" fmla="*/ 2147483646 w 317"/>
              <a:gd name="T5" fmla="*/ 2147483646 h 388"/>
              <a:gd name="T6" fmla="*/ 2147483646 w 317"/>
              <a:gd name="T7" fmla="*/ 2147483646 h 388"/>
              <a:gd name="T8" fmla="*/ 0 w 317"/>
              <a:gd name="T9" fmla="*/ 2147483646 h 388"/>
              <a:gd name="T10" fmla="*/ 2147483646 w 317"/>
              <a:gd name="T11" fmla="*/ 2147483646 h 388"/>
              <a:gd name="T12" fmla="*/ 2147483646 w 317"/>
              <a:gd name="T13" fmla="*/ 2147483646 h 388"/>
              <a:gd name="T14" fmla="*/ 2147483646 w 317"/>
              <a:gd name="T15" fmla="*/ 2147483646 h 388"/>
              <a:gd name="T16" fmla="*/ 2147483646 w 317"/>
              <a:gd name="T17" fmla="*/ 2147483646 h 388"/>
              <a:gd name="T18" fmla="*/ 2147483646 w 317"/>
              <a:gd name="T19" fmla="*/ 2147483646 h 388"/>
              <a:gd name="T20" fmla="*/ 2147483646 w 317"/>
              <a:gd name="T21" fmla="*/ 2147483646 h 388"/>
              <a:gd name="T22" fmla="*/ 2147483646 w 317"/>
              <a:gd name="T23" fmla="*/ 2147483646 h 388"/>
              <a:gd name="T24" fmla="*/ 2147483646 w 317"/>
              <a:gd name="T25" fmla="*/ 2147483646 h 388"/>
              <a:gd name="T26" fmla="*/ 2147483646 w 317"/>
              <a:gd name="T27" fmla="*/ 2147483646 h 388"/>
              <a:gd name="T28" fmla="*/ 2147483646 w 317"/>
              <a:gd name="T29" fmla="*/ 2147483646 h 388"/>
              <a:gd name="T30" fmla="*/ 2147483646 w 317"/>
              <a:gd name="T31" fmla="*/ 2147483646 h 388"/>
              <a:gd name="T32" fmla="*/ 2147483646 w 317"/>
              <a:gd name="T33" fmla="*/ 2147483646 h 388"/>
              <a:gd name="T34" fmla="*/ 2147483646 w 317"/>
              <a:gd name="T35" fmla="*/ 1015938693 h 388"/>
              <a:gd name="T36" fmla="*/ 2147483646 w 317"/>
              <a:gd name="T37" fmla="*/ 2147483646 h 388"/>
              <a:gd name="T38" fmla="*/ 2147483646 w 317"/>
              <a:gd name="T39" fmla="*/ 2147483646 h 388"/>
              <a:gd name="T40" fmla="*/ 2147483646 w 317"/>
              <a:gd name="T41" fmla="*/ 2147483646 h 388"/>
              <a:gd name="T42" fmla="*/ 2147483646 w 317"/>
              <a:gd name="T43" fmla="*/ 2147483646 h 388"/>
              <a:gd name="T44" fmla="*/ 2147483646 w 317"/>
              <a:gd name="T45" fmla="*/ 2147483646 h 388"/>
              <a:gd name="T46" fmla="*/ 2147483646 w 317"/>
              <a:gd name="T47" fmla="*/ 2147483646 h 388"/>
              <a:gd name="T48" fmla="*/ 2147483646 w 317"/>
              <a:gd name="T49" fmla="*/ 2147483646 h 388"/>
              <a:gd name="T50" fmla="*/ 2147483646 w 317"/>
              <a:gd name="T51" fmla="*/ 2147483646 h 388"/>
              <a:gd name="T52" fmla="*/ 2147483646 w 317"/>
              <a:gd name="T53" fmla="*/ 2147483646 h 388"/>
              <a:gd name="T54" fmla="*/ 2147483646 w 317"/>
              <a:gd name="T55" fmla="*/ 2147483646 h 388"/>
              <a:gd name="T56" fmla="*/ 2147483646 w 317"/>
              <a:gd name="T57" fmla="*/ 2147483646 h 388"/>
              <a:gd name="T58" fmla="*/ 2147483646 w 317"/>
              <a:gd name="T59" fmla="*/ 2147483646 h 388"/>
              <a:gd name="T60" fmla="*/ 2147483646 w 317"/>
              <a:gd name="T61" fmla="*/ 2147483646 h 388"/>
              <a:gd name="T62" fmla="*/ 2147483646 w 317"/>
              <a:gd name="T63" fmla="*/ 2147483646 h 388"/>
              <a:gd name="T64" fmla="*/ 2147483646 w 317"/>
              <a:gd name="T65" fmla="*/ 2147483646 h 388"/>
              <a:gd name="T66" fmla="*/ 2147483646 w 317"/>
              <a:gd name="T67" fmla="*/ 2147483646 h 388"/>
              <a:gd name="T68" fmla="*/ 2147483646 w 317"/>
              <a:gd name="T69" fmla="*/ 2147483646 h 388"/>
              <a:gd name="T70" fmla="*/ 2147483646 w 317"/>
              <a:gd name="T71" fmla="*/ 2147483646 h 388"/>
              <a:gd name="T72" fmla="*/ 2147483646 w 317"/>
              <a:gd name="T73" fmla="*/ 2147483646 h 388"/>
              <a:gd name="T74" fmla="*/ 2147483646 w 317"/>
              <a:gd name="T75" fmla="*/ 2147483646 h 388"/>
              <a:gd name="T76" fmla="*/ 2147483646 w 317"/>
              <a:gd name="T77" fmla="*/ 2147483646 h 388"/>
              <a:gd name="T78" fmla="*/ 2147483646 w 317"/>
              <a:gd name="T79" fmla="*/ 2147483646 h 388"/>
              <a:gd name="T80" fmla="*/ 2147483646 w 317"/>
              <a:gd name="T81" fmla="*/ 2147483646 h 388"/>
              <a:gd name="T82" fmla="*/ 2147483646 w 317"/>
              <a:gd name="T83" fmla="*/ 2147483646 h 388"/>
              <a:gd name="T84" fmla="*/ 2147483646 w 317"/>
              <a:gd name="T85" fmla="*/ 2147483646 h 388"/>
              <a:gd name="T86" fmla="*/ 2147483646 w 317"/>
              <a:gd name="T87" fmla="*/ 2147483646 h 388"/>
              <a:gd name="T88" fmla="*/ 2147483646 w 317"/>
              <a:gd name="T89" fmla="*/ 2147483646 h 388"/>
              <a:gd name="T90" fmla="*/ 2147483646 w 317"/>
              <a:gd name="T91" fmla="*/ 2147483646 h 388"/>
              <a:gd name="T92" fmla="*/ 2147483646 w 317"/>
              <a:gd name="T93" fmla="*/ 2147483646 h 388"/>
              <a:gd name="T94" fmla="*/ 2147483646 w 317"/>
              <a:gd name="T95" fmla="*/ 2147483646 h 388"/>
              <a:gd name="T96" fmla="*/ 2147483646 w 317"/>
              <a:gd name="T97" fmla="*/ 2147483646 h 388"/>
              <a:gd name="T98" fmla="*/ 2147483646 w 317"/>
              <a:gd name="T99" fmla="*/ 2147483646 h 388"/>
              <a:gd name="T100" fmla="*/ 2147483646 w 317"/>
              <a:gd name="T101" fmla="*/ 2147483646 h 388"/>
              <a:gd name="T102" fmla="*/ 2147483646 w 317"/>
              <a:gd name="T103" fmla="*/ 2147483646 h 388"/>
              <a:gd name="T104" fmla="*/ 2147483646 w 317"/>
              <a:gd name="T105" fmla="*/ 2147483646 h 388"/>
              <a:gd name="T106" fmla="*/ 2147483646 w 317"/>
              <a:gd name="T107" fmla="*/ 2147483646 h 388"/>
              <a:gd name="T108" fmla="*/ 2147483646 w 317"/>
              <a:gd name="T109" fmla="*/ 2147483646 h 388"/>
              <a:gd name="T110" fmla="*/ 2147483646 w 317"/>
              <a:gd name="T111" fmla="*/ 2147483646 h 388"/>
              <a:gd name="T112" fmla="*/ 2147483646 w 317"/>
              <a:gd name="T113" fmla="*/ 2147483646 h 388"/>
              <a:gd name="T114" fmla="*/ 2147483646 w 317"/>
              <a:gd name="T115" fmla="*/ 2147483646 h 388"/>
              <a:gd name="T116" fmla="*/ 2147483646 w 317"/>
              <a:gd name="T117" fmla="*/ 2147483646 h 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17" h="388">
                <a:moveTo>
                  <a:pt x="22" y="388"/>
                </a:moveTo>
                <a:lnTo>
                  <a:pt x="24" y="387"/>
                </a:lnTo>
                <a:lnTo>
                  <a:pt x="20" y="387"/>
                </a:lnTo>
                <a:lnTo>
                  <a:pt x="20" y="386"/>
                </a:lnTo>
                <a:lnTo>
                  <a:pt x="19" y="386"/>
                </a:lnTo>
                <a:lnTo>
                  <a:pt x="20" y="384"/>
                </a:lnTo>
                <a:lnTo>
                  <a:pt x="21" y="384"/>
                </a:lnTo>
                <a:lnTo>
                  <a:pt x="21" y="382"/>
                </a:lnTo>
                <a:lnTo>
                  <a:pt x="20" y="382"/>
                </a:lnTo>
                <a:lnTo>
                  <a:pt x="22" y="379"/>
                </a:lnTo>
                <a:lnTo>
                  <a:pt x="22" y="378"/>
                </a:lnTo>
                <a:lnTo>
                  <a:pt x="22" y="375"/>
                </a:lnTo>
                <a:lnTo>
                  <a:pt x="24" y="373"/>
                </a:lnTo>
                <a:lnTo>
                  <a:pt x="24" y="372"/>
                </a:lnTo>
                <a:lnTo>
                  <a:pt x="22" y="369"/>
                </a:lnTo>
                <a:lnTo>
                  <a:pt x="21" y="369"/>
                </a:lnTo>
                <a:lnTo>
                  <a:pt x="22" y="368"/>
                </a:lnTo>
                <a:lnTo>
                  <a:pt x="25" y="367"/>
                </a:lnTo>
                <a:lnTo>
                  <a:pt x="21" y="368"/>
                </a:lnTo>
                <a:lnTo>
                  <a:pt x="19" y="368"/>
                </a:lnTo>
                <a:lnTo>
                  <a:pt x="17" y="371"/>
                </a:lnTo>
                <a:lnTo>
                  <a:pt x="14" y="371"/>
                </a:lnTo>
                <a:lnTo>
                  <a:pt x="13" y="371"/>
                </a:lnTo>
                <a:lnTo>
                  <a:pt x="14" y="367"/>
                </a:lnTo>
                <a:lnTo>
                  <a:pt x="18" y="365"/>
                </a:lnTo>
                <a:lnTo>
                  <a:pt x="15" y="365"/>
                </a:lnTo>
                <a:lnTo>
                  <a:pt x="14" y="362"/>
                </a:lnTo>
                <a:lnTo>
                  <a:pt x="14" y="367"/>
                </a:lnTo>
                <a:lnTo>
                  <a:pt x="13" y="369"/>
                </a:lnTo>
                <a:lnTo>
                  <a:pt x="12" y="372"/>
                </a:lnTo>
                <a:lnTo>
                  <a:pt x="11" y="371"/>
                </a:lnTo>
                <a:lnTo>
                  <a:pt x="9" y="368"/>
                </a:lnTo>
                <a:lnTo>
                  <a:pt x="11" y="366"/>
                </a:lnTo>
                <a:lnTo>
                  <a:pt x="8" y="367"/>
                </a:lnTo>
                <a:lnTo>
                  <a:pt x="9" y="366"/>
                </a:lnTo>
                <a:lnTo>
                  <a:pt x="8" y="367"/>
                </a:lnTo>
                <a:lnTo>
                  <a:pt x="5" y="367"/>
                </a:lnTo>
                <a:lnTo>
                  <a:pt x="5" y="365"/>
                </a:lnTo>
                <a:lnTo>
                  <a:pt x="8" y="362"/>
                </a:lnTo>
                <a:lnTo>
                  <a:pt x="7" y="362"/>
                </a:lnTo>
                <a:lnTo>
                  <a:pt x="6" y="361"/>
                </a:lnTo>
                <a:lnTo>
                  <a:pt x="6" y="360"/>
                </a:lnTo>
                <a:lnTo>
                  <a:pt x="7" y="359"/>
                </a:lnTo>
                <a:lnTo>
                  <a:pt x="5" y="356"/>
                </a:lnTo>
                <a:lnTo>
                  <a:pt x="3" y="355"/>
                </a:lnTo>
                <a:lnTo>
                  <a:pt x="2" y="354"/>
                </a:lnTo>
                <a:lnTo>
                  <a:pt x="2" y="352"/>
                </a:lnTo>
                <a:lnTo>
                  <a:pt x="2" y="349"/>
                </a:lnTo>
                <a:lnTo>
                  <a:pt x="2" y="347"/>
                </a:lnTo>
                <a:lnTo>
                  <a:pt x="0" y="347"/>
                </a:lnTo>
                <a:lnTo>
                  <a:pt x="0" y="346"/>
                </a:lnTo>
                <a:lnTo>
                  <a:pt x="1" y="343"/>
                </a:lnTo>
                <a:lnTo>
                  <a:pt x="6" y="341"/>
                </a:lnTo>
                <a:lnTo>
                  <a:pt x="8" y="343"/>
                </a:lnTo>
                <a:lnTo>
                  <a:pt x="11" y="347"/>
                </a:lnTo>
                <a:lnTo>
                  <a:pt x="11" y="348"/>
                </a:lnTo>
                <a:lnTo>
                  <a:pt x="13" y="348"/>
                </a:lnTo>
                <a:lnTo>
                  <a:pt x="15" y="347"/>
                </a:lnTo>
                <a:lnTo>
                  <a:pt x="17" y="344"/>
                </a:lnTo>
                <a:lnTo>
                  <a:pt x="19" y="341"/>
                </a:lnTo>
                <a:lnTo>
                  <a:pt x="19" y="340"/>
                </a:lnTo>
                <a:lnTo>
                  <a:pt x="19" y="334"/>
                </a:lnTo>
                <a:lnTo>
                  <a:pt x="17" y="328"/>
                </a:lnTo>
                <a:lnTo>
                  <a:pt x="14" y="323"/>
                </a:lnTo>
                <a:lnTo>
                  <a:pt x="19" y="321"/>
                </a:lnTo>
                <a:lnTo>
                  <a:pt x="21" y="320"/>
                </a:lnTo>
                <a:lnTo>
                  <a:pt x="21" y="317"/>
                </a:lnTo>
                <a:lnTo>
                  <a:pt x="20" y="316"/>
                </a:lnTo>
                <a:lnTo>
                  <a:pt x="20" y="315"/>
                </a:lnTo>
                <a:lnTo>
                  <a:pt x="19" y="315"/>
                </a:lnTo>
                <a:lnTo>
                  <a:pt x="19" y="314"/>
                </a:lnTo>
                <a:lnTo>
                  <a:pt x="22" y="312"/>
                </a:lnTo>
                <a:lnTo>
                  <a:pt x="26" y="312"/>
                </a:lnTo>
                <a:lnTo>
                  <a:pt x="27" y="312"/>
                </a:lnTo>
                <a:lnTo>
                  <a:pt x="30" y="311"/>
                </a:lnTo>
                <a:lnTo>
                  <a:pt x="32" y="310"/>
                </a:lnTo>
                <a:lnTo>
                  <a:pt x="34" y="308"/>
                </a:lnTo>
                <a:lnTo>
                  <a:pt x="35" y="304"/>
                </a:lnTo>
                <a:lnTo>
                  <a:pt x="37" y="302"/>
                </a:lnTo>
                <a:lnTo>
                  <a:pt x="35" y="297"/>
                </a:lnTo>
                <a:lnTo>
                  <a:pt x="37" y="296"/>
                </a:lnTo>
                <a:lnTo>
                  <a:pt x="38" y="294"/>
                </a:lnTo>
                <a:lnTo>
                  <a:pt x="38" y="291"/>
                </a:lnTo>
                <a:lnTo>
                  <a:pt x="37" y="290"/>
                </a:lnTo>
                <a:lnTo>
                  <a:pt x="35" y="288"/>
                </a:lnTo>
                <a:lnTo>
                  <a:pt x="34" y="286"/>
                </a:lnTo>
                <a:lnTo>
                  <a:pt x="34" y="285"/>
                </a:lnTo>
                <a:lnTo>
                  <a:pt x="32" y="283"/>
                </a:lnTo>
                <a:lnTo>
                  <a:pt x="31" y="280"/>
                </a:lnTo>
                <a:lnTo>
                  <a:pt x="28" y="278"/>
                </a:lnTo>
                <a:lnTo>
                  <a:pt x="27" y="276"/>
                </a:lnTo>
                <a:lnTo>
                  <a:pt x="26" y="275"/>
                </a:lnTo>
                <a:lnTo>
                  <a:pt x="25" y="272"/>
                </a:lnTo>
                <a:lnTo>
                  <a:pt x="28" y="272"/>
                </a:lnTo>
                <a:lnTo>
                  <a:pt x="31" y="271"/>
                </a:lnTo>
                <a:lnTo>
                  <a:pt x="34" y="271"/>
                </a:lnTo>
                <a:lnTo>
                  <a:pt x="37" y="271"/>
                </a:lnTo>
                <a:lnTo>
                  <a:pt x="37" y="269"/>
                </a:lnTo>
                <a:lnTo>
                  <a:pt x="39" y="265"/>
                </a:lnTo>
                <a:lnTo>
                  <a:pt x="40" y="264"/>
                </a:lnTo>
                <a:lnTo>
                  <a:pt x="39" y="263"/>
                </a:lnTo>
                <a:lnTo>
                  <a:pt x="40" y="260"/>
                </a:lnTo>
                <a:lnTo>
                  <a:pt x="32" y="253"/>
                </a:lnTo>
                <a:lnTo>
                  <a:pt x="28" y="253"/>
                </a:lnTo>
                <a:lnTo>
                  <a:pt x="20" y="248"/>
                </a:lnTo>
                <a:lnTo>
                  <a:pt x="21" y="234"/>
                </a:lnTo>
                <a:lnTo>
                  <a:pt x="21" y="228"/>
                </a:lnTo>
                <a:lnTo>
                  <a:pt x="20" y="226"/>
                </a:lnTo>
                <a:lnTo>
                  <a:pt x="20" y="225"/>
                </a:lnTo>
                <a:lnTo>
                  <a:pt x="19" y="222"/>
                </a:lnTo>
                <a:lnTo>
                  <a:pt x="17" y="221"/>
                </a:lnTo>
                <a:lnTo>
                  <a:pt x="14" y="216"/>
                </a:lnTo>
                <a:lnTo>
                  <a:pt x="17" y="212"/>
                </a:lnTo>
                <a:lnTo>
                  <a:pt x="14" y="206"/>
                </a:lnTo>
                <a:lnTo>
                  <a:pt x="18" y="202"/>
                </a:lnTo>
                <a:lnTo>
                  <a:pt x="18" y="201"/>
                </a:lnTo>
                <a:lnTo>
                  <a:pt x="17" y="201"/>
                </a:lnTo>
                <a:lnTo>
                  <a:pt x="13" y="196"/>
                </a:lnTo>
                <a:lnTo>
                  <a:pt x="11" y="194"/>
                </a:lnTo>
                <a:lnTo>
                  <a:pt x="11" y="193"/>
                </a:lnTo>
                <a:lnTo>
                  <a:pt x="13" y="190"/>
                </a:lnTo>
                <a:lnTo>
                  <a:pt x="17" y="187"/>
                </a:lnTo>
                <a:lnTo>
                  <a:pt x="13" y="182"/>
                </a:lnTo>
                <a:lnTo>
                  <a:pt x="17" y="181"/>
                </a:lnTo>
                <a:lnTo>
                  <a:pt x="19" y="177"/>
                </a:lnTo>
                <a:lnTo>
                  <a:pt x="22" y="174"/>
                </a:lnTo>
                <a:lnTo>
                  <a:pt x="26" y="170"/>
                </a:lnTo>
                <a:lnTo>
                  <a:pt x="33" y="168"/>
                </a:lnTo>
                <a:lnTo>
                  <a:pt x="41" y="166"/>
                </a:lnTo>
                <a:lnTo>
                  <a:pt x="59" y="169"/>
                </a:lnTo>
                <a:lnTo>
                  <a:pt x="65" y="162"/>
                </a:lnTo>
                <a:lnTo>
                  <a:pt x="63" y="152"/>
                </a:lnTo>
                <a:lnTo>
                  <a:pt x="50" y="148"/>
                </a:lnTo>
                <a:lnTo>
                  <a:pt x="65" y="128"/>
                </a:lnTo>
                <a:lnTo>
                  <a:pt x="66" y="124"/>
                </a:lnTo>
                <a:lnTo>
                  <a:pt x="69" y="122"/>
                </a:lnTo>
                <a:lnTo>
                  <a:pt x="69" y="109"/>
                </a:lnTo>
                <a:lnTo>
                  <a:pt x="70" y="105"/>
                </a:lnTo>
                <a:lnTo>
                  <a:pt x="66" y="94"/>
                </a:lnTo>
                <a:lnTo>
                  <a:pt x="79" y="94"/>
                </a:lnTo>
                <a:lnTo>
                  <a:pt x="91" y="90"/>
                </a:lnTo>
                <a:lnTo>
                  <a:pt x="90" y="87"/>
                </a:lnTo>
                <a:lnTo>
                  <a:pt x="86" y="83"/>
                </a:lnTo>
                <a:lnTo>
                  <a:pt x="94" y="79"/>
                </a:lnTo>
                <a:lnTo>
                  <a:pt x="102" y="68"/>
                </a:lnTo>
                <a:lnTo>
                  <a:pt x="108" y="66"/>
                </a:lnTo>
                <a:lnTo>
                  <a:pt x="111" y="65"/>
                </a:lnTo>
                <a:lnTo>
                  <a:pt x="110" y="59"/>
                </a:lnTo>
                <a:lnTo>
                  <a:pt x="105" y="55"/>
                </a:lnTo>
                <a:lnTo>
                  <a:pt x="102" y="52"/>
                </a:lnTo>
                <a:lnTo>
                  <a:pt x="102" y="49"/>
                </a:lnTo>
                <a:lnTo>
                  <a:pt x="109" y="48"/>
                </a:lnTo>
                <a:lnTo>
                  <a:pt x="111" y="45"/>
                </a:lnTo>
                <a:lnTo>
                  <a:pt x="115" y="38"/>
                </a:lnTo>
                <a:lnTo>
                  <a:pt x="116" y="35"/>
                </a:lnTo>
                <a:lnTo>
                  <a:pt x="127" y="30"/>
                </a:lnTo>
                <a:lnTo>
                  <a:pt x="128" y="29"/>
                </a:lnTo>
                <a:lnTo>
                  <a:pt x="140" y="32"/>
                </a:lnTo>
                <a:lnTo>
                  <a:pt x="144" y="34"/>
                </a:lnTo>
                <a:lnTo>
                  <a:pt x="150" y="26"/>
                </a:lnTo>
                <a:lnTo>
                  <a:pt x="148" y="20"/>
                </a:lnTo>
                <a:lnTo>
                  <a:pt x="147" y="16"/>
                </a:lnTo>
                <a:lnTo>
                  <a:pt x="147" y="15"/>
                </a:lnTo>
                <a:lnTo>
                  <a:pt x="153" y="14"/>
                </a:lnTo>
                <a:lnTo>
                  <a:pt x="156" y="14"/>
                </a:lnTo>
                <a:lnTo>
                  <a:pt x="160" y="16"/>
                </a:lnTo>
                <a:lnTo>
                  <a:pt x="168" y="16"/>
                </a:lnTo>
                <a:lnTo>
                  <a:pt x="193" y="21"/>
                </a:lnTo>
                <a:lnTo>
                  <a:pt x="199" y="16"/>
                </a:lnTo>
                <a:lnTo>
                  <a:pt x="195" y="15"/>
                </a:lnTo>
                <a:lnTo>
                  <a:pt x="192" y="14"/>
                </a:lnTo>
                <a:lnTo>
                  <a:pt x="199" y="11"/>
                </a:lnTo>
                <a:lnTo>
                  <a:pt x="201" y="6"/>
                </a:lnTo>
                <a:lnTo>
                  <a:pt x="200" y="2"/>
                </a:lnTo>
                <a:lnTo>
                  <a:pt x="193" y="0"/>
                </a:lnTo>
                <a:lnTo>
                  <a:pt x="205" y="0"/>
                </a:lnTo>
                <a:lnTo>
                  <a:pt x="210" y="0"/>
                </a:lnTo>
                <a:lnTo>
                  <a:pt x="214" y="0"/>
                </a:lnTo>
                <a:lnTo>
                  <a:pt x="214" y="1"/>
                </a:lnTo>
                <a:lnTo>
                  <a:pt x="214" y="2"/>
                </a:lnTo>
                <a:lnTo>
                  <a:pt x="219" y="3"/>
                </a:lnTo>
                <a:lnTo>
                  <a:pt x="224" y="7"/>
                </a:lnTo>
                <a:lnTo>
                  <a:pt x="225" y="8"/>
                </a:lnTo>
                <a:lnTo>
                  <a:pt x="227" y="8"/>
                </a:lnTo>
                <a:lnTo>
                  <a:pt x="227" y="9"/>
                </a:lnTo>
                <a:lnTo>
                  <a:pt x="229" y="10"/>
                </a:lnTo>
                <a:lnTo>
                  <a:pt x="231" y="11"/>
                </a:lnTo>
                <a:lnTo>
                  <a:pt x="235" y="11"/>
                </a:lnTo>
                <a:lnTo>
                  <a:pt x="236" y="13"/>
                </a:lnTo>
                <a:lnTo>
                  <a:pt x="236" y="14"/>
                </a:lnTo>
                <a:lnTo>
                  <a:pt x="238" y="14"/>
                </a:lnTo>
                <a:lnTo>
                  <a:pt x="242" y="14"/>
                </a:lnTo>
                <a:lnTo>
                  <a:pt x="243" y="14"/>
                </a:lnTo>
                <a:lnTo>
                  <a:pt x="244" y="16"/>
                </a:lnTo>
                <a:lnTo>
                  <a:pt x="246" y="17"/>
                </a:lnTo>
                <a:lnTo>
                  <a:pt x="249" y="17"/>
                </a:lnTo>
                <a:lnTo>
                  <a:pt x="252" y="17"/>
                </a:lnTo>
                <a:lnTo>
                  <a:pt x="256" y="17"/>
                </a:lnTo>
                <a:lnTo>
                  <a:pt x="259" y="19"/>
                </a:lnTo>
                <a:lnTo>
                  <a:pt x="263" y="19"/>
                </a:lnTo>
                <a:lnTo>
                  <a:pt x="267" y="20"/>
                </a:lnTo>
                <a:lnTo>
                  <a:pt x="271" y="22"/>
                </a:lnTo>
                <a:lnTo>
                  <a:pt x="275" y="24"/>
                </a:lnTo>
                <a:lnTo>
                  <a:pt x="276" y="26"/>
                </a:lnTo>
                <a:lnTo>
                  <a:pt x="276" y="27"/>
                </a:lnTo>
                <a:lnTo>
                  <a:pt x="277" y="28"/>
                </a:lnTo>
                <a:lnTo>
                  <a:pt x="280" y="28"/>
                </a:lnTo>
                <a:lnTo>
                  <a:pt x="282" y="29"/>
                </a:lnTo>
                <a:lnTo>
                  <a:pt x="283" y="32"/>
                </a:lnTo>
                <a:lnTo>
                  <a:pt x="287" y="33"/>
                </a:lnTo>
                <a:lnTo>
                  <a:pt x="288" y="33"/>
                </a:lnTo>
                <a:lnTo>
                  <a:pt x="290" y="34"/>
                </a:lnTo>
                <a:lnTo>
                  <a:pt x="290" y="35"/>
                </a:lnTo>
                <a:lnTo>
                  <a:pt x="288" y="36"/>
                </a:lnTo>
                <a:lnTo>
                  <a:pt x="287" y="39"/>
                </a:lnTo>
                <a:lnTo>
                  <a:pt x="288" y="41"/>
                </a:lnTo>
                <a:lnTo>
                  <a:pt x="288" y="43"/>
                </a:lnTo>
                <a:lnTo>
                  <a:pt x="289" y="45"/>
                </a:lnTo>
                <a:lnTo>
                  <a:pt x="290" y="46"/>
                </a:lnTo>
                <a:lnTo>
                  <a:pt x="290" y="47"/>
                </a:lnTo>
                <a:lnTo>
                  <a:pt x="289" y="47"/>
                </a:lnTo>
                <a:lnTo>
                  <a:pt x="288" y="47"/>
                </a:lnTo>
                <a:lnTo>
                  <a:pt x="288" y="48"/>
                </a:lnTo>
                <a:lnTo>
                  <a:pt x="288" y="49"/>
                </a:lnTo>
                <a:lnTo>
                  <a:pt x="288" y="51"/>
                </a:lnTo>
                <a:lnTo>
                  <a:pt x="290" y="52"/>
                </a:lnTo>
                <a:lnTo>
                  <a:pt x="293" y="51"/>
                </a:lnTo>
                <a:lnTo>
                  <a:pt x="296" y="52"/>
                </a:lnTo>
                <a:lnTo>
                  <a:pt x="297" y="52"/>
                </a:lnTo>
                <a:lnTo>
                  <a:pt x="296" y="53"/>
                </a:lnTo>
                <a:lnTo>
                  <a:pt x="297" y="54"/>
                </a:lnTo>
                <a:lnTo>
                  <a:pt x="297" y="55"/>
                </a:lnTo>
                <a:lnTo>
                  <a:pt x="296" y="56"/>
                </a:lnTo>
                <a:lnTo>
                  <a:pt x="295" y="56"/>
                </a:lnTo>
                <a:lnTo>
                  <a:pt x="293" y="58"/>
                </a:lnTo>
                <a:lnTo>
                  <a:pt x="294" y="59"/>
                </a:lnTo>
                <a:lnTo>
                  <a:pt x="295" y="59"/>
                </a:lnTo>
                <a:lnTo>
                  <a:pt x="294" y="60"/>
                </a:lnTo>
                <a:lnTo>
                  <a:pt x="295" y="61"/>
                </a:lnTo>
                <a:lnTo>
                  <a:pt x="296" y="64"/>
                </a:lnTo>
                <a:lnTo>
                  <a:pt x="300" y="66"/>
                </a:lnTo>
                <a:lnTo>
                  <a:pt x="303" y="68"/>
                </a:lnTo>
                <a:lnTo>
                  <a:pt x="306" y="71"/>
                </a:lnTo>
                <a:lnTo>
                  <a:pt x="307" y="72"/>
                </a:lnTo>
                <a:lnTo>
                  <a:pt x="308" y="73"/>
                </a:lnTo>
                <a:lnTo>
                  <a:pt x="306" y="73"/>
                </a:lnTo>
                <a:lnTo>
                  <a:pt x="304" y="74"/>
                </a:lnTo>
                <a:lnTo>
                  <a:pt x="306" y="77"/>
                </a:lnTo>
                <a:lnTo>
                  <a:pt x="306" y="79"/>
                </a:lnTo>
                <a:lnTo>
                  <a:pt x="306" y="80"/>
                </a:lnTo>
                <a:lnTo>
                  <a:pt x="304" y="81"/>
                </a:lnTo>
                <a:lnTo>
                  <a:pt x="302" y="83"/>
                </a:lnTo>
                <a:lnTo>
                  <a:pt x="301" y="85"/>
                </a:lnTo>
                <a:lnTo>
                  <a:pt x="302" y="86"/>
                </a:lnTo>
                <a:lnTo>
                  <a:pt x="301" y="88"/>
                </a:lnTo>
                <a:lnTo>
                  <a:pt x="303" y="91"/>
                </a:lnTo>
                <a:lnTo>
                  <a:pt x="304" y="92"/>
                </a:lnTo>
                <a:lnTo>
                  <a:pt x="309" y="94"/>
                </a:lnTo>
                <a:lnTo>
                  <a:pt x="310" y="96"/>
                </a:lnTo>
                <a:lnTo>
                  <a:pt x="312" y="98"/>
                </a:lnTo>
                <a:lnTo>
                  <a:pt x="314" y="99"/>
                </a:lnTo>
                <a:lnTo>
                  <a:pt x="315" y="100"/>
                </a:lnTo>
                <a:lnTo>
                  <a:pt x="316" y="102"/>
                </a:lnTo>
                <a:lnTo>
                  <a:pt x="316" y="103"/>
                </a:lnTo>
                <a:lnTo>
                  <a:pt x="317" y="104"/>
                </a:lnTo>
                <a:lnTo>
                  <a:pt x="316" y="106"/>
                </a:lnTo>
                <a:lnTo>
                  <a:pt x="315" y="106"/>
                </a:lnTo>
                <a:lnTo>
                  <a:pt x="314" y="106"/>
                </a:lnTo>
                <a:lnTo>
                  <a:pt x="313" y="106"/>
                </a:lnTo>
                <a:lnTo>
                  <a:pt x="313" y="107"/>
                </a:lnTo>
                <a:lnTo>
                  <a:pt x="312" y="107"/>
                </a:lnTo>
                <a:lnTo>
                  <a:pt x="310" y="106"/>
                </a:lnTo>
                <a:lnTo>
                  <a:pt x="309" y="107"/>
                </a:lnTo>
                <a:lnTo>
                  <a:pt x="308" y="107"/>
                </a:lnTo>
                <a:lnTo>
                  <a:pt x="308" y="106"/>
                </a:lnTo>
                <a:lnTo>
                  <a:pt x="306" y="105"/>
                </a:lnTo>
                <a:lnTo>
                  <a:pt x="304" y="105"/>
                </a:lnTo>
                <a:lnTo>
                  <a:pt x="304" y="106"/>
                </a:lnTo>
                <a:lnTo>
                  <a:pt x="303" y="106"/>
                </a:lnTo>
                <a:lnTo>
                  <a:pt x="302" y="106"/>
                </a:lnTo>
                <a:lnTo>
                  <a:pt x="301" y="106"/>
                </a:lnTo>
                <a:lnTo>
                  <a:pt x="300" y="105"/>
                </a:lnTo>
                <a:lnTo>
                  <a:pt x="300" y="106"/>
                </a:lnTo>
                <a:lnTo>
                  <a:pt x="299" y="106"/>
                </a:lnTo>
                <a:lnTo>
                  <a:pt x="299" y="107"/>
                </a:lnTo>
                <a:lnTo>
                  <a:pt x="296" y="106"/>
                </a:lnTo>
                <a:lnTo>
                  <a:pt x="294" y="106"/>
                </a:lnTo>
                <a:lnTo>
                  <a:pt x="291" y="105"/>
                </a:lnTo>
                <a:lnTo>
                  <a:pt x="293" y="107"/>
                </a:lnTo>
                <a:lnTo>
                  <a:pt x="291" y="107"/>
                </a:lnTo>
                <a:lnTo>
                  <a:pt x="291" y="109"/>
                </a:lnTo>
                <a:lnTo>
                  <a:pt x="290" y="109"/>
                </a:lnTo>
                <a:lnTo>
                  <a:pt x="289" y="109"/>
                </a:lnTo>
                <a:lnTo>
                  <a:pt x="288" y="107"/>
                </a:lnTo>
                <a:lnTo>
                  <a:pt x="287" y="107"/>
                </a:lnTo>
                <a:lnTo>
                  <a:pt x="286" y="106"/>
                </a:lnTo>
                <a:lnTo>
                  <a:pt x="283" y="106"/>
                </a:lnTo>
                <a:lnTo>
                  <a:pt x="282" y="105"/>
                </a:lnTo>
                <a:lnTo>
                  <a:pt x="280" y="104"/>
                </a:lnTo>
                <a:lnTo>
                  <a:pt x="278" y="103"/>
                </a:lnTo>
                <a:lnTo>
                  <a:pt x="278" y="104"/>
                </a:lnTo>
                <a:lnTo>
                  <a:pt x="281" y="105"/>
                </a:lnTo>
                <a:lnTo>
                  <a:pt x="281" y="106"/>
                </a:lnTo>
                <a:lnTo>
                  <a:pt x="280" y="107"/>
                </a:lnTo>
                <a:lnTo>
                  <a:pt x="278" y="107"/>
                </a:lnTo>
                <a:lnTo>
                  <a:pt x="277" y="106"/>
                </a:lnTo>
                <a:lnTo>
                  <a:pt x="275" y="107"/>
                </a:lnTo>
                <a:lnTo>
                  <a:pt x="274" y="106"/>
                </a:lnTo>
                <a:lnTo>
                  <a:pt x="275" y="106"/>
                </a:lnTo>
                <a:lnTo>
                  <a:pt x="274" y="105"/>
                </a:lnTo>
                <a:lnTo>
                  <a:pt x="272" y="104"/>
                </a:lnTo>
                <a:lnTo>
                  <a:pt x="271" y="104"/>
                </a:lnTo>
                <a:lnTo>
                  <a:pt x="270" y="105"/>
                </a:lnTo>
                <a:lnTo>
                  <a:pt x="271" y="106"/>
                </a:lnTo>
                <a:lnTo>
                  <a:pt x="270" y="107"/>
                </a:lnTo>
                <a:lnTo>
                  <a:pt x="271" y="109"/>
                </a:lnTo>
                <a:lnTo>
                  <a:pt x="270" y="109"/>
                </a:lnTo>
                <a:lnTo>
                  <a:pt x="271" y="110"/>
                </a:lnTo>
                <a:lnTo>
                  <a:pt x="271" y="111"/>
                </a:lnTo>
                <a:lnTo>
                  <a:pt x="270" y="111"/>
                </a:lnTo>
                <a:lnTo>
                  <a:pt x="269" y="110"/>
                </a:lnTo>
                <a:lnTo>
                  <a:pt x="268" y="111"/>
                </a:lnTo>
                <a:lnTo>
                  <a:pt x="269" y="112"/>
                </a:lnTo>
                <a:lnTo>
                  <a:pt x="270" y="112"/>
                </a:lnTo>
                <a:lnTo>
                  <a:pt x="269" y="111"/>
                </a:lnTo>
                <a:lnTo>
                  <a:pt x="270" y="111"/>
                </a:lnTo>
                <a:lnTo>
                  <a:pt x="270" y="112"/>
                </a:lnTo>
                <a:lnTo>
                  <a:pt x="272" y="111"/>
                </a:lnTo>
                <a:lnTo>
                  <a:pt x="272" y="112"/>
                </a:lnTo>
                <a:lnTo>
                  <a:pt x="272" y="113"/>
                </a:lnTo>
                <a:lnTo>
                  <a:pt x="274" y="115"/>
                </a:lnTo>
                <a:lnTo>
                  <a:pt x="274" y="116"/>
                </a:lnTo>
                <a:lnTo>
                  <a:pt x="271" y="116"/>
                </a:lnTo>
                <a:lnTo>
                  <a:pt x="272" y="116"/>
                </a:lnTo>
                <a:lnTo>
                  <a:pt x="272" y="117"/>
                </a:lnTo>
                <a:lnTo>
                  <a:pt x="270" y="116"/>
                </a:lnTo>
                <a:lnTo>
                  <a:pt x="270" y="117"/>
                </a:lnTo>
                <a:lnTo>
                  <a:pt x="269" y="117"/>
                </a:lnTo>
                <a:lnTo>
                  <a:pt x="268" y="116"/>
                </a:lnTo>
                <a:lnTo>
                  <a:pt x="267" y="116"/>
                </a:lnTo>
                <a:lnTo>
                  <a:pt x="265" y="117"/>
                </a:lnTo>
                <a:lnTo>
                  <a:pt x="265" y="116"/>
                </a:lnTo>
                <a:lnTo>
                  <a:pt x="264" y="116"/>
                </a:lnTo>
                <a:lnTo>
                  <a:pt x="261" y="116"/>
                </a:lnTo>
                <a:lnTo>
                  <a:pt x="259" y="116"/>
                </a:lnTo>
                <a:lnTo>
                  <a:pt x="261" y="117"/>
                </a:lnTo>
                <a:lnTo>
                  <a:pt x="262" y="116"/>
                </a:lnTo>
                <a:lnTo>
                  <a:pt x="263" y="117"/>
                </a:lnTo>
                <a:lnTo>
                  <a:pt x="264" y="117"/>
                </a:lnTo>
                <a:lnTo>
                  <a:pt x="264" y="118"/>
                </a:lnTo>
                <a:lnTo>
                  <a:pt x="264" y="119"/>
                </a:lnTo>
                <a:lnTo>
                  <a:pt x="263" y="119"/>
                </a:lnTo>
                <a:lnTo>
                  <a:pt x="262" y="118"/>
                </a:lnTo>
                <a:lnTo>
                  <a:pt x="262" y="119"/>
                </a:lnTo>
                <a:lnTo>
                  <a:pt x="259" y="119"/>
                </a:lnTo>
                <a:lnTo>
                  <a:pt x="258" y="119"/>
                </a:lnTo>
                <a:lnTo>
                  <a:pt x="256" y="119"/>
                </a:lnTo>
                <a:lnTo>
                  <a:pt x="255" y="119"/>
                </a:lnTo>
                <a:lnTo>
                  <a:pt x="254" y="120"/>
                </a:lnTo>
                <a:lnTo>
                  <a:pt x="255" y="120"/>
                </a:lnTo>
                <a:lnTo>
                  <a:pt x="257" y="122"/>
                </a:lnTo>
                <a:lnTo>
                  <a:pt x="256" y="122"/>
                </a:lnTo>
                <a:lnTo>
                  <a:pt x="254" y="120"/>
                </a:lnTo>
                <a:lnTo>
                  <a:pt x="252" y="120"/>
                </a:lnTo>
                <a:lnTo>
                  <a:pt x="252" y="122"/>
                </a:lnTo>
                <a:lnTo>
                  <a:pt x="255" y="122"/>
                </a:lnTo>
                <a:lnTo>
                  <a:pt x="257" y="123"/>
                </a:lnTo>
                <a:lnTo>
                  <a:pt x="256" y="124"/>
                </a:lnTo>
                <a:lnTo>
                  <a:pt x="256" y="125"/>
                </a:lnTo>
                <a:lnTo>
                  <a:pt x="258" y="125"/>
                </a:lnTo>
                <a:lnTo>
                  <a:pt x="258" y="126"/>
                </a:lnTo>
                <a:lnTo>
                  <a:pt x="254" y="125"/>
                </a:lnTo>
                <a:lnTo>
                  <a:pt x="254" y="126"/>
                </a:lnTo>
                <a:lnTo>
                  <a:pt x="255" y="129"/>
                </a:lnTo>
                <a:lnTo>
                  <a:pt x="254" y="129"/>
                </a:lnTo>
                <a:lnTo>
                  <a:pt x="254" y="130"/>
                </a:lnTo>
                <a:lnTo>
                  <a:pt x="255" y="131"/>
                </a:lnTo>
                <a:lnTo>
                  <a:pt x="254" y="132"/>
                </a:lnTo>
                <a:lnTo>
                  <a:pt x="252" y="131"/>
                </a:lnTo>
                <a:lnTo>
                  <a:pt x="251" y="132"/>
                </a:lnTo>
                <a:lnTo>
                  <a:pt x="252" y="132"/>
                </a:lnTo>
                <a:lnTo>
                  <a:pt x="252" y="134"/>
                </a:lnTo>
                <a:lnTo>
                  <a:pt x="251" y="134"/>
                </a:lnTo>
                <a:lnTo>
                  <a:pt x="250" y="134"/>
                </a:lnTo>
                <a:lnTo>
                  <a:pt x="250" y="135"/>
                </a:lnTo>
                <a:lnTo>
                  <a:pt x="251" y="135"/>
                </a:lnTo>
                <a:lnTo>
                  <a:pt x="250" y="135"/>
                </a:lnTo>
                <a:lnTo>
                  <a:pt x="248" y="136"/>
                </a:lnTo>
                <a:lnTo>
                  <a:pt x="248" y="137"/>
                </a:lnTo>
                <a:lnTo>
                  <a:pt x="246" y="138"/>
                </a:lnTo>
                <a:lnTo>
                  <a:pt x="246" y="139"/>
                </a:lnTo>
                <a:lnTo>
                  <a:pt x="245" y="139"/>
                </a:lnTo>
                <a:lnTo>
                  <a:pt x="246" y="139"/>
                </a:lnTo>
                <a:lnTo>
                  <a:pt x="245" y="141"/>
                </a:lnTo>
                <a:lnTo>
                  <a:pt x="244" y="141"/>
                </a:lnTo>
                <a:lnTo>
                  <a:pt x="244" y="139"/>
                </a:lnTo>
                <a:lnTo>
                  <a:pt x="243" y="139"/>
                </a:lnTo>
                <a:lnTo>
                  <a:pt x="242" y="139"/>
                </a:lnTo>
                <a:lnTo>
                  <a:pt x="243" y="141"/>
                </a:lnTo>
                <a:lnTo>
                  <a:pt x="244" y="141"/>
                </a:lnTo>
                <a:lnTo>
                  <a:pt x="244" y="142"/>
                </a:lnTo>
                <a:lnTo>
                  <a:pt x="245" y="142"/>
                </a:lnTo>
                <a:lnTo>
                  <a:pt x="249" y="142"/>
                </a:lnTo>
                <a:lnTo>
                  <a:pt x="249" y="143"/>
                </a:lnTo>
                <a:lnTo>
                  <a:pt x="250" y="143"/>
                </a:lnTo>
                <a:lnTo>
                  <a:pt x="249" y="143"/>
                </a:lnTo>
                <a:lnTo>
                  <a:pt x="248" y="144"/>
                </a:lnTo>
                <a:lnTo>
                  <a:pt x="250" y="145"/>
                </a:lnTo>
                <a:lnTo>
                  <a:pt x="248" y="145"/>
                </a:lnTo>
                <a:lnTo>
                  <a:pt x="248" y="147"/>
                </a:lnTo>
                <a:lnTo>
                  <a:pt x="249" y="147"/>
                </a:lnTo>
                <a:lnTo>
                  <a:pt x="249" y="148"/>
                </a:lnTo>
                <a:lnTo>
                  <a:pt x="250" y="148"/>
                </a:lnTo>
                <a:lnTo>
                  <a:pt x="251" y="149"/>
                </a:lnTo>
                <a:lnTo>
                  <a:pt x="252" y="148"/>
                </a:lnTo>
                <a:lnTo>
                  <a:pt x="254" y="150"/>
                </a:lnTo>
                <a:lnTo>
                  <a:pt x="254" y="149"/>
                </a:lnTo>
                <a:lnTo>
                  <a:pt x="255" y="149"/>
                </a:lnTo>
                <a:lnTo>
                  <a:pt x="256" y="150"/>
                </a:lnTo>
                <a:lnTo>
                  <a:pt x="257" y="150"/>
                </a:lnTo>
                <a:lnTo>
                  <a:pt x="257" y="151"/>
                </a:lnTo>
                <a:lnTo>
                  <a:pt x="256" y="151"/>
                </a:lnTo>
                <a:lnTo>
                  <a:pt x="254" y="151"/>
                </a:lnTo>
                <a:lnTo>
                  <a:pt x="255" y="151"/>
                </a:lnTo>
                <a:lnTo>
                  <a:pt x="256" y="152"/>
                </a:lnTo>
                <a:lnTo>
                  <a:pt x="256" y="154"/>
                </a:lnTo>
                <a:lnTo>
                  <a:pt x="257" y="154"/>
                </a:lnTo>
                <a:lnTo>
                  <a:pt x="258" y="152"/>
                </a:lnTo>
                <a:lnTo>
                  <a:pt x="259" y="154"/>
                </a:lnTo>
                <a:lnTo>
                  <a:pt x="259" y="155"/>
                </a:lnTo>
                <a:lnTo>
                  <a:pt x="258" y="155"/>
                </a:lnTo>
                <a:lnTo>
                  <a:pt x="257" y="156"/>
                </a:lnTo>
                <a:lnTo>
                  <a:pt x="256" y="156"/>
                </a:lnTo>
                <a:lnTo>
                  <a:pt x="256" y="157"/>
                </a:lnTo>
                <a:lnTo>
                  <a:pt x="255" y="158"/>
                </a:lnTo>
                <a:lnTo>
                  <a:pt x="254" y="158"/>
                </a:lnTo>
                <a:lnTo>
                  <a:pt x="254" y="160"/>
                </a:lnTo>
                <a:lnTo>
                  <a:pt x="252" y="160"/>
                </a:lnTo>
                <a:lnTo>
                  <a:pt x="251" y="160"/>
                </a:lnTo>
                <a:lnTo>
                  <a:pt x="250" y="160"/>
                </a:lnTo>
                <a:lnTo>
                  <a:pt x="249" y="161"/>
                </a:lnTo>
                <a:lnTo>
                  <a:pt x="249" y="162"/>
                </a:lnTo>
                <a:lnTo>
                  <a:pt x="249" y="163"/>
                </a:lnTo>
                <a:lnTo>
                  <a:pt x="246" y="162"/>
                </a:lnTo>
                <a:lnTo>
                  <a:pt x="246" y="163"/>
                </a:lnTo>
                <a:lnTo>
                  <a:pt x="245" y="164"/>
                </a:lnTo>
                <a:lnTo>
                  <a:pt x="244" y="166"/>
                </a:lnTo>
                <a:lnTo>
                  <a:pt x="244" y="167"/>
                </a:lnTo>
                <a:lnTo>
                  <a:pt x="244" y="168"/>
                </a:lnTo>
                <a:lnTo>
                  <a:pt x="243" y="169"/>
                </a:lnTo>
                <a:lnTo>
                  <a:pt x="244" y="170"/>
                </a:lnTo>
                <a:lnTo>
                  <a:pt x="243" y="170"/>
                </a:lnTo>
                <a:lnTo>
                  <a:pt x="242" y="171"/>
                </a:lnTo>
                <a:lnTo>
                  <a:pt x="243" y="171"/>
                </a:lnTo>
                <a:lnTo>
                  <a:pt x="242" y="173"/>
                </a:lnTo>
                <a:lnTo>
                  <a:pt x="240" y="173"/>
                </a:lnTo>
                <a:lnTo>
                  <a:pt x="240" y="174"/>
                </a:lnTo>
                <a:lnTo>
                  <a:pt x="240" y="173"/>
                </a:lnTo>
                <a:lnTo>
                  <a:pt x="239" y="173"/>
                </a:lnTo>
                <a:lnTo>
                  <a:pt x="239" y="174"/>
                </a:lnTo>
                <a:lnTo>
                  <a:pt x="238" y="174"/>
                </a:lnTo>
                <a:lnTo>
                  <a:pt x="238" y="175"/>
                </a:lnTo>
                <a:lnTo>
                  <a:pt x="237" y="175"/>
                </a:lnTo>
                <a:lnTo>
                  <a:pt x="236" y="176"/>
                </a:lnTo>
                <a:lnTo>
                  <a:pt x="236" y="177"/>
                </a:lnTo>
                <a:lnTo>
                  <a:pt x="232" y="180"/>
                </a:lnTo>
                <a:lnTo>
                  <a:pt x="229" y="180"/>
                </a:lnTo>
                <a:lnTo>
                  <a:pt x="225" y="181"/>
                </a:lnTo>
                <a:lnTo>
                  <a:pt x="223" y="180"/>
                </a:lnTo>
                <a:lnTo>
                  <a:pt x="222" y="180"/>
                </a:lnTo>
                <a:lnTo>
                  <a:pt x="222" y="182"/>
                </a:lnTo>
                <a:lnTo>
                  <a:pt x="220" y="181"/>
                </a:lnTo>
                <a:lnTo>
                  <a:pt x="217" y="183"/>
                </a:lnTo>
                <a:lnTo>
                  <a:pt x="216" y="184"/>
                </a:lnTo>
                <a:lnTo>
                  <a:pt x="217" y="187"/>
                </a:lnTo>
                <a:lnTo>
                  <a:pt x="214" y="188"/>
                </a:lnTo>
                <a:lnTo>
                  <a:pt x="212" y="186"/>
                </a:lnTo>
                <a:lnTo>
                  <a:pt x="211" y="184"/>
                </a:lnTo>
                <a:lnTo>
                  <a:pt x="208" y="183"/>
                </a:lnTo>
                <a:lnTo>
                  <a:pt x="207" y="183"/>
                </a:lnTo>
                <a:lnTo>
                  <a:pt x="207" y="184"/>
                </a:lnTo>
                <a:lnTo>
                  <a:pt x="207" y="186"/>
                </a:lnTo>
                <a:lnTo>
                  <a:pt x="208" y="186"/>
                </a:lnTo>
                <a:lnTo>
                  <a:pt x="210" y="187"/>
                </a:lnTo>
                <a:lnTo>
                  <a:pt x="211" y="188"/>
                </a:lnTo>
                <a:lnTo>
                  <a:pt x="210" y="188"/>
                </a:lnTo>
                <a:lnTo>
                  <a:pt x="211" y="189"/>
                </a:lnTo>
                <a:lnTo>
                  <a:pt x="208" y="188"/>
                </a:lnTo>
                <a:lnTo>
                  <a:pt x="207" y="187"/>
                </a:lnTo>
                <a:lnTo>
                  <a:pt x="205" y="186"/>
                </a:lnTo>
                <a:lnTo>
                  <a:pt x="206" y="188"/>
                </a:lnTo>
                <a:lnTo>
                  <a:pt x="205" y="188"/>
                </a:lnTo>
                <a:lnTo>
                  <a:pt x="204" y="187"/>
                </a:lnTo>
                <a:lnTo>
                  <a:pt x="204" y="188"/>
                </a:lnTo>
                <a:lnTo>
                  <a:pt x="204" y="189"/>
                </a:lnTo>
                <a:lnTo>
                  <a:pt x="204" y="190"/>
                </a:lnTo>
                <a:lnTo>
                  <a:pt x="204" y="192"/>
                </a:lnTo>
                <a:lnTo>
                  <a:pt x="203" y="192"/>
                </a:lnTo>
                <a:lnTo>
                  <a:pt x="201" y="192"/>
                </a:lnTo>
                <a:lnTo>
                  <a:pt x="200" y="192"/>
                </a:lnTo>
                <a:lnTo>
                  <a:pt x="200" y="193"/>
                </a:lnTo>
                <a:lnTo>
                  <a:pt x="200" y="194"/>
                </a:lnTo>
                <a:lnTo>
                  <a:pt x="199" y="194"/>
                </a:lnTo>
                <a:lnTo>
                  <a:pt x="198" y="193"/>
                </a:lnTo>
                <a:lnTo>
                  <a:pt x="197" y="193"/>
                </a:lnTo>
                <a:lnTo>
                  <a:pt x="197" y="194"/>
                </a:lnTo>
                <a:lnTo>
                  <a:pt x="199" y="195"/>
                </a:lnTo>
                <a:lnTo>
                  <a:pt x="200" y="195"/>
                </a:lnTo>
                <a:lnTo>
                  <a:pt x="199" y="195"/>
                </a:lnTo>
                <a:lnTo>
                  <a:pt x="198" y="196"/>
                </a:lnTo>
                <a:lnTo>
                  <a:pt x="197" y="196"/>
                </a:lnTo>
                <a:lnTo>
                  <a:pt x="195" y="195"/>
                </a:lnTo>
                <a:lnTo>
                  <a:pt x="194" y="196"/>
                </a:lnTo>
                <a:lnTo>
                  <a:pt x="193" y="196"/>
                </a:lnTo>
                <a:lnTo>
                  <a:pt x="192" y="196"/>
                </a:lnTo>
                <a:lnTo>
                  <a:pt x="191" y="196"/>
                </a:lnTo>
                <a:lnTo>
                  <a:pt x="190" y="196"/>
                </a:lnTo>
                <a:lnTo>
                  <a:pt x="191" y="195"/>
                </a:lnTo>
                <a:lnTo>
                  <a:pt x="190" y="194"/>
                </a:lnTo>
                <a:lnTo>
                  <a:pt x="188" y="195"/>
                </a:lnTo>
                <a:lnTo>
                  <a:pt x="190" y="195"/>
                </a:lnTo>
                <a:lnTo>
                  <a:pt x="190" y="196"/>
                </a:lnTo>
                <a:lnTo>
                  <a:pt x="190" y="198"/>
                </a:lnTo>
                <a:lnTo>
                  <a:pt x="187" y="196"/>
                </a:lnTo>
                <a:lnTo>
                  <a:pt x="187" y="199"/>
                </a:lnTo>
                <a:lnTo>
                  <a:pt x="185" y="198"/>
                </a:lnTo>
                <a:lnTo>
                  <a:pt x="186" y="199"/>
                </a:lnTo>
                <a:lnTo>
                  <a:pt x="186" y="200"/>
                </a:lnTo>
                <a:lnTo>
                  <a:pt x="184" y="202"/>
                </a:lnTo>
                <a:lnTo>
                  <a:pt x="182" y="201"/>
                </a:lnTo>
                <a:lnTo>
                  <a:pt x="181" y="201"/>
                </a:lnTo>
                <a:lnTo>
                  <a:pt x="182" y="202"/>
                </a:lnTo>
                <a:lnTo>
                  <a:pt x="181" y="202"/>
                </a:lnTo>
                <a:lnTo>
                  <a:pt x="180" y="201"/>
                </a:lnTo>
                <a:lnTo>
                  <a:pt x="180" y="202"/>
                </a:lnTo>
                <a:lnTo>
                  <a:pt x="180" y="203"/>
                </a:lnTo>
                <a:lnTo>
                  <a:pt x="179" y="203"/>
                </a:lnTo>
                <a:lnTo>
                  <a:pt x="180" y="203"/>
                </a:lnTo>
                <a:lnTo>
                  <a:pt x="182" y="203"/>
                </a:lnTo>
                <a:lnTo>
                  <a:pt x="185" y="202"/>
                </a:lnTo>
                <a:lnTo>
                  <a:pt x="186" y="203"/>
                </a:lnTo>
                <a:lnTo>
                  <a:pt x="187" y="203"/>
                </a:lnTo>
                <a:lnTo>
                  <a:pt x="186" y="205"/>
                </a:lnTo>
                <a:lnTo>
                  <a:pt x="186" y="206"/>
                </a:lnTo>
                <a:lnTo>
                  <a:pt x="185" y="207"/>
                </a:lnTo>
                <a:lnTo>
                  <a:pt x="184" y="208"/>
                </a:lnTo>
                <a:lnTo>
                  <a:pt x="182" y="208"/>
                </a:lnTo>
                <a:lnTo>
                  <a:pt x="181" y="209"/>
                </a:lnTo>
                <a:lnTo>
                  <a:pt x="180" y="209"/>
                </a:lnTo>
                <a:lnTo>
                  <a:pt x="180" y="211"/>
                </a:lnTo>
                <a:lnTo>
                  <a:pt x="179" y="212"/>
                </a:lnTo>
                <a:lnTo>
                  <a:pt x="178" y="213"/>
                </a:lnTo>
                <a:lnTo>
                  <a:pt x="178" y="214"/>
                </a:lnTo>
                <a:lnTo>
                  <a:pt x="176" y="215"/>
                </a:lnTo>
                <a:lnTo>
                  <a:pt x="176" y="216"/>
                </a:lnTo>
                <a:lnTo>
                  <a:pt x="175" y="218"/>
                </a:lnTo>
                <a:lnTo>
                  <a:pt x="174" y="218"/>
                </a:lnTo>
                <a:lnTo>
                  <a:pt x="174" y="219"/>
                </a:lnTo>
                <a:lnTo>
                  <a:pt x="173" y="219"/>
                </a:lnTo>
                <a:lnTo>
                  <a:pt x="172" y="220"/>
                </a:lnTo>
                <a:lnTo>
                  <a:pt x="171" y="220"/>
                </a:lnTo>
                <a:lnTo>
                  <a:pt x="169" y="221"/>
                </a:lnTo>
                <a:lnTo>
                  <a:pt x="168" y="221"/>
                </a:lnTo>
                <a:lnTo>
                  <a:pt x="167" y="221"/>
                </a:lnTo>
                <a:lnTo>
                  <a:pt x="166" y="221"/>
                </a:lnTo>
                <a:lnTo>
                  <a:pt x="166" y="222"/>
                </a:lnTo>
                <a:lnTo>
                  <a:pt x="167" y="222"/>
                </a:lnTo>
                <a:lnTo>
                  <a:pt x="166" y="222"/>
                </a:lnTo>
                <a:lnTo>
                  <a:pt x="165" y="222"/>
                </a:lnTo>
                <a:lnTo>
                  <a:pt x="162" y="222"/>
                </a:lnTo>
                <a:lnTo>
                  <a:pt x="162" y="221"/>
                </a:lnTo>
                <a:lnTo>
                  <a:pt x="161" y="221"/>
                </a:lnTo>
                <a:lnTo>
                  <a:pt x="160" y="220"/>
                </a:lnTo>
                <a:lnTo>
                  <a:pt x="159" y="219"/>
                </a:lnTo>
                <a:lnTo>
                  <a:pt x="159" y="220"/>
                </a:lnTo>
                <a:lnTo>
                  <a:pt x="158" y="221"/>
                </a:lnTo>
                <a:lnTo>
                  <a:pt x="159" y="221"/>
                </a:lnTo>
                <a:lnTo>
                  <a:pt x="161" y="222"/>
                </a:lnTo>
                <a:lnTo>
                  <a:pt x="162" y="224"/>
                </a:lnTo>
                <a:lnTo>
                  <a:pt x="162" y="225"/>
                </a:lnTo>
                <a:lnTo>
                  <a:pt x="162" y="226"/>
                </a:lnTo>
                <a:lnTo>
                  <a:pt x="161" y="226"/>
                </a:lnTo>
                <a:lnTo>
                  <a:pt x="159" y="226"/>
                </a:lnTo>
                <a:lnTo>
                  <a:pt x="159" y="227"/>
                </a:lnTo>
                <a:lnTo>
                  <a:pt x="160" y="227"/>
                </a:lnTo>
                <a:lnTo>
                  <a:pt x="161" y="227"/>
                </a:lnTo>
                <a:lnTo>
                  <a:pt x="161" y="228"/>
                </a:lnTo>
                <a:lnTo>
                  <a:pt x="162" y="228"/>
                </a:lnTo>
                <a:lnTo>
                  <a:pt x="161" y="230"/>
                </a:lnTo>
                <a:lnTo>
                  <a:pt x="163" y="230"/>
                </a:lnTo>
                <a:lnTo>
                  <a:pt x="165" y="230"/>
                </a:lnTo>
                <a:lnTo>
                  <a:pt x="167" y="230"/>
                </a:lnTo>
                <a:lnTo>
                  <a:pt x="165" y="231"/>
                </a:lnTo>
                <a:lnTo>
                  <a:pt x="163" y="232"/>
                </a:lnTo>
                <a:lnTo>
                  <a:pt x="163" y="231"/>
                </a:lnTo>
                <a:lnTo>
                  <a:pt x="162" y="231"/>
                </a:lnTo>
                <a:lnTo>
                  <a:pt x="162" y="232"/>
                </a:lnTo>
                <a:lnTo>
                  <a:pt x="163" y="232"/>
                </a:lnTo>
                <a:lnTo>
                  <a:pt x="162" y="233"/>
                </a:lnTo>
              </a:path>
            </a:pathLst>
          </a:custGeom>
          <a:solidFill>
            <a:schemeClr val="bg1"/>
          </a:solidFill>
          <a:ln w="3175" cmpd="sng">
            <a:solidFill>
              <a:schemeClr val="bg2"/>
            </a:solidFill>
            <a:prstDash val="solid"/>
            <a:round/>
            <a:headEnd/>
            <a:tailEnd/>
          </a:ln>
        </p:spPr>
        <p:txBody>
          <a:bodyPr/>
          <a:lstStyle/>
          <a:p>
            <a:endParaRPr lang="en-US"/>
          </a:p>
        </p:txBody>
      </p:sp>
      <p:sp>
        <p:nvSpPr>
          <p:cNvPr id="34109" name="Freeform 317"/>
          <p:cNvSpPr>
            <a:spLocks/>
          </p:cNvSpPr>
          <p:nvPr/>
        </p:nvSpPr>
        <p:spPr bwMode="auto">
          <a:xfrm>
            <a:off x="4440238" y="1884363"/>
            <a:ext cx="155575" cy="193675"/>
          </a:xfrm>
          <a:custGeom>
            <a:avLst/>
            <a:gdLst>
              <a:gd name="T0" fmla="*/ 2147483646 w 198"/>
              <a:gd name="T1" fmla="*/ 2147483646 h 243"/>
              <a:gd name="T2" fmla="*/ 2147483646 w 198"/>
              <a:gd name="T3" fmla="*/ 2147483646 h 243"/>
              <a:gd name="T4" fmla="*/ 2147483646 w 198"/>
              <a:gd name="T5" fmla="*/ 2147483646 h 243"/>
              <a:gd name="T6" fmla="*/ 2147483646 w 198"/>
              <a:gd name="T7" fmla="*/ 2147483646 h 243"/>
              <a:gd name="T8" fmla="*/ 2147483646 w 198"/>
              <a:gd name="T9" fmla="*/ 2147483646 h 243"/>
              <a:gd name="T10" fmla="*/ 2147483646 w 198"/>
              <a:gd name="T11" fmla="*/ 2147483646 h 243"/>
              <a:gd name="T12" fmla="*/ 2147483646 w 198"/>
              <a:gd name="T13" fmla="*/ 2147483646 h 243"/>
              <a:gd name="T14" fmla="*/ 2147483646 w 198"/>
              <a:gd name="T15" fmla="*/ 2147483646 h 243"/>
              <a:gd name="T16" fmla="*/ 2147483646 w 198"/>
              <a:gd name="T17" fmla="*/ 2147483646 h 243"/>
              <a:gd name="T18" fmla="*/ 2147483646 w 198"/>
              <a:gd name="T19" fmla="*/ 2147483646 h 243"/>
              <a:gd name="T20" fmla="*/ 2147483646 w 198"/>
              <a:gd name="T21" fmla="*/ 2147483646 h 243"/>
              <a:gd name="T22" fmla="*/ 2147483646 w 198"/>
              <a:gd name="T23" fmla="*/ 2147483646 h 243"/>
              <a:gd name="T24" fmla="*/ 2147483646 w 198"/>
              <a:gd name="T25" fmla="*/ 2147483646 h 243"/>
              <a:gd name="T26" fmla="*/ 2147483646 w 198"/>
              <a:gd name="T27" fmla="*/ 2147483646 h 243"/>
              <a:gd name="T28" fmla="*/ 2147483646 w 198"/>
              <a:gd name="T29" fmla="*/ 2147483646 h 243"/>
              <a:gd name="T30" fmla="*/ 2147483646 w 198"/>
              <a:gd name="T31" fmla="*/ 2147483646 h 243"/>
              <a:gd name="T32" fmla="*/ 2147483646 w 198"/>
              <a:gd name="T33" fmla="*/ 2147483646 h 243"/>
              <a:gd name="T34" fmla="*/ 2147483646 w 198"/>
              <a:gd name="T35" fmla="*/ 2147483646 h 243"/>
              <a:gd name="T36" fmla="*/ 2147483646 w 198"/>
              <a:gd name="T37" fmla="*/ 2147483646 h 243"/>
              <a:gd name="T38" fmla="*/ 2147483646 w 198"/>
              <a:gd name="T39" fmla="*/ 2147483646 h 243"/>
              <a:gd name="T40" fmla="*/ 2147483646 w 198"/>
              <a:gd name="T41" fmla="*/ 2147483646 h 243"/>
              <a:gd name="T42" fmla="*/ 2147483646 w 198"/>
              <a:gd name="T43" fmla="*/ 2147483646 h 243"/>
              <a:gd name="T44" fmla="*/ 2147483646 w 198"/>
              <a:gd name="T45" fmla="*/ 2147483646 h 243"/>
              <a:gd name="T46" fmla="*/ 2147483646 w 198"/>
              <a:gd name="T47" fmla="*/ 2147483646 h 243"/>
              <a:gd name="T48" fmla="*/ 2147483646 w 198"/>
              <a:gd name="T49" fmla="*/ 2147483646 h 243"/>
              <a:gd name="T50" fmla="*/ 2147483646 w 198"/>
              <a:gd name="T51" fmla="*/ 2147483646 h 243"/>
              <a:gd name="T52" fmla="*/ 2147483646 w 198"/>
              <a:gd name="T53" fmla="*/ 2147483646 h 243"/>
              <a:gd name="T54" fmla="*/ 2147483646 w 198"/>
              <a:gd name="T55" fmla="*/ 2147483646 h 243"/>
              <a:gd name="T56" fmla="*/ 2147483646 w 198"/>
              <a:gd name="T57" fmla="*/ 2147483646 h 243"/>
              <a:gd name="T58" fmla="*/ 2147483646 w 198"/>
              <a:gd name="T59" fmla="*/ 2147483646 h 243"/>
              <a:gd name="T60" fmla="*/ 2147483646 w 198"/>
              <a:gd name="T61" fmla="*/ 2147483646 h 243"/>
              <a:gd name="T62" fmla="*/ 2147483646 w 198"/>
              <a:gd name="T63" fmla="*/ 2147483646 h 243"/>
              <a:gd name="T64" fmla="*/ 2147483646 w 198"/>
              <a:gd name="T65" fmla="*/ 2147483646 h 243"/>
              <a:gd name="T66" fmla="*/ 2147483646 w 198"/>
              <a:gd name="T67" fmla="*/ 2147483646 h 243"/>
              <a:gd name="T68" fmla="*/ 2147483646 w 198"/>
              <a:gd name="T69" fmla="*/ 2147483646 h 243"/>
              <a:gd name="T70" fmla="*/ 2147483646 w 198"/>
              <a:gd name="T71" fmla="*/ 2147483646 h 243"/>
              <a:gd name="T72" fmla="*/ 2147483646 w 198"/>
              <a:gd name="T73" fmla="*/ 2147483646 h 243"/>
              <a:gd name="T74" fmla="*/ 2147483646 w 198"/>
              <a:gd name="T75" fmla="*/ 2147483646 h 243"/>
              <a:gd name="T76" fmla="*/ 2147483646 w 198"/>
              <a:gd name="T77" fmla="*/ 2147483646 h 243"/>
              <a:gd name="T78" fmla="*/ 2147483646 w 198"/>
              <a:gd name="T79" fmla="*/ 2147483646 h 243"/>
              <a:gd name="T80" fmla="*/ 2147483646 w 198"/>
              <a:gd name="T81" fmla="*/ 2147483646 h 243"/>
              <a:gd name="T82" fmla="*/ 2147483646 w 198"/>
              <a:gd name="T83" fmla="*/ 2147483646 h 243"/>
              <a:gd name="T84" fmla="*/ 2147483646 w 198"/>
              <a:gd name="T85" fmla="*/ 2147483646 h 243"/>
              <a:gd name="T86" fmla="*/ 2147483646 w 198"/>
              <a:gd name="T87" fmla="*/ 2147483646 h 243"/>
              <a:gd name="T88" fmla="*/ 2147483646 w 198"/>
              <a:gd name="T89" fmla="*/ 2147483646 h 243"/>
              <a:gd name="T90" fmla="*/ 2147483646 w 198"/>
              <a:gd name="T91" fmla="*/ 2147483646 h 243"/>
              <a:gd name="T92" fmla="*/ 2147483646 w 198"/>
              <a:gd name="T93" fmla="*/ 2147483646 h 243"/>
              <a:gd name="T94" fmla="*/ 2147483646 w 198"/>
              <a:gd name="T95" fmla="*/ 2147483646 h 243"/>
              <a:gd name="T96" fmla="*/ 2147483646 w 198"/>
              <a:gd name="T97" fmla="*/ 2147483646 h 243"/>
              <a:gd name="T98" fmla="*/ 2147483646 w 198"/>
              <a:gd name="T99" fmla="*/ 2147483646 h 243"/>
              <a:gd name="T100" fmla="*/ 2147483646 w 198"/>
              <a:gd name="T101" fmla="*/ 2147483646 h 243"/>
              <a:gd name="T102" fmla="*/ 2147483646 w 198"/>
              <a:gd name="T103" fmla="*/ 2147483646 h 243"/>
              <a:gd name="T104" fmla="*/ 2147483646 w 198"/>
              <a:gd name="T105" fmla="*/ 2147483646 h 243"/>
              <a:gd name="T106" fmla="*/ 2147483646 w 198"/>
              <a:gd name="T107" fmla="*/ 2147483646 h 243"/>
              <a:gd name="T108" fmla="*/ 2147483646 w 198"/>
              <a:gd name="T109" fmla="*/ 2147483646 h 243"/>
              <a:gd name="T110" fmla="*/ 2147483646 w 198"/>
              <a:gd name="T111" fmla="*/ 2147483646 h 243"/>
              <a:gd name="T112" fmla="*/ 0 w 198"/>
              <a:gd name="T113" fmla="*/ 2147483646 h 2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 h="243">
                <a:moveTo>
                  <a:pt x="142" y="0"/>
                </a:moveTo>
                <a:lnTo>
                  <a:pt x="142" y="5"/>
                </a:lnTo>
                <a:lnTo>
                  <a:pt x="141" y="5"/>
                </a:lnTo>
                <a:lnTo>
                  <a:pt x="142" y="5"/>
                </a:lnTo>
                <a:lnTo>
                  <a:pt x="142" y="6"/>
                </a:lnTo>
                <a:lnTo>
                  <a:pt x="141" y="6"/>
                </a:lnTo>
                <a:lnTo>
                  <a:pt x="141" y="7"/>
                </a:lnTo>
                <a:lnTo>
                  <a:pt x="140" y="7"/>
                </a:lnTo>
                <a:lnTo>
                  <a:pt x="140" y="8"/>
                </a:lnTo>
                <a:lnTo>
                  <a:pt x="140" y="10"/>
                </a:lnTo>
                <a:lnTo>
                  <a:pt x="141" y="10"/>
                </a:lnTo>
                <a:lnTo>
                  <a:pt x="140" y="11"/>
                </a:lnTo>
                <a:lnTo>
                  <a:pt x="140" y="12"/>
                </a:lnTo>
                <a:lnTo>
                  <a:pt x="142" y="12"/>
                </a:lnTo>
                <a:lnTo>
                  <a:pt x="141" y="13"/>
                </a:lnTo>
                <a:lnTo>
                  <a:pt x="142" y="15"/>
                </a:lnTo>
                <a:lnTo>
                  <a:pt x="145" y="15"/>
                </a:lnTo>
                <a:lnTo>
                  <a:pt x="146" y="15"/>
                </a:lnTo>
                <a:lnTo>
                  <a:pt x="146" y="17"/>
                </a:lnTo>
                <a:lnTo>
                  <a:pt x="145" y="18"/>
                </a:lnTo>
                <a:lnTo>
                  <a:pt x="145" y="19"/>
                </a:lnTo>
                <a:lnTo>
                  <a:pt x="143" y="19"/>
                </a:lnTo>
                <a:lnTo>
                  <a:pt x="142" y="18"/>
                </a:lnTo>
                <a:lnTo>
                  <a:pt x="141" y="17"/>
                </a:lnTo>
                <a:lnTo>
                  <a:pt x="139" y="17"/>
                </a:lnTo>
                <a:lnTo>
                  <a:pt x="138" y="18"/>
                </a:lnTo>
                <a:lnTo>
                  <a:pt x="139" y="19"/>
                </a:lnTo>
                <a:lnTo>
                  <a:pt x="138" y="20"/>
                </a:lnTo>
                <a:lnTo>
                  <a:pt x="136" y="20"/>
                </a:lnTo>
                <a:lnTo>
                  <a:pt x="138" y="21"/>
                </a:lnTo>
                <a:lnTo>
                  <a:pt x="136" y="23"/>
                </a:lnTo>
                <a:lnTo>
                  <a:pt x="136" y="24"/>
                </a:lnTo>
                <a:lnTo>
                  <a:pt x="136" y="25"/>
                </a:lnTo>
                <a:lnTo>
                  <a:pt x="138" y="25"/>
                </a:lnTo>
                <a:lnTo>
                  <a:pt x="139" y="25"/>
                </a:lnTo>
                <a:lnTo>
                  <a:pt x="138" y="26"/>
                </a:lnTo>
                <a:lnTo>
                  <a:pt x="136" y="26"/>
                </a:lnTo>
                <a:lnTo>
                  <a:pt x="135" y="27"/>
                </a:lnTo>
                <a:lnTo>
                  <a:pt x="136" y="27"/>
                </a:lnTo>
                <a:lnTo>
                  <a:pt x="136" y="29"/>
                </a:lnTo>
                <a:lnTo>
                  <a:pt x="138" y="30"/>
                </a:lnTo>
                <a:lnTo>
                  <a:pt x="139" y="30"/>
                </a:lnTo>
                <a:lnTo>
                  <a:pt x="140" y="30"/>
                </a:lnTo>
                <a:lnTo>
                  <a:pt x="140" y="31"/>
                </a:lnTo>
                <a:lnTo>
                  <a:pt x="141" y="31"/>
                </a:lnTo>
                <a:lnTo>
                  <a:pt x="139" y="31"/>
                </a:lnTo>
                <a:lnTo>
                  <a:pt x="139" y="32"/>
                </a:lnTo>
                <a:lnTo>
                  <a:pt x="140" y="33"/>
                </a:lnTo>
                <a:lnTo>
                  <a:pt x="139" y="33"/>
                </a:lnTo>
                <a:lnTo>
                  <a:pt x="139" y="34"/>
                </a:lnTo>
                <a:lnTo>
                  <a:pt x="139" y="36"/>
                </a:lnTo>
                <a:lnTo>
                  <a:pt x="140" y="37"/>
                </a:lnTo>
                <a:lnTo>
                  <a:pt x="139" y="38"/>
                </a:lnTo>
                <a:lnTo>
                  <a:pt x="139" y="39"/>
                </a:lnTo>
                <a:lnTo>
                  <a:pt x="139" y="40"/>
                </a:lnTo>
                <a:lnTo>
                  <a:pt x="141" y="40"/>
                </a:lnTo>
                <a:lnTo>
                  <a:pt x="140" y="40"/>
                </a:lnTo>
                <a:lnTo>
                  <a:pt x="139" y="42"/>
                </a:lnTo>
                <a:lnTo>
                  <a:pt x="139" y="43"/>
                </a:lnTo>
                <a:lnTo>
                  <a:pt x="140" y="43"/>
                </a:lnTo>
                <a:lnTo>
                  <a:pt x="141" y="44"/>
                </a:lnTo>
                <a:lnTo>
                  <a:pt x="142" y="44"/>
                </a:lnTo>
                <a:lnTo>
                  <a:pt x="142" y="45"/>
                </a:lnTo>
                <a:lnTo>
                  <a:pt x="143" y="46"/>
                </a:lnTo>
                <a:lnTo>
                  <a:pt x="142" y="46"/>
                </a:lnTo>
                <a:lnTo>
                  <a:pt x="142" y="47"/>
                </a:lnTo>
                <a:lnTo>
                  <a:pt x="143" y="47"/>
                </a:lnTo>
                <a:lnTo>
                  <a:pt x="143" y="49"/>
                </a:lnTo>
                <a:lnTo>
                  <a:pt x="145" y="49"/>
                </a:lnTo>
                <a:lnTo>
                  <a:pt x="146" y="49"/>
                </a:lnTo>
                <a:lnTo>
                  <a:pt x="145" y="50"/>
                </a:lnTo>
                <a:lnTo>
                  <a:pt x="143" y="51"/>
                </a:lnTo>
                <a:lnTo>
                  <a:pt x="142" y="51"/>
                </a:lnTo>
                <a:lnTo>
                  <a:pt x="143" y="52"/>
                </a:lnTo>
                <a:lnTo>
                  <a:pt x="145" y="52"/>
                </a:lnTo>
                <a:lnTo>
                  <a:pt x="146" y="52"/>
                </a:lnTo>
                <a:lnTo>
                  <a:pt x="147" y="52"/>
                </a:lnTo>
                <a:lnTo>
                  <a:pt x="149" y="52"/>
                </a:lnTo>
                <a:lnTo>
                  <a:pt x="152" y="52"/>
                </a:lnTo>
                <a:lnTo>
                  <a:pt x="153" y="52"/>
                </a:lnTo>
                <a:lnTo>
                  <a:pt x="153" y="53"/>
                </a:lnTo>
                <a:lnTo>
                  <a:pt x="153" y="55"/>
                </a:lnTo>
                <a:lnTo>
                  <a:pt x="154" y="56"/>
                </a:lnTo>
                <a:lnTo>
                  <a:pt x="155" y="57"/>
                </a:lnTo>
                <a:lnTo>
                  <a:pt x="156" y="57"/>
                </a:lnTo>
                <a:lnTo>
                  <a:pt x="156" y="56"/>
                </a:lnTo>
                <a:lnTo>
                  <a:pt x="158" y="56"/>
                </a:lnTo>
                <a:lnTo>
                  <a:pt x="159" y="56"/>
                </a:lnTo>
                <a:lnTo>
                  <a:pt x="159" y="55"/>
                </a:lnTo>
                <a:lnTo>
                  <a:pt x="160" y="55"/>
                </a:lnTo>
                <a:lnTo>
                  <a:pt x="161" y="55"/>
                </a:lnTo>
                <a:lnTo>
                  <a:pt x="162" y="55"/>
                </a:lnTo>
                <a:lnTo>
                  <a:pt x="164" y="55"/>
                </a:lnTo>
                <a:lnTo>
                  <a:pt x="165" y="55"/>
                </a:lnTo>
                <a:lnTo>
                  <a:pt x="165" y="56"/>
                </a:lnTo>
                <a:lnTo>
                  <a:pt x="165" y="57"/>
                </a:lnTo>
                <a:lnTo>
                  <a:pt x="164" y="57"/>
                </a:lnTo>
                <a:lnTo>
                  <a:pt x="165" y="57"/>
                </a:lnTo>
                <a:lnTo>
                  <a:pt x="166" y="57"/>
                </a:lnTo>
                <a:lnTo>
                  <a:pt x="166" y="58"/>
                </a:lnTo>
                <a:lnTo>
                  <a:pt x="167" y="59"/>
                </a:lnTo>
                <a:lnTo>
                  <a:pt x="168" y="61"/>
                </a:lnTo>
                <a:lnTo>
                  <a:pt x="170" y="61"/>
                </a:lnTo>
                <a:lnTo>
                  <a:pt x="171" y="62"/>
                </a:lnTo>
                <a:lnTo>
                  <a:pt x="173" y="62"/>
                </a:lnTo>
                <a:lnTo>
                  <a:pt x="172" y="63"/>
                </a:lnTo>
                <a:lnTo>
                  <a:pt x="173" y="63"/>
                </a:lnTo>
                <a:lnTo>
                  <a:pt x="174" y="63"/>
                </a:lnTo>
                <a:lnTo>
                  <a:pt x="175" y="63"/>
                </a:lnTo>
                <a:lnTo>
                  <a:pt x="177" y="63"/>
                </a:lnTo>
                <a:lnTo>
                  <a:pt x="178" y="64"/>
                </a:lnTo>
                <a:lnTo>
                  <a:pt x="179" y="64"/>
                </a:lnTo>
                <a:lnTo>
                  <a:pt x="178" y="65"/>
                </a:lnTo>
                <a:lnTo>
                  <a:pt x="179" y="65"/>
                </a:lnTo>
                <a:lnTo>
                  <a:pt x="180" y="65"/>
                </a:lnTo>
                <a:lnTo>
                  <a:pt x="181" y="65"/>
                </a:lnTo>
                <a:lnTo>
                  <a:pt x="183" y="66"/>
                </a:lnTo>
                <a:lnTo>
                  <a:pt x="181" y="68"/>
                </a:lnTo>
                <a:lnTo>
                  <a:pt x="180" y="66"/>
                </a:lnTo>
                <a:lnTo>
                  <a:pt x="179" y="66"/>
                </a:lnTo>
                <a:lnTo>
                  <a:pt x="178" y="66"/>
                </a:lnTo>
                <a:lnTo>
                  <a:pt x="177" y="66"/>
                </a:lnTo>
                <a:lnTo>
                  <a:pt x="178" y="68"/>
                </a:lnTo>
                <a:lnTo>
                  <a:pt x="178" y="69"/>
                </a:lnTo>
                <a:lnTo>
                  <a:pt x="179" y="69"/>
                </a:lnTo>
                <a:lnTo>
                  <a:pt x="180" y="69"/>
                </a:lnTo>
                <a:lnTo>
                  <a:pt x="181" y="70"/>
                </a:lnTo>
                <a:lnTo>
                  <a:pt x="183" y="70"/>
                </a:lnTo>
                <a:lnTo>
                  <a:pt x="184" y="70"/>
                </a:lnTo>
                <a:lnTo>
                  <a:pt x="185" y="70"/>
                </a:lnTo>
                <a:lnTo>
                  <a:pt x="186" y="71"/>
                </a:lnTo>
                <a:lnTo>
                  <a:pt x="187" y="71"/>
                </a:lnTo>
                <a:lnTo>
                  <a:pt x="188" y="71"/>
                </a:lnTo>
                <a:lnTo>
                  <a:pt x="190" y="71"/>
                </a:lnTo>
                <a:lnTo>
                  <a:pt x="190" y="74"/>
                </a:lnTo>
                <a:lnTo>
                  <a:pt x="190" y="75"/>
                </a:lnTo>
                <a:lnTo>
                  <a:pt x="191" y="76"/>
                </a:lnTo>
                <a:lnTo>
                  <a:pt x="192" y="77"/>
                </a:lnTo>
                <a:lnTo>
                  <a:pt x="192" y="78"/>
                </a:lnTo>
                <a:lnTo>
                  <a:pt x="193" y="78"/>
                </a:lnTo>
                <a:lnTo>
                  <a:pt x="194" y="78"/>
                </a:lnTo>
                <a:lnTo>
                  <a:pt x="196" y="79"/>
                </a:lnTo>
                <a:lnTo>
                  <a:pt x="197" y="79"/>
                </a:lnTo>
                <a:lnTo>
                  <a:pt x="198" y="79"/>
                </a:lnTo>
                <a:lnTo>
                  <a:pt x="198" y="81"/>
                </a:lnTo>
                <a:lnTo>
                  <a:pt x="197" y="82"/>
                </a:lnTo>
                <a:lnTo>
                  <a:pt x="196" y="82"/>
                </a:lnTo>
                <a:lnTo>
                  <a:pt x="196" y="83"/>
                </a:lnTo>
                <a:lnTo>
                  <a:pt x="197" y="83"/>
                </a:lnTo>
                <a:lnTo>
                  <a:pt x="198" y="84"/>
                </a:lnTo>
                <a:lnTo>
                  <a:pt x="196" y="85"/>
                </a:lnTo>
                <a:lnTo>
                  <a:pt x="194" y="85"/>
                </a:lnTo>
                <a:lnTo>
                  <a:pt x="193" y="85"/>
                </a:lnTo>
                <a:lnTo>
                  <a:pt x="191" y="87"/>
                </a:lnTo>
                <a:lnTo>
                  <a:pt x="190" y="87"/>
                </a:lnTo>
                <a:lnTo>
                  <a:pt x="187" y="88"/>
                </a:lnTo>
                <a:lnTo>
                  <a:pt x="190" y="89"/>
                </a:lnTo>
                <a:lnTo>
                  <a:pt x="188" y="90"/>
                </a:lnTo>
                <a:lnTo>
                  <a:pt x="186" y="91"/>
                </a:lnTo>
                <a:lnTo>
                  <a:pt x="184" y="93"/>
                </a:lnTo>
                <a:lnTo>
                  <a:pt x="183" y="93"/>
                </a:lnTo>
                <a:lnTo>
                  <a:pt x="180" y="94"/>
                </a:lnTo>
                <a:lnTo>
                  <a:pt x="179" y="95"/>
                </a:lnTo>
                <a:lnTo>
                  <a:pt x="178" y="95"/>
                </a:lnTo>
                <a:lnTo>
                  <a:pt x="177" y="94"/>
                </a:lnTo>
                <a:lnTo>
                  <a:pt x="177" y="95"/>
                </a:lnTo>
                <a:lnTo>
                  <a:pt x="177" y="96"/>
                </a:lnTo>
                <a:lnTo>
                  <a:pt x="178" y="97"/>
                </a:lnTo>
                <a:lnTo>
                  <a:pt x="179" y="97"/>
                </a:lnTo>
                <a:lnTo>
                  <a:pt x="180" y="97"/>
                </a:lnTo>
                <a:lnTo>
                  <a:pt x="180" y="96"/>
                </a:lnTo>
                <a:lnTo>
                  <a:pt x="181" y="96"/>
                </a:lnTo>
                <a:lnTo>
                  <a:pt x="183" y="96"/>
                </a:lnTo>
                <a:lnTo>
                  <a:pt x="184" y="97"/>
                </a:lnTo>
                <a:lnTo>
                  <a:pt x="185" y="97"/>
                </a:lnTo>
                <a:lnTo>
                  <a:pt x="186" y="98"/>
                </a:lnTo>
                <a:lnTo>
                  <a:pt x="187" y="98"/>
                </a:lnTo>
                <a:lnTo>
                  <a:pt x="188" y="98"/>
                </a:lnTo>
                <a:lnTo>
                  <a:pt x="190" y="100"/>
                </a:lnTo>
                <a:lnTo>
                  <a:pt x="188" y="101"/>
                </a:lnTo>
                <a:lnTo>
                  <a:pt x="187" y="101"/>
                </a:lnTo>
                <a:lnTo>
                  <a:pt x="188" y="101"/>
                </a:lnTo>
                <a:lnTo>
                  <a:pt x="188" y="102"/>
                </a:lnTo>
                <a:lnTo>
                  <a:pt x="190" y="101"/>
                </a:lnTo>
                <a:lnTo>
                  <a:pt x="191" y="101"/>
                </a:lnTo>
                <a:lnTo>
                  <a:pt x="192" y="102"/>
                </a:lnTo>
                <a:lnTo>
                  <a:pt x="191" y="102"/>
                </a:lnTo>
                <a:lnTo>
                  <a:pt x="190" y="102"/>
                </a:lnTo>
                <a:lnTo>
                  <a:pt x="187" y="103"/>
                </a:lnTo>
                <a:lnTo>
                  <a:pt x="187" y="102"/>
                </a:lnTo>
                <a:lnTo>
                  <a:pt x="186" y="103"/>
                </a:lnTo>
                <a:lnTo>
                  <a:pt x="184" y="103"/>
                </a:lnTo>
                <a:lnTo>
                  <a:pt x="183" y="103"/>
                </a:lnTo>
                <a:lnTo>
                  <a:pt x="181" y="102"/>
                </a:lnTo>
                <a:lnTo>
                  <a:pt x="179" y="102"/>
                </a:lnTo>
                <a:lnTo>
                  <a:pt x="178" y="103"/>
                </a:lnTo>
                <a:lnTo>
                  <a:pt x="180" y="103"/>
                </a:lnTo>
                <a:lnTo>
                  <a:pt x="181" y="104"/>
                </a:lnTo>
                <a:lnTo>
                  <a:pt x="183" y="106"/>
                </a:lnTo>
                <a:lnTo>
                  <a:pt x="180" y="107"/>
                </a:lnTo>
                <a:lnTo>
                  <a:pt x="179" y="108"/>
                </a:lnTo>
                <a:lnTo>
                  <a:pt x="178" y="108"/>
                </a:lnTo>
                <a:lnTo>
                  <a:pt x="179" y="108"/>
                </a:lnTo>
                <a:lnTo>
                  <a:pt x="181" y="108"/>
                </a:lnTo>
                <a:lnTo>
                  <a:pt x="180" y="108"/>
                </a:lnTo>
                <a:lnTo>
                  <a:pt x="179" y="108"/>
                </a:lnTo>
                <a:lnTo>
                  <a:pt x="178" y="109"/>
                </a:lnTo>
                <a:lnTo>
                  <a:pt x="175" y="109"/>
                </a:lnTo>
                <a:lnTo>
                  <a:pt x="177" y="109"/>
                </a:lnTo>
                <a:lnTo>
                  <a:pt x="177" y="108"/>
                </a:lnTo>
                <a:lnTo>
                  <a:pt x="175" y="108"/>
                </a:lnTo>
                <a:lnTo>
                  <a:pt x="174" y="108"/>
                </a:lnTo>
                <a:lnTo>
                  <a:pt x="173" y="109"/>
                </a:lnTo>
                <a:lnTo>
                  <a:pt x="172" y="110"/>
                </a:lnTo>
                <a:lnTo>
                  <a:pt x="171" y="111"/>
                </a:lnTo>
                <a:lnTo>
                  <a:pt x="170" y="113"/>
                </a:lnTo>
                <a:lnTo>
                  <a:pt x="171" y="114"/>
                </a:lnTo>
                <a:lnTo>
                  <a:pt x="171" y="115"/>
                </a:lnTo>
                <a:lnTo>
                  <a:pt x="170" y="116"/>
                </a:lnTo>
                <a:lnTo>
                  <a:pt x="170" y="117"/>
                </a:lnTo>
                <a:lnTo>
                  <a:pt x="168" y="119"/>
                </a:lnTo>
                <a:lnTo>
                  <a:pt x="167" y="117"/>
                </a:lnTo>
                <a:lnTo>
                  <a:pt x="166" y="116"/>
                </a:lnTo>
                <a:lnTo>
                  <a:pt x="166" y="115"/>
                </a:lnTo>
                <a:lnTo>
                  <a:pt x="165" y="114"/>
                </a:lnTo>
                <a:lnTo>
                  <a:pt x="164" y="115"/>
                </a:lnTo>
                <a:lnTo>
                  <a:pt x="164" y="114"/>
                </a:lnTo>
                <a:lnTo>
                  <a:pt x="162" y="113"/>
                </a:lnTo>
                <a:lnTo>
                  <a:pt x="164" y="111"/>
                </a:lnTo>
                <a:lnTo>
                  <a:pt x="162" y="110"/>
                </a:lnTo>
                <a:lnTo>
                  <a:pt x="162" y="109"/>
                </a:lnTo>
                <a:lnTo>
                  <a:pt x="164" y="108"/>
                </a:lnTo>
                <a:lnTo>
                  <a:pt x="162" y="109"/>
                </a:lnTo>
                <a:lnTo>
                  <a:pt x="161" y="110"/>
                </a:lnTo>
                <a:lnTo>
                  <a:pt x="161" y="109"/>
                </a:lnTo>
                <a:lnTo>
                  <a:pt x="161" y="108"/>
                </a:lnTo>
                <a:lnTo>
                  <a:pt x="160" y="107"/>
                </a:lnTo>
                <a:lnTo>
                  <a:pt x="160" y="109"/>
                </a:lnTo>
                <a:lnTo>
                  <a:pt x="160" y="110"/>
                </a:lnTo>
                <a:lnTo>
                  <a:pt x="160" y="111"/>
                </a:lnTo>
                <a:lnTo>
                  <a:pt x="159" y="113"/>
                </a:lnTo>
                <a:lnTo>
                  <a:pt x="159" y="114"/>
                </a:lnTo>
                <a:lnTo>
                  <a:pt x="159" y="115"/>
                </a:lnTo>
                <a:lnTo>
                  <a:pt x="160" y="114"/>
                </a:lnTo>
                <a:lnTo>
                  <a:pt x="160" y="115"/>
                </a:lnTo>
                <a:lnTo>
                  <a:pt x="159" y="116"/>
                </a:lnTo>
                <a:lnTo>
                  <a:pt x="158" y="117"/>
                </a:lnTo>
                <a:lnTo>
                  <a:pt x="156" y="119"/>
                </a:lnTo>
                <a:lnTo>
                  <a:pt x="154" y="119"/>
                </a:lnTo>
                <a:lnTo>
                  <a:pt x="154" y="120"/>
                </a:lnTo>
                <a:lnTo>
                  <a:pt x="153" y="120"/>
                </a:lnTo>
                <a:lnTo>
                  <a:pt x="153" y="121"/>
                </a:lnTo>
                <a:lnTo>
                  <a:pt x="152" y="121"/>
                </a:lnTo>
                <a:lnTo>
                  <a:pt x="148" y="123"/>
                </a:lnTo>
                <a:lnTo>
                  <a:pt x="147" y="122"/>
                </a:lnTo>
                <a:lnTo>
                  <a:pt x="146" y="122"/>
                </a:lnTo>
                <a:lnTo>
                  <a:pt x="147" y="123"/>
                </a:lnTo>
                <a:lnTo>
                  <a:pt x="146" y="124"/>
                </a:lnTo>
                <a:lnTo>
                  <a:pt x="145" y="124"/>
                </a:lnTo>
                <a:lnTo>
                  <a:pt x="142" y="124"/>
                </a:lnTo>
                <a:lnTo>
                  <a:pt x="142" y="126"/>
                </a:lnTo>
                <a:lnTo>
                  <a:pt x="141" y="126"/>
                </a:lnTo>
                <a:lnTo>
                  <a:pt x="139" y="124"/>
                </a:lnTo>
                <a:lnTo>
                  <a:pt x="136" y="124"/>
                </a:lnTo>
                <a:lnTo>
                  <a:pt x="139" y="124"/>
                </a:lnTo>
                <a:lnTo>
                  <a:pt x="139" y="126"/>
                </a:lnTo>
                <a:lnTo>
                  <a:pt x="140" y="127"/>
                </a:lnTo>
                <a:lnTo>
                  <a:pt x="142" y="129"/>
                </a:lnTo>
                <a:lnTo>
                  <a:pt x="141" y="130"/>
                </a:lnTo>
                <a:lnTo>
                  <a:pt x="138" y="132"/>
                </a:lnTo>
                <a:lnTo>
                  <a:pt x="128" y="129"/>
                </a:lnTo>
                <a:lnTo>
                  <a:pt x="134" y="132"/>
                </a:lnTo>
                <a:lnTo>
                  <a:pt x="140" y="134"/>
                </a:lnTo>
                <a:lnTo>
                  <a:pt x="135" y="134"/>
                </a:lnTo>
                <a:lnTo>
                  <a:pt x="142" y="136"/>
                </a:lnTo>
                <a:lnTo>
                  <a:pt x="142" y="138"/>
                </a:lnTo>
                <a:lnTo>
                  <a:pt x="141" y="136"/>
                </a:lnTo>
                <a:lnTo>
                  <a:pt x="138" y="138"/>
                </a:lnTo>
                <a:lnTo>
                  <a:pt x="141" y="139"/>
                </a:lnTo>
                <a:lnTo>
                  <a:pt x="141" y="140"/>
                </a:lnTo>
                <a:lnTo>
                  <a:pt x="142" y="140"/>
                </a:lnTo>
                <a:lnTo>
                  <a:pt x="141" y="141"/>
                </a:lnTo>
                <a:lnTo>
                  <a:pt x="142" y="142"/>
                </a:lnTo>
                <a:lnTo>
                  <a:pt x="140" y="142"/>
                </a:lnTo>
                <a:lnTo>
                  <a:pt x="135" y="140"/>
                </a:lnTo>
                <a:lnTo>
                  <a:pt x="140" y="143"/>
                </a:lnTo>
                <a:lnTo>
                  <a:pt x="141" y="145"/>
                </a:lnTo>
                <a:lnTo>
                  <a:pt x="140" y="145"/>
                </a:lnTo>
                <a:lnTo>
                  <a:pt x="141" y="146"/>
                </a:lnTo>
                <a:lnTo>
                  <a:pt x="139" y="147"/>
                </a:lnTo>
                <a:lnTo>
                  <a:pt x="136" y="146"/>
                </a:lnTo>
                <a:lnTo>
                  <a:pt x="136" y="147"/>
                </a:lnTo>
                <a:lnTo>
                  <a:pt x="141" y="148"/>
                </a:lnTo>
                <a:lnTo>
                  <a:pt x="141" y="152"/>
                </a:lnTo>
                <a:lnTo>
                  <a:pt x="133" y="147"/>
                </a:lnTo>
                <a:lnTo>
                  <a:pt x="136" y="151"/>
                </a:lnTo>
                <a:lnTo>
                  <a:pt x="134" y="151"/>
                </a:lnTo>
                <a:lnTo>
                  <a:pt x="140" y="155"/>
                </a:lnTo>
                <a:lnTo>
                  <a:pt x="133" y="151"/>
                </a:lnTo>
                <a:lnTo>
                  <a:pt x="133" y="152"/>
                </a:lnTo>
                <a:lnTo>
                  <a:pt x="139" y="156"/>
                </a:lnTo>
                <a:lnTo>
                  <a:pt x="141" y="158"/>
                </a:lnTo>
                <a:lnTo>
                  <a:pt x="139" y="159"/>
                </a:lnTo>
                <a:lnTo>
                  <a:pt x="138" y="160"/>
                </a:lnTo>
                <a:lnTo>
                  <a:pt x="139" y="161"/>
                </a:lnTo>
                <a:lnTo>
                  <a:pt x="139" y="162"/>
                </a:lnTo>
                <a:lnTo>
                  <a:pt x="136" y="161"/>
                </a:lnTo>
                <a:lnTo>
                  <a:pt x="136" y="162"/>
                </a:lnTo>
                <a:lnTo>
                  <a:pt x="138" y="164"/>
                </a:lnTo>
                <a:lnTo>
                  <a:pt x="140" y="164"/>
                </a:lnTo>
                <a:lnTo>
                  <a:pt x="141" y="166"/>
                </a:lnTo>
                <a:lnTo>
                  <a:pt x="141" y="168"/>
                </a:lnTo>
                <a:lnTo>
                  <a:pt x="139" y="170"/>
                </a:lnTo>
                <a:lnTo>
                  <a:pt x="138" y="170"/>
                </a:lnTo>
                <a:lnTo>
                  <a:pt x="138" y="172"/>
                </a:lnTo>
                <a:lnTo>
                  <a:pt x="135" y="173"/>
                </a:lnTo>
                <a:lnTo>
                  <a:pt x="136" y="174"/>
                </a:lnTo>
                <a:lnTo>
                  <a:pt x="136" y="175"/>
                </a:lnTo>
                <a:lnTo>
                  <a:pt x="135" y="175"/>
                </a:lnTo>
                <a:lnTo>
                  <a:pt x="136" y="178"/>
                </a:lnTo>
                <a:lnTo>
                  <a:pt x="138" y="179"/>
                </a:lnTo>
                <a:lnTo>
                  <a:pt x="139" y="180"/>
                </a:lnTo>
                <a:lnTo>
                  <a:pt x="139" y="183"/>
                </a:lnTo>
                <a:lnTo>
                  <a:pt x="138" y="184"/>
                </a:lnTo>
                <a:lnTo>
                  <a:pt x="135" y="184"/>
                </a:lnTo>
                <a:lnTo>
                  <a:pt x="136" y="185"/>
                </a:lnTo>
                <a:lnTo>
                  <a:pt x="136" y="186"/>
                </a:lnTo>
                <a:lnTo>
                  <a:pt x="135" y="191"/>
                </a:lnTo>
                <a:lnTo>
                  <a:pt x="136" y="191"/>
                </a:lnTo>
                <a:lnTo>
                  <a:pt x="138" y="190"/>
                </a:lnTo>
                <a:lnTo>
                  <a:pt x="138" y="192"/>
                </a:lnTo>
                <a:lnTo>
                  <a:pt x="135" y="191"/>
                </a:lnTo>
                <a:lnTo>
                  <a:pt x="135" y="193"/>
                </a:lnTo>
                <a:lnTo>
                  <a:pt x="135" y="196"/>
                </a:lnTo>
                <a:lnTo>
                  <a:pt x="133" y="196"/>
                </a:lnTo>
                <a:lnTo>
                  <a:pt x="132" y="197"/>
                </a:lnTo>
                <a:lnTo>
                  <a:pt x="130" y="200"/>
                </a:lnTo>
                <a:lnTo>
                  <a:pt x="129" y="202"/>
                </a:lnTo>
                <a:lnTo>
                  <a:pt x="128" y="204"/>
                </a:lnTo>
                <a:lnTo>
                  <a:pt x="128" y="206"/>
                </a:lnTo>
                <a:lnTo>
                  <a:pt x="128" y="210"/>
                </a:lnTo>
                <a:lnTo>
                  <a:pt x="127" y="210"/>
                </a:lnTo>
                <a:lnTo>
                  <a:pt x="127" y="212"/>
                </a:lnTo>
                <a:lnTo>
                  <a:pt x="122" y="217"/>
                </a:lnTo>
                <a:lnTo>
                  <a:pt x="122" y="216"/>
                </a:lnTo>
                <a:lnTo>
                  <a:pt x="121" y="216"/>
                </a:lnTo>
                <a:lnTo>
                  <a:pt x="122" y="213"/>
                </a:lnTo>
                <a:lnTo>
                  <a:pt x="120" y="215"/>
                </a:lnTo>
                <a:lnTo>
                  <a:pt x="119" y="213"/>
                </a:lnTo>
                <a:lnTo>
                  <a:pt x="115" y="213"/>
                </a:lnTo>
                <a:lnTo>
                  <a:pt x="115" y="212"/>
                </a:lnTo>
                <a:lnTo>
                  <a:pt x="113" y="213"/>
                </a:lnTo>
                <a:lnTo>
                  <a:pt x="111" y="213"/>
                </a:lnTo>
                <a:lnTo>
                  <a:pt x="110" y="212"/>
                </a:lnTo>
                <a:lnTo>
                  <a:pt x="109" y="213"/>
                </a:lnTo>
                <a:lnTo>
                  <a:pt x="109" y="215"/>
                </a:lnTo>
                <a:lnTo>
                  <a:pt x="108" y="215"/>
                </a:lnTo>
                <a:lnTo>
                  <a:pt x="107" y="215"/>
                </a:lnTo>
                <a:lnTo>
                  <a:pt x="107" y="213"/>
                </a:lnTo>
                <a:lnTo>
                  <a:pt x="106" y="213"/>
                </a:lnTo>
                <a:lnTo>
                  <a:pt x="103" y="213"/>
                </a:lnTo>
                <a:lnTo>
                  <a:pt x="100" y="213"/>
                </a:lnTo>
                <a:lnTo>
                  <a:pt x="100" y="212"/>
                </a:lnTo>
                <a:lnTo>
                  <a:pt x="98" y="212"/>
                </a:lnTo>
                <a:lnTo>
                  <a:pt x="98" y="213"/>
                </a:lnTo>
                <a:lnTo>
                  <a:pt x="95" y="213"/>
                </a:lnTo>
                <a:lnTo>
                  <a:pt x="94" y="213"/>
                </a:lnTo>
                <a:lnTo>
                  <a:pt x="91" y="213"/>
                </a:lnTo>
                <a:lnTo>
                  <a:pt x="90" y="213"/>
                </a:lnTo>
                <a:lnTo>
                  <a:pt x="89" y="215"/>
                </a:lnTo>
                <a:lnTo>
                  <a:pt x="90" y="216"/>
                </a:lnTo>
                <a:lnTo>
                  <a:pt x="91" y="217"/>
                </a:lnTo>
                <a:lnTo>
                  <a:pt x="92" y="218"/>
                </a:lnTo>
                <a:lnTo>
                  <a:pt x="91" y="219"/>
                </a:lnTo>
                <a:lnTo>
                  <a:pt x="89" y="219"/>
                </a:lnTo>
                <a:lnTo>
                  <a:pt x="88" y="219"/>
                </a:lnTo>
                <a:lnTo>
                  <a:pt x="88" y="218"/>
                </a:lnTo>
                <a:lnTo>
                  <a:pt x="87" y="218"/>
                </a:lnTo>
                <a:lnTo>
                  <a:pt x="85" y="218"/>
                </a:lnTo>
                <a:lnTo>
                  <a:pt x="84" y="218"/>
                </a:lnTo>
                <a:lnTo>
                  <a:pt x="83" y="219"/>
                </a:lnTo>
                <a:lnTo>
                  <a:pt x="82" y="220"/>
                </a:lnTo>
                <a:lnTo>
                  <a:pt x="81" y="220"/>
                </a:lnTo>
                <a:lnTo>
                  <a:pt x="81" y="222"/>
                </a:lnTo>
                <a:lnTo>
                  <a:pt x="77" y="224"/>
                </a:lnTo>
                <a:lnTo>
                  <a:pt x="77" y="228"/>
                </a:lnTo>
                <a:lnTo>
                  <a:pt x="77" y="230"/>
                </a:lnTo>
                <a:lnTo>
                  <a:pt x="79" y="231"/>
                </a:lnTo>
                <a:lnTo>
                  <a:pt x="79" y="234"/>
                </a:lnTo>
                <a:lnTo>
                  <a:pt x="82" y="235"/>
                </a:lnTo>
                <a:lnTo>
                  <a:pt x="82" y="237"/>
                </a:lnTo>
                <a:lnTo>
                  <a:pt x="81" y="238"/>
                </a:lnTo>
                <a:lnTo>
                  <a:pt x="79" y="239"/>
                </a:lnTo>
                <a:lnTo>
                  <a:pt x="79" y="241"/>
                </a:lnTo>
                <a:lnTo>
                  <a:pt x="78" y="242"/>
                </a:lnTo>
                <a:lnTo>
                  <a:pt x="75" y="242"/>
                </a:lnTo>
                <a:lnTo>
                  <a:pt x="74" y="242"/>
                </a:lnTo>
                <a:lnTo>
                  <a:pt x="70" y="239"/>
                </a:lnTo>
                <a:lnTo>
                  <a:pt x="68" y="241"/>
                </a:lnTo>
                <a:lnTo>
                  <a:pt x="64" y="241"/>
                </a:lnTo>
                <a:lnTo>
                  <a:pt x="63" y="241"/>
                </a:lnTo>
                <a:lnTo>
                  <a:pt x="62" y="241"/>
                </a:lnTo>
                <a:lnTo>
                  <a:pt x="62" y="242"/>
                </a:lnTo>
                <a:lnTo>
                  <a:pt x="59" y="242"/>
                </a:lnTo>
                <a:lnTo>
                  <a:pt x="58" y="242"/>
                </a:lnTo>
                <a:lnTo>
                  <a:pt x="53" y="243"/>
                </a:lnTo>
                <a:lnTo>
                  <a:pt x="49" y="242"/>
                </a:lnTo>
                <a:lnTo>
                  <a:pt x="46" y="242"/>
                </a:lnTo>
                <a:lnTo>
                  <a:pt x="43" y="241"/>
                </a:lnTo>
                <a:lnTo>
                  <a:pt x="42" y="242"/>
                </a:lnTo>
                <a:lnTo>
                  <a:pt x="40" y="241"/>
                </a:lnTo>
                <a:lnTo>
                  <a:pt x="38" y="242"/>
                </a:lnTo>
                <a:lnTo>
                  <a:pt x="39" y="239"/>
                </a:lnTo>
                <a:lnTo>
                  <a:pt x="40" y="239"/>
                </a:lnTo>
                <a:lnTo>
                  <a:pt x="40" y="241"/>
                </a:lnTo>
                <a:lnTo>
                  <a:pt x="43" y="241"/>
                </a:lnTo>
                <a:lnTo>
                  <a:pt x="42" y="239"/>
                </a:lnTo>
                <a:lnTo>
                  <a:pt x="43" y="239"/>
                </a:lnTo>
                <a:lnTo>
                  <a:pt x="42" y="237"/>
                </a:lnTo>
                <a:lnTo>
                  <a:pt x="40" y="237"/>
                </a:lnTo>
                <a:lnTo>
                  <a:pt x="40" y="236"/>
                </a:lnTo>
                <a:lnTo>
                  <a:pt x="40" y="235"/>
                </a:lnTo>
                <a:lnTo>
                  <a:pt x="43" y="234"/>
                </a:lnTo>
                <a:lnTo>
                  <a:pt x="44" y="232"/>
                </a:lnTo>
                <a:lnTo>
                  <a:pt x="45" y="231"/>
                </a:lnTo>
                <a:lnTo>
                  <a:pt x="44" y="230"/>
                </a:lnTo>
                <a:lnTo>
                  <a:pt x="44" y="229"/>
                </a:lnTo>
                <a:lnTo>
                  <a:pt x="43" y="229"/>
                </a:lnTo>
                <a:lnTo>
                  <a:pt x="42" y="229"/>
                </a:lnTo>
                <a:lnTo>
                  <a:pt x="40" y="229"/>
                </a:lnTo>
                <a:lnTo>
                  <a:pt x="39" y="228"/>
                </a:lnTo>
                <a:lnTo>
                  <a:pt x="40" y="226"/>
                </a:lnTo>
                <a:lnTo>
                  <a:pt x="39" y="225"/>
                </a:lnTo>
                <a:lnTo>
                  <a:pt x="38" y="224"/>
                </a:lnTo>
                <a:lnTo>
                  <a:pt x="37" y="225"/>
                </a:lnTo>
                <a:lnTo>
                  <a:pt x="37" y="223"/>
                </a:lnTo>
                <a:lnTo>
                  <a:pt x="37" y="222"/>
                </a:lnTo>
                <a:lnTo>
                  <a:pt x="34" y="220"/>
                </a:lnTo>
                <a:lnTo>
                  <a:pt x="32" y="217"/>
                </a:lnTo>
                <a:lnTo>
                  <a:pt x="30" y="215"/>
                </a:lnTo>
                <a:lnTo>
                  <a:pt x="29" y="212"/>
                </a:lnTo>
                <a:lnTo>
                  <a:pt x="27" y="210"/>
                </a:lnTo>
                <a:lnTo>
                  <a:pt x="25" y="209"/>
                </a:lnTo>
                <a:lnTo>
                  <a:pt x="29" y="209"/>
                </a:lnTo>
                <a:lnTo>
                  <a:pt x="31" y="210"/>
                </a:lnTo>
                <a:lnTo>
                  <a:pt x="32" y="211"/>
                </a:lnTo>
                <a:lnTo>
                  <a:pt x="33" y="211"/>
                </a:lnTo>
                <a:lnTo>
                  <a:pt x="34" y="211"/>
                </a:lnTo>
                <a:lnTo>
                  <a:pt x="36" y="211"/>
                </a:lnTo>
                <a:lnTo>
                  <a:pt x="36" y="210"/>
                </a:lnTo>
                <a:lnTo>
                  <a:pt x="36" y="209"/>
                </a:lnTo>
                <a:lnTo>
                  <a:pt x="34" y="207"/>
                </a:lnTo>
                <a:lnTo>
                  <a:pt x="33" y="206"/>
                </a:lnTo>
                <a:lnTo>
                  <a:pt x="32" y="206"/>
                </a:lnTo>
                <a:lnTo>
                  <a:pt x="32" y="205"/>
                </a:lnTo>
                <a:lnTo>
                  <a:pt x="30" y="205"/>
                </a:lnTo>
                <a:lnTo>
                  <a:pt x="30" y="204"/>
                </a:lnTo>
                <a:lnTo>
                  <a:pt x="31" y="203"/>
                </a:lnTo>
                <a:lnTo>
                  <a:pt x="32" y="202"/>
                </a:lnTo>
                <a:lnTo>
                  <a:pt x="36" y="203"/>
                </a:lnTo>
                <a:lnTo>
                  <a:pt x="37" y="203"/>
                </a:lnTo>
                <a:lnTo>
                  <a:pt x="38" y="203"/>
                </a:lnTo>
                <a:lnTo>
                  <a:pt x="38" y="202"/>
                </a:lnTo>
                <a:lnTo>
                  <a:pt x="38" y="198"/>
                </a:lnTo>
                <a:lnTo>
                  <a:pt x="37" y="196"/>
                </a:lnTo>
                <a:lnTo>
                  <a:pt x="36" y="196"/>
                </a:lnTo>
                <a:lnTo>
                  <a:pt x="33" y="196"/>
                </a:lnTo>
                <a:lnTo>
                  <a:pt x="32" y="196"/>
                </a:lnTo>
                <a:lnTo>
                  <a:pt x="32" y="194"/>
                </a:lnTo>
                <a:lnTo>
                  <a:pt x="31" y="194"/>
                </a:lnTo>
                <a:lnTo>
                  <a:pt x="31" y="193"/>
                </a:lnTo>
                <a:lnTo>
                  <a:pt x="30" y="193"/>
                </a:lnTo>
                <a:lnTo>
                  <a:pt x="29" y="192"/>
                </a:lnTo>
                <a:lnTo>
                  <a:pt x="29" y="190"/>
                </a:lnTo>
                <a:lnTo>
                  <a:pt x="27" y="188"/>
                </a:lnTo>
                <a:lnTo>
                  <a:pt x="26" y="188"/>
                </a:lnTo>
                <a:lnTo>
                  <a:pt x="25" y="187"/>
                </a:lnTo>
                <a:lnTo>
                  <a:pt x="23" y="186"/>
                </a:lnTo>
                <a:lnTo>
                  <a:pt x="21" y="186"/>
                </a:lnTo>
                <a:lnTo>
                  <a:pt x="20" y="184"/>
                </a:lnTo>
                <a:lnTo>
                  <a:pt x="20" y="183"/>
                </a:lnTo>
                <a:lnTo>
                  <a:pt x="18" y="180"/>
                </a:lnTo>
                <a:lnTo>
                  <a:pt x="17" y="179"/>
                </a:lnTo>
                <a:lnTo>
                  <a:pt x="15" y="179"/>
                </a:lnTo>
                <a:lnTo>
                  <a:pt x="17" y="178"/>
                </a:lnTo>
                <a:lnTo>
                  <a:pt x="14" y="175"/>
                </a:lnTo>
                <a:lnTo>
                  <a:pt x="12" y="174"/>
                </a:lnTo>
                <a:lnTo>
                  <a:pt x="12" y="173"/>
                </a:lnTo>
                <a:lnTo>
                  <a:pt x="13" y="173"/>
                </a:lnTo>
                <a:lnTo>
                  <a:pt x="14" y="173"/>
                </a:lnTo>
                <a:lnTo>
                  <a:pt x="14" y="171"/>
                </a:lnTo>
                <a:lnTo>
                  <a:pt x="12" y="171"/>
                </a:lnTo>
                <a:lnTo>
                  <a:pt x="12" y="170"/>
                </a:lnTo>
                <a:lnTo>
                  <a:pt x="13" y="168"/>
                </a:lnTo>
                <a:lnTo>
                  <a:pt x="12" y="168"/>
                </a:lnTo>
                <a:lnTo>
                  <a:pt x="11" y="166"/>
                </a:lnTo>
                <a:lnTo>
                  <a:pt x="10" y="168"/>
                </a:lnTo>
                <a:lnTo>
                  <a:pt x="10" y="170"/>
                </a:lnTo>
                <a:lnTo>
                  <a:pt x="8" y="170"/>
                </a:lnTo>
                <a:lnTo>
                  <a:pt x="7" y="168"/>
                </a:lnTo>
                <a:lnTo>
                  <a:pt x="6" y="167"/>
                </a:lnTo>
                <a:lnTo>
                  <a:pt x="7" y="164"/>
                </a:lnTo>
                <a:lnTo>
                  <a:pt x="7" y="162"/>
                </a:lnTo>
                <a:lnTo>
                  <a:pt x="7" y="160"/>
                </a:lnTo>
                <a:lnTo>
                  <a:pt x="6" y="160"/>
                </a:lnTo>
                <a:lnTo>
                  <a:pt x="6" y="161"/>
                </a:lnTo>
                <a:lnTo>
                  <a:pt x="5" y="160"/>
                </a:lnTo>
                <a:lnTo>
                  <a:pt x="4" y="159"/>
                </a:lnTo>
                <a:lnTo>
                  <a:pt x="4" y="158"/>
                </a:lnTo>
                <a:lnTo>
                  <a:pt x="7" y="156"/>
                </a:lnTo>
                <a:lnTo>
                  <a:pt x="5" y="158"/>
                </a:lnTo>
                <a:lnTo>
                  <a:pt x="2" y="158"/>
                </a:lnTo>
                <a:lnTo>
                  <a:pt x="0" y="158"/>
                </a:lnTo>
                <a:lnTo>
                  <a:pt x="1" y="155"/>
                </a:lnTo>
                <a:lnTo>
                  <a:pt x="2" y="155"/>
                </a:lnTo>
              </a:path>
            </a:pathLst>
          </a:custGeom>
          <a:solidFill>
            <a:schemeClr val="bg1"/>
          </a:solidFill>
          <a:ln w="3175" cmpd="sng">
            <a:solidFill>
              <a:schemeClr val="bg2"/>
            </a:solidFill>
            <a:prstDash val="solid"/>
            <a:round/>
            <a:headEnd/>
            <a:tailEnd/>
          </a:ln>
        </p:spPr>
        <p:txBody>
          <a:bodyPr/>
          <a:lstStyle/>
          <a:p>
            <a:endParaRPr lang="en-US"/>
          </a:p>
        </p:txBody>
      </p:sp>
      <p:sp>
        <p:nvSpPr>
          <p:cNvPr id="34110" name="Freeform 318"/>
          <p:cNvSpPr>
            <a:spLocks/>
          </p:cNvSpPr>
          <p:nvPr/>
        </p:nvSpPr>
        <p:spPr bwMode="auto">
          <a:xfrm>
            <a:off x="4451350" y="1962150"/>
            <a:ext cx="38100" cy="28575"/>
          </a:xfrm>
          <a:custGeom>
            <a:avLst/>
            <a:gdLst>
              <a:gd name="T0" fmla="*/ 2147483646 w 48"/>
              <a:gd name="T1" fmla="*/ 2147483646 h 37"/>
              <a:gd name="T2" fmla="*/ 2147483646 w 48"/>
              <a:gd name="T3" fmla="*/ 2147483646 h 37"/>
              <a:gd name="T4" fmla="*/ 2147483646 w 48"/>
              <a:gd name="T5" fmla="*/ 2147483646 h 37"/>
              <a:gd name="T6" fmla="*/ 2147483646 w 48"/>
              <a:gd name="T7" fmla="*/ 2147483646 h 37"/>
              <a:gd name="T8" fmla="*/ 0 w 48"/>
              <a:gd name="T9" fmla="*/ 2147483646 h 37"/>
              <a:gd name="T10" fmla="*/ 2000373825 w 48"/>
              <a:gd name="T11" fmla="*/ 2147483646 h 37"/>
              <a:gd name="T12" fmla="*/ 2147483646 w 48"/>
              <a:gd name="T13" fmla="*/ 2147483646 h 37"/>
              <a:gd name="T14" fmla="*/ 2147483646 w 48"/>
              <a:gd name="T15" fmla="*/ 2147483646 h 37"/>
              <a:gd name="T16" fmla="*/ 2147483646 w 48"/>
              <a:gd name="T17" fmla="*/ 2147483646 h 37"/>
              <a:gd name="T18" fmla="*/ 2147483646 w 48"/>
              <a:gd name="T19" fmla="*/ 2147483646 h 37"/>
              <a:gd name="T20" fmla="*/ 2147483646 w 48"/>
              <a:gd name="T21" fmla="*/ 2147483646 h 37"/>
              <a:gd name="T22" fmla="*/ 2147483646 w 48"/>
              <a:gd name="T23" fmla="*/ 2147483646 h 37"/>
              <a:gd name="T24" fmla="*/ 2147483646 w 48"/>
              <a:gd name="T25" fmla="*/ 2147483646 h 37"/>
              <a:gd name="T26" fmla="*/ 2147483646 w 48"/>
              <a:gd name="T27" fmla="*/ 2147483646 h 37"/>
              <a:gd name="T28" fmla="*/ 2147483646 w 48"/>
              <a:gd name="T29" fmla="*/ 2147483646 h 37"/>
              <a:gd name="T30" fmla="*/ 2147483646 w 48"/>
              <a:gd name="T31" fmla="*/ 2147483646 h 37"/>
              <a:gd name="T32" fmla="*/ 2147483646 w 48"/>
              <a:gd name="T33" fmla="*/ 2147483646 h 37"/>
              <a:gd name="T34" fmla="*/ 2147483646 w 48"/>
              <a:gd name="T35" fmla="*/ 2147483646 h 37"/>
              <a:gd name="T36" fmla="*/ 2147483646 w 48"/>
              <a:gd name="T37" fmla="*/ 2147483646 h 37"/>
              <a:gd name="T38" fmla="*/ 2147483646 w 48"/>
              <a:gd name="T39" fmla="*/ 2147483646 h 37"/>
              <a:gd name="T40" fmla="*/ 2147483646 w 48"/>
              <a:gd name="T41" fmla="*/ 2147483646 h 37"/>
              <a:gd name="T42" fmla="*/ 2147483646 w 48"/>
              <a:gd name="T43" fmla="*/ 2147483646 h 37"/>
              <a:gd name="T44" fmla="*/ 2147483646 w 48"/>
              <a:gd name="T45" fmla="*/ 1842412512 h 37"/>
              <a:gd name="T46" fmla="*/ 2147483646 w 48"/>
              <a:gd name="T47" fmla="*/ 460454461 h 37"/>
              <a:gd name="T48" fmla="*/ 2147483646 w 48"/>
              <a:gd name="T49" fmla="*/ 1381958824 h 37"/>
              <a:gd name="T50" fmla="*/ 2147483646 w 48"/>
              <a:gd name="T51" fmla="*/ 1381958824 h 37"/>
              <a:gd name="T52" fmla="*/ 2147483646 w 48"/>
              <a:gd name="T53" fmla="*/ 0 h 37"/>
              <a:gd name="T54" fmla="*/ 2147483646 w 48"/>
              <a:gd name="T55" fmla="*/ 460454461 h 37"/>
              <a:gd name="T56" fmla="*/ 2147483646 w 48"/>
              <a:gd name="T57" fmla="*/ 1842412512 h 37"/>
              <a:gd name="T58" fmla="*/ 2147483646 w 48"/>
              <a:gd name="T59" fmla="*/ 2147483646 h 37"/>
              <a:gd name="T60" fmla="*/ 2147483646 w 48"/>
              <a:gd name="T61" fmla="*/ 1842412512 h 37"/>
              <a:gd name="T62" fmla="*/ 2147483646 w 48"/>
              <a:gd name="T63" fmla="*/ 460454461 h 37"/>
              <a:gd name="T64" fmla="*/ 2147483646 w 48"/>
              <a:gd name="T65" fmla="*/ 1842412512 h 37"/>
              <a:gd name="T66" fmla="*/ 2147483646 w 48"/>
              <a:gd name="T67" fmla="*/ 2147483646 h 37"/>
              <a:gd name="T68" fmla="*/ 2147483646 w 48"/>
              <a:gd name="T69" fmla="*/ 2147483646 h 37"/>
              <a:gd name="T70" fmla="*/ 2147483646 w 48"/>
              <a:gd name="T71" fmla="*/ 2147483646 h 37"/>
              <a:gd name="T72" fmla="*/ 2147483646 w 48"/>
              <a:gd name="T73" fmla="*/ 2147483646 h 37"/>
              <a:gd name="T74" fmla="*/ 2147483646 w 48"/>
              <a:gd name="T75" fmla="*/ 2147483646 h 37"/>
              <a:gd name="T76" fmla="*/ 2147483646 w 48"/>
              <a:gd name="T77" fmla="*/ 2147483646 h 37"/>
              <a:gd name="T78" fmla="*/ 2147483646 w 48"/>
              <a:gd name="T79" fmla="*/ 2147483646 h 37"/>
              <a:gd name="T80" fmla="*/ 2147483646 w 48"/>
              <a:gd name="T81" fmla="*/ 2147483646 h 37"/>
              <a:gd name="T82" fmla="*/ 2147483646 w 48"/>
              <a:gd name="T83" fmla="*/ 2147483646 h 37"/>
              <a:gd name="T84" fmla="*/ 2147483646 w 48"/>
              <a:gd name="T85" fmla="*/ 2147483646 h 37"/>
              <a:gd name="T86" fmla="*/ 2147483646 w 48"/>
              <a:gd name="T87" fmla="*/ 2147483646 h 37"/>
              <a:gd name="T88" fmla="*/ 2147483646 w 48"/>
              <a:gd name="T89" fmla="*/ 2147483646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8" h="37">
                <a:moveTo>
                  <a:pt x="11" y="14"/>
                </a:moveTo>
                <a:lnTo>
                  <a:pt x="9" y="16"/>
                </a:lnTo>
                <a:lnTo>
                  <a:pt x="8" y="18"/>
                </a:lnTo>
                <a:lnTo>
                  <a:pt x="8" y="19"/>
                </a:lnTo>
                <a:lnTo>
                  <a:pt x="6" y="20"/>
                </a:lnTo>
                <a:lnTo>
                  <a:pt x="5" y="20"/>
                </a:lnTo>
                <a:lnTo>
                  <a:pt x="4" y="24"/>
                </a:lnTo>
                <a:lnTo>
                  <a:pt x="6" y="26"/>
                </a:lnTo>
                <a:lnTo>
                  <a:pt x="9" y="26"/>
                </a:lnTo>
                <a:lnTo>
                  <a:pt x="9" y="27"/>
                </a:lnTo>
                <a:lnTo>
                  <a:pt x="8" y="29"/>
                </a:lnTo>
                <a:lnTo>
                  <a:pt x="6" y="30"/>
                </a:lnTo>
                <a:lnTo>
                  <a:pt x="4" y="32"/>
                </a:lnTo>
                <a:lnTo>
                  <a:pt x="2" y="33"/>
                </a:lnTo>
                <a:lnTo>
                  <a:pt x="0" y="35"/>
                </a:lnTo>
                <a:lnTo>
                  <a:pt x="0" y="36"/>
                </a:lnTo>
                <a:lnTo>
                  <a:pt x="2" y="37"/>
                </a:lnTo>
                <a:lnTo>
                  <a:pt x="4" y="36"/>
                </a:lnTo>
                <a:lnTo>
                  <a:pt x="6" y="35"/>
                </a:lnTo>
                <a:lnTo>
                  <a:pt x="9" y="32"/>
                </a:lnTo>
                <a:lnTo>
                  <a:pt x="9" y="35"/>
                </a:lnTo>
                <a:lnTo>
                  <a:pt x="6" y="36"/>
                </a:lnTo>
                <a:lnTo>
                  <a:pt x="6" y="37"/>
                </a:lnTo>
                <a:lnTo>
                  <a:pt x="10" y="36"/>
                </a:lnTo>
                <a:lnTo>
                  <a:pt x="11" y="35"/>
                </a:lnTo>
                <a:lnTo>
                  <a:pt x="10" y="33"/>
                </a:lnTo>
                <a:lnTo>
                  <a:pt x="12" y="32"/>
                </a:lnTo>
                <a:lnTo>
                  <a:pt x="17" y="32"/>
                </a:lnTo>
                <a:lnTo>
                  <a:pt x="17" y="30"/>
                </a:lnTo>
                <a:lnTo>
                  <a:pt x="18" y="30"/>
                </a:lnTo>
                <a:lnTo>
                  <a:pt x="19" y="27"/>
                </a:lnTo>
                <a:lnTo>
                  <a:pt x="22" y="27"/>
                </a:lnTo>
                <a:lnTo>
                  <a:pt x="24" y="27"/>
                </a:lnTo>
                <a:lnTo>
                  <a:pt x="22" y="31"/>
                </a:lnTo>
                <a:lnTo>
                  <a:pt x="24" y="31"/>
                </a:lnTo>
                <a:lnTo>
                  <a:pt x="25" y="32"/>
                </a:lnTo>
                <a:lnTo>
                  <a:pt x="28" y="29"/>
                </a:lnTo>
                <a:lnTo>
                  <a:pt x="29" y="27"/>
                </a:lnTo>
                <a:lnTo>
                  <a:pt x="31" y="27"/>
                </a:lnTo>
                <a:lnTo>
                  <a:pt x="31" y="26"/>
                </a:lnTo>
                <a:lnTo>
                  <a:pt x="32" y="26"/>
                </a:lnTo>
                <a:lnTo>
                  <a:pt x="34" y="26"/>
                </a:lnTo>
                <a:lnTo>
                  <a:pt x="37" y="25"/>
                </a:lnTo>
                <a:lnTo>
                  <a:pt x="37" y="23"/>
                </a:lnTo>
                <a:lnTo>
                  <a:pt x="37" y="25"/>
                </a:lnTo>
                <a:lnTo>
                  <a:pt x="38" y="25"/>
                </a:lnTo>
                <a:lnTo>
                  <a:pt x="42" y="23"/>
                </a:lnTo>
                <a:lnTo>
                  <a:pt x="43" y="23"/>
                </a:lnTo>
                <a:lnTo>
                  <a:pt x="43" y="22"/>
                </a:lnTo>
                <a:lnTo>
                  <a:pt x="42" y="22"/>
                </a:lnTo>
                <a:lnTo>
                  <a:pt x="43" y="20"/>
                </a:lnTo>
                <a:lnTo>
                  <a:pt x="44" y="20"/>
                </a:lnTo>
                <a:lnTo>
                  <a:pt x="44" y="19"/>
                </a:lnTo>
                <a:lnTo>
                  <a:pt x="45" y="17"/>
                </a:lnTo>
                <a:lnTo>
                  <a:pt x="44" y="16"/>
                </a:lnTo>
                <a:lnTo>
                  <a:pt x="44" y="14"/>
                </a:lnTo>
                <a:lnTo>
                  <a:pt x="45" y="14"/>
                </a:lnTo>
                <a:lnTo>
                  <a:pt x="47" y="13"/>
                </a:lnTo>
                <a:lnTo>
                  <a:pt x="48" y="11"/>
                </a:lnTo>
                <a:lnTo>
                  <a:pt x="47" y="11"/>
                </a:lnTo>
                <a:lnTo>
                  <a:pt x="45" y="12"/>
                </a:lnTo>
                <a:lnTo>
                  <a:pt x="44" y="13"/>
                </a:lnTo>
                <a:lnTo>
                  <a:pt x="43" y="11"/>
                </a:lnTo>
                <a:lnTo>
                  <a:pt x="43" y="10"/>
                </a:lnTo>
                <a:lnTo>
                  <a:pt x="45" y="7"/>
                </a:lnTo>
                <a:lnTo>
                  <a:pt x="47" y="6"/>
                </a:lnTo>
                <a:lnTo>
                  <a:pt x="45" y="4"/>
                </a:lnTo>
                <a:lnTo>
                  <a:pt x="45" y="3"/>
                </a:lnTo>
                <a:lnTo>
                  <a:pt x="44" y="4"/>
                </a:lnTo>
                <a:lnTo>
                  <a:pt x="43" y="4"/>
                </a:lnTo>
                <a:lnTo>
                  <a:pt x="43" y="3"/>
                </a:lnTo>
                <a:lnTo>
                  <a:pt x="43" y="1"/>
                </a:lnTo>
                <a:lnTo>
                  <a:pt x="42" y="4"/>
                </a:lnTo>
                <a:lnTo>
                  <a:pt x="41" y="4"/>
                </a:lnTo>
                <a:lnTo>
                  <a:pt x="40" y="3"/>
                </a:lnTo>
                <a:lnTo>
                  <a:pt x="40" y="1"/>
                </a:lnTo>
                <a:lnTo>
                  <a:pt x="38" y="3"/>
                </a:lnTo>
                <a:lnTo>
                  <a:pt x="37" y="3"/>
                </a:lnTo>
                <a:lnTo>
                  <a:pt x="36" y="3"/>
                </a:lnTo>
                <a:lnTo>
                  <a:pt x="37" y="1"/>
                </a:lnTo>
                <a:lnTo>
                  <a:pt x="38" y="0"/>
                </a:lnTo>
                <a:lnTo>
                  <a:pt x="36" y="0"/>
                </a:lnTo>
                <a:lnTo>
                  <a:pt x="35" y="0"/>
                </a:lnTo>
                <a:lnTo>
                  <a:pt x="32" y="1"/>
                </a:lnTo>
                <a:lnTo>
                  <a:pt x="31" y="1"/>
                </a:lnTo>
                <a:lnTo>
                  <a:pt x="32" y="3"/>
                </a:lnTo>
                <a:lnTo>
                  <a:pt x="32" y="4"/>
                </a:lnTo>
                <a:lnTo>
                  <a:pt x="31" y="4"/>
                </a:lnTo>
                <a:lnTo>
                  <a:pt x="32" y="5"/>
                </a:lnTo>
                <a:lnTo>
                  <a:pt x="30" y="6"/>
                </a:lnTo>
                <a:lnTo>
                  <a:pt x="29" y="5"/>
                </a:lnTo>
                <a:lnTo>
                  <a:pt x="30" y="4"/>
                </a:lnTo>
                <a:lnTo>
                  <a:pt x="28" y="4"/>
                </a:lnTo>
                <a:lnTo>
                  <a:pt x="28" y="1"/>
                </a:lnTo>
                <a:lnTo>
                  <a:pt x="27" y="1"/>
                </a:lnTo>
                <a:lnTo>
                  <a:pt x="25" y="1"/>
                </a:lnTo>
                <a:lnTo>
                  <a:pt x="23" y="3"/>
                </a:lnTo>
                <a:lnTo>
                  <a:pt x="24" y="4"/>
                </a:lnTo>
                <a:lnTo>
                  <a:pt x="25" y="4"/>
                </a:lnTo>
                <a:lnTo>
                  <a:pt x="24" y="5"/>
                </a:lnTo>
                <a:lnTo>
                  <a:pt x="23" y="4"/>
                </a:lnTo>
                <a:lnTo>
                  <a:pt x="22" y="5"/>
                </a:lnTo>
                <a:lnTo>
                  <a:pt x="22" y="3"/>
                </a:lnTo>
                <a:lnTo>
                  <a:pt x="19" y="3"/>
                </a:lnTo>
                <a:lnTo>
                  <a:pt x="21" y="5"/>
                </a:lnTo>
                <a:lnTo>
                  <a:pt x="19" y="6"/>
                </a:lnTo>
                <a:lnTo>
                  <a:pt x="18" y="5"/>
                </a:lnTo>
                <a:lnTo>
                  <a:pt x="18" y="6"/>
                </a:lnTo>
                <a:lnTo>
                  <a:pt x="21" y="6"/>
                </a:lnTo>
                <a:lnTo>
                  <a:pt x="21" y="7"/>
                </a:lnTo>
                <a:lnTo>
                  <a:pt x="19" y="7"/>
                </a:lnTo>
                <a:lnTo>
                  <a:pt x="21" y="9"/>
                </a:lnTo>
                <a:lnTo>
                  <a:pt x="21" y="10"/>
                </a:lnTo>
                <a:lnTo>
                  <a:pt x="22" y="12"/>
                </a:lnTo>
                <a:lnTo>
                  <a:pt x="23" y="14"/>
                </a:lnTo>
                <a:lnTo>
                  <a:pt x="24" y="16"/>
                </a:lnTo>
                <a:lnTo>
                  <a:pt x="24" y="18"/>
                </a:lnTo>
                <a:lnTo>
                  <a:pt x="25" y="18"/>
                </a:lnTo>
                <a:lnTo>
                  <a:pt x="24" y="18"/>
                </a:lnTo>
                <a:lnTo>
                  <a:pt x="23" y="18"/>
                </a:lnTo>
                <a:lnTo>
                  <a:pt x="22" y="18"/>
                </a:lnTo>
                <a:lnTo>
                  <a:pt x="19" y="17"/>
                </a:lnTo>
                <a:lnTo>
                  <a:pt x="18" y="17"/>
                </a:lnTo>
                <a:lnTo>
                  <a:pt x="19" y="17"/>
                </a:lnTo>
                <a:lnTo>
                  <a:pt x="21" y="16"/>
                </a:lnTo>
                <a:lnTo>
                  <a:pt x="19" y="14"/>
                </a:lnTo>
                <a:lnTo>
                  <a:pt x="18" y="16"/>
                </a:lnTo>
                <a:lnTo>
                  <a:pt x="17" y="14"/>
                </a:lnTo>
                <a:lnTo>
                  <a:pt x="17" y="13"/>
                </a:lnTo>
                <a:lnTo>
                  <a:pt x="15" y="14"/>
                </a:lnTo>
                <a:lnTo>
                  <a:pt x="14" y="13"/>
                </a:lnTo>
                <a:lnTo>
                  <a:pt x="15" y="12"/>
                </a:lnTo>
                <a:lnTo>
                  <a:pt x="14" y="12"/>
                </a:lnTo>
                <a:lnTo>
                  <a:pt x="11" y="13"/>
                </a:lnTo>
                <a:lnTo>
                  <a:pt x="12" y="14"/>
                </a:lnTo>
                <a:lnTo>
                  <a:pt x="11" y="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1" name="Freeform 319"/>
          <p:cNvSpPr>
            <a:spLocks/>
          </p:cNvSpPr>
          <p:nvPr/>
        </p:nvSpPr>
        <p:spPr bwMode="auto">
          <a:xfrm>
            <a:off x="4492625" y="1978025"/>
            <a:ext cx="17463" cy="28575"/>
          </a:xfrm>
          <a:custGeom>
            <a:avLst/>
            <a:gdLst>
              <a:gd name="T0" fmla="*/ 875668468 w 23"/>
              <a:gd name="T1" fmla="*/ 2147483646 h 37"/>
              <a:gd name="T2" fmla="*/ 1313214563 w 23"/>
              <a:gd name="T3" fmla="*/ 2147483646 h 37"/>
              <a:gd name="T4" fmla="*/ 1313214563 w 23"/>
              <a:gd name="T5" fmla="*/ 2147483646 h 37"/>
              <a:gd name="T6" fmla="*/ 1750760658 w 23"/>
              <a:gd name="T7" fmla="*/ 2147483646 h 37"/>
              <a:gd name="T8" fmla="*/ 2147483646 w 23"/>
              <a:gd name="T9" fmla="*/ 2147483646 h 37"/>
              <a:gd name="T10" fmla="*/ 2147483646 w 23"/>
              <a:gd name="T11" fmla="*/ 2147483646 h 37"/>
              <a:gd name="T12" fmla="*/ 2147483646 w 23"/>
              <a:gd name="T13" fmla="*/ 2147483646 h 37"/>
              <a:gd name="T14" fmla="*/ 2147483646 w 23"/>
              <a:gd name="T15" fmla="*/ 2147483646 h 37"/>
              <a:gd name="T16" fmla="*/ 2147483646 w 23"/>
              <a:gd name="T17" fmla="*/ 2147483646 h 37"/>
              <a:gd name="T18" fmla="*/ 2147483646 w 23"/>
              <a:gd name="T19" fmla="*/ 2147483646 h 37"/>
              <a:gd name="T20" fmla="*/ 2147483646 w 23"/>
              <a:gd name="T21" fmla="*/ 2147483646 h 37"/>
              <a:gd name="T22" fmla="*/ 2147483646 w 23"/>
              <a:gd name="T23" fmla="*/ 2147483646 h 37"/>
              <a:gd name="T24" fmla="*/ 2147483646 w 23"/>
              <a:gd name="T25" fmla="*/ 2147483646 h 37"/>
              <a:gd name="T26" fmla="*/ 2147483646 w 23"/>
              <a:gd name="T27" fmla="*/ 2147483646 h 37"/>
              <a:gd name="T28" fmla="*/ 2147483646 w 23"/>
              <a:gd name="T29" fmla="*/ 2147483646 h 37"/>
              <a:gd name="T30" fmla="*/ 2147483646 w 23"/>
              <a:gd name="T31" fmla="*/ 2147483646 h 37"/>
              <a:gd name="T32" fmla="*/ 2147483646 w 23"/>
              <a:gd name="T33" fmla="*/ 2147483646 h 37"/>
              <a:gd name="T34" fmla="*/ 2147483646 w 23"/>
              <a:gd name="T35" fmla="*/ 2147483646 h 37"/>
              <a:gd name="T36" fmla="*/ 2147483646 w 23"/>
              <a:gd name="T37" fmla="*/ 2147483646 h 37"/>
              <a:gd name="T38" fmla="*/ 2147483646 w 23"/>
              <a:gd name="T39" fmla="*/ 2147483646 h 37"/>
              <a:gd name="T40" fmla="*/ 2147483646 w 23"/>
              <a:gd name="T41" fmla="*/ 2147483646 h 37"/>
              <a:gd name="T42" fmla="*/ 2147483646 w 23"/>
              <a:gd name="T43" fmla="*/ 1381958824 h 37"/>
              <a:gd name="T44" fmla="*/ 2147483646 w 23"/>
              <a:gd name="T45" fmla="*/ 921504363 h 37"/>
              <a:gd name="T46" fmla="*/ 2147483646 w 23"/>
              <a:gd name="T47" fmla="*/ 0 h 37"/>
              <a:gd name="T48" fmla="*/ 2147483646 w 23"/>
              <a:gd name="T49" fmla="*/ 1381958824 h 37"/>
              <a:gd name="T50" fmla="*/ 2147483646 w 23"/>
              <a:gd name="T51" fmla="*/ 2147483646 h 37"/>
              <a:gd name="T52" fmla="*/ 2147483646 w 23"/>
              <a:gd name="T53" fmla="*/ 2147483646 h 37"/>
              <a:gd name="T54" fmla="*/ 2147483646 w 23"/>
              <a:gd name="T55" fmla="*/ 2147483646 h 37"/>
              <a:gd name="T56" fmla="*/ 2147483646 w 23"/>
              <a:gd name="T57" fmla="*/ 2147483646 h 37"/>
              <a:gd name="T58" fmla="*/ 2147483646 w 23"/>
              <a:gd name="T59" fmla="*/ 2147483646 h 37"/>
              <a:gd name="T60" fmla="*/ 2147483646 w 23"/>
              <a:gd name="T61" fmla="*/ 2147483646 h 37"/>
              <a:gd name="T62" fmla="*/ 2147483646 w 23"/>
              <a:gd name="T63" fmla="*/ 2147483646 h 37"/>
              <a:gd name="T64" fmla="*/ 2147483646 w 23"/>
              <a:gd name="T65" fmla="*/ 2147483646 h 37"/>
              <a:gd name="T66" fmla="*/ 2147483646 w 23"/>
              <a:gd name="T67" fmla="*/ 2147483646 h 37"/>
              <a:gd name="T68" fmla="*/ 2147483646 w 23"/>
              <a:gd name="T69" fmla="*/ 2147483646 h 37"/>
              <a:gd name="T70" fmla="*/ 1750760658 w 23"/>
              <a:gd name="T71" fmla="*/ 2147483646 h 37"/>
              <a:gd name="T72" fmla="*/ 1750760658 w 23"/>
              <a:gd name="T73" fmla="*/ 2147483646 h 37"/>
              <a:gd name="T74" fmla="*/ 1313214563 w 23"/>
              <a:gd name="T75" fmla="*/ 2147483646 h 37"/>
              <a:gd name="T76" fmla="*/ 875668468 w 23"/>
              <a:gd name="T77" fmla="*/ 2147483646 h 37"/>
              <a:gd name="T78" fmla="*/ 875668468 w 23"/>
              <a:gd name="T79" fmla="*/ 2147483646 h 37"/>
              <a:gd name="T80" fmla="*/ 0 w 23"/>
              <a:gd name="T81" fmla="*/ 2147483646 h 37"/>
              <a:gd name="T82" fmla="*/ 875668468 w 23"/>
              <a:gd name="T83" fmla="*/ 2147483646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 h="37">
                <a:moveTo>
                  <a:pt x="2" y="35"/>
                </a:moveTo>
                <a:lnTo>
                  <a:pt x="3" y="36"/>
                </a:lnTo>
                <a:lnTo>
                  <a:pt x="3" y="37"/>
                </a:lnTo>
                <a:lnTo>
                  <a:pt x="4" y="37"/>
                </a:lnTo>
                <a:lnTo>
                  <a:pt x="5" y="34"/>
                </a:lnTo>
                <a:lnTo>
                  <a:pt x="6" y="31"/>
                </a:lnTo>
                <a:lnTo>
                  <a:pt x="9" y="29"/>
                </a:lnTo>
                <a:lnTo>
                  <a:pt x="11" y="26"/>
                </a:lnTo>
                <a:lnTo>
                  <a:pt x="11" y="25"/>
                </a:lnTo>
                <a:lnTo>
                  <a:pt x="13" y="22"/>
                </a:lnTo>
                <a:lnTo>
                  <a:pt x="15" y="19"/>
                </a:lnTo>
                <a:lnTo>
                  <a:pt x="15" y="16"/>
                </a:lnTo>
                <a:lnTo>
                  <a:pt x="17" y="15"/>
                </a:lnTo>
                <a:lnTo>
                  <a:pt x="18" y="12"/>
                </a:lnTo>
                <a:lnTo>
                  <a:pt x="19" y="13"/>
                </a:lnTo>
                <a:lnTo>
                  <a:pt x="22" y="12"/>
                </a:lnTo>
                <a:lnTo>
                  <a:pt x="23" y="11"/>
                </a:lnTo>
                <a:lnTo>
                  <a:pt x="23" y="9"/>
                </a:lnTo>
                <a:lnTo>
                  <a:pt x="18" y="9"/>
                </a:lnTo>
                <a:lnTo>
                  <a:pt x="21" y="7"/>
                </a:lnTo>
                <a:lnTo>
                  <a:pt x="21" y="5"/>
                </a:lnTo>
                <a:lnTo>
                  <a:pt x="22" y="3"/>
                </a:lnTo>
                <a:lnTo>
                  <a:pt x="21" y="2"/>
                </a:lnTo>
                <a:lnTo>
                  <a:pt x="19" y="0"/>
                </a:lnTo>
                <a:lnTo>
                  <a:pt x="17" y="3"/>
                </a:lnTo>
                <a:lnTo>
                  <a:pt x="15" y="5"/>
                </a:lnTo>
                <a:lnTo>
                  <a:pt x="12" y="6"/>
                </a:lnTo>
                <a:lnTo>
                  <a:pt x="10" y="7"/>
                </a:lnTo>
                <a:lnTo>
                  <a:pt x="11" y="9"/>
                </a:lnTo>
                <a:lnTo>
                  <a:pt x="10" y="10"/>
                </a:lnTo>
                <a:lnTo>
                  <a:pt x="10" y="11"/>
                </a:lnTo>
                <a:lnTo>
                  <a:pt x="9" y="12"/>
                </a:lnTo>
                <a:lnTo>
                  <a:pt x="9" y="13"/>
                </a:lnTo>
                <a:lnTo>
                  <a:pt x="8" y="15"/>
                </a:lnTo>
                <a:lnTo>
                  <a:pt x="6" y="17"/>
                </a:lnTo>
                <a:lnTo>
                  <a:pt x="4" y="19"/>
                </a:lnTo>
                <a:lnTo>
                  <a:pt x="4" y="23"/>
                </a:lnTo>
                <a:lnTo>
                  <a:pt x="3" y="25"/>
                </a:lnTo>
                <a:lnTo>
                  <a:pt x="2" y="29"/>
                </a:lnTo>
                <a:lnTo>
                  <a:pt x="2" y="31"/>
                </a:lnTo>
                <a:lnTo>
                  <a:pt x="0" y="32"/>
                </a:lnTo>
                <a:lnTo>
                  <a:pt x="2" y="3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2" name="Freeform 320"/>
          <p:cNvSpPr>
            <a:spLocks/>
          </p:cNvSpPr>
          <p:nvPr/>
        </p:nvSpPr>
        <p:spPr bwMode="auto">
          <a:xfrm>
            <a:off x="4513263" y="1963738"/>
            <a:ext cx="25400" cy="4762"/>
          </a:xfrm>
          <a:custGeom>
            <a:avLst/>
            <a:gdLst>
              <a:gd name="T0" fmla="*/ 2147483646 w 34"/>
              <a:gd name="T1" fmla="*/ 0 h 7"/>
              <a:gd name="T2" fmla="*/ 2147483646 w 34"/>
              <a:gd name="T3" fmla="*/ 314696090 h 7"/>
              <a:gd name="T4" fmla="*/ 1667593671 w 34"/>
              <a:gd name="T5" fmla="*/ 314696090 h 7"/>
              <a:gd name="T6" fmla="*/ 0 w 34"/>
              <a:gd name="T7" fmla="*/ 314696090 h 7"/>
              <a:gd name="T8" fmla="*/ 833796835 w 34"/>
              <a:gd name="T9" fmla="*/ 629855454 h 7"/>
              <a:gd name="T10" fmla="*/ 2084492088 w 34"/>
              <a:gd name="T11" fmla="*/ 629855454 h 7"/>
              <a:gd name="T12" fmla="*/ 2147483646 w 34"/>
              <a:gd name="T13" fmla="*/ 629855454 h 7"/>
              <a:gd name="T14" fmla="*/ 2147483646 w 34"/>
              <a:gd name="T15" fmla="*/ 314696090 h 7"/>
              <a:gd name="T16" fmla="*/ 2147483646 w 34"/>
              <a:gd name="T17" fmla="*/ 629855454 h 7"/>
              <a:gd name="T18" fmla="*/ 2147483646 w 34"/>
              <a:gd name="T19" fmla="*/ 944551544 h 7"/>
              <a:gd name="T20" fmla="*/ 2147483646 w 34"/>
              <a:gd name="T21" fmla="*/ 944551544 h 7"/>
              <a:gd name="T22" fmla="*/ 2147483646 w 34"/>
              <a:gd name="T23" fmla="*/ 944551544 h 7"/>
              <a:gd name="T24" fmla="*/ 2147483646 w 34"/>
              <a:gd name="T25" fmla="*/ 1889103087 h 7"/>
              <a:gd name="T26" fmla="*/ 2147483646 w 34"/>
              <a:gd name="T27" fmla="*/ 2147483646 h 7"/>
              <a:gd name="T28" fmla="*/ 2147483646 w 34"/>
              <a:gd name="T29" fmla="*/ 2147483646 h 7"/>
              <a:gd name="T30" fmla="*/ 2147483646 w 34"/>
              <a:gd name="T31" fmla="*/ 1889103087 h 7"/>
              <a:gd name="T32" fmla="*/ 2147483646 w 34"/>
              <a:gd name="T33" fmla="*/ 1259247633 h 7"/>
              <a:gd name="T34" fmla="*/ 2147483646 w 34"/>
              <a:gd name="T35" fmla="*/ 1259247633 h 7"/>
              <a:gd name="T36" fmla="*/ 2147483646 w 34"/>
              <a:gd name="T37" fmla="*/ 944551544 h 7"/>
              <a:gd name="T38" fmla="*/ 2147483646 w 34"/>
              <a:gd name="T39" fmla="*/ 944551544 h 7"/>
              <a:gd name="T40" fmla="*/ 2147483646 w 34"/>
              <a:gd name="T41" fmla="*/ 629855454 h 7"/>
              <a:gd name="T42" fmla="*/ 2147483646 w 34"/>
              <a:gd name="T43" fmla="*/ 629855454 h 7"/>
              <a:gd name="T44" fmla="*/ 2147483646 w 34"/>
              <a:gd name="T45" fmla="*/ 314696090 h 7"/>
              <a:gd name="T46" fmla="*/ 2147483646 w 34"/>
              <a:gd name="T47" fmla="*/ 0 h 7"/>
              <a:gd name="T48" fmla="*/ 2147483646 w 34"/>
              <a:gd name="T49" fmla="*/ 629855454 h 7"/>
              <a:gd name="T50" fmla="*/ 2147483646 w 34"/>
              <a:gd name="T51" fmla="*/ 629855454 h 7"/>
              <a:gd name="T52" fmla="*/ 2147483646 w 34"/>
              <a:gd name="T53" fmla="*/ 314696090 h 7"/>
              <a:gd name="T54" fmla="*/ 2147483646 w 34"/>
              <a:gd name="T55" fmla="*/ 629855454 h 7"/>
              <a:gd name="T56" fmla="*/ 2147483646 w 34"/>
              <a:gd name="T57" fmla="*/ 314696090 h 7"/>
              <a:gd name="T58" fmla="*/ 2147483646 w 34"/>
              <a:gd name="T59" fmla="*/ 314696090 h 7"/>
              <a:gd name="T60" fmla="*/ 2147483646 w 34"/>
              <a:gd name="T61" fmla="*/ 629855454 h 7"/>
              <a:gd name="T62" fmla="*/ 2147483646 w 34"/>
              <a:gd name="T63" fmla="*/ 629855454 h 7"/>
              <a:gd name="T64" fmla="*/ 2147483646 w 34"/>
              <a:gd name="T65" fmla="*/ 0 h 7"/>
              <a:gd name="T66" fmla="*/ 2147483646 w 34"/>
              <a:gd name="T67" fmla="*/ 314696090 h 7"/>
              <a:gd name="T68" fmla="*/ 2147483646 w 34"/>
              <a:gd name="T69" fmla="*/ 0 h 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4" h="7">
                <a:moveTo>
                  <a:pt x="11" y="0"/>
                </a:moveTo>
                <a:lnTo>
                  <a:pt x="8" y="1"/>
                </a:lnTo>
                <a:lnTo>
                  <a:pt x="4" y="1"/>
                </a:lnTo>
                <a:lnTo>
                  <a:pt x="0" y="1"/>
                </a:lnTo>
                <a:lnTo>
                  <a:pt x="2" y="2"/>
                </a:lnTo>
                <a:lnTo>
                  <a:pt x="5" y="2"/>
                </a:lnTo>
                <a:lnTo>
                  <a:pt x="9" y="2"/>
                </a:lnTo>
                <a:lnTo>
                  <a:pt x="10" y="1"/>
                </a:lnTo>
                <a:lnTo>
                  <a:pt x="11" y="2"/>
                </a:lnTo>
                <a:lnTo>
                  <a:pt x="10" y="3"/>
                </a:lnTo>
                <a:lnTo>
                  <a:pt x="11" y="3"/>
                </a:lnTo>
                <a:lnTo>
                  <a:pt x="12" y="3"/>
                </a:lnTo>
                <a:lnTo>
                  <a:pt x="11" y="6"/>
                </a:lnTo>
                <a:lnTo>
                  <a:pt x="17" y="7"/>
                </a:lnTo>
                <a:lnTo>
                  <a:pt x="18" y="7"/>
                </a:lnTo>
                <a:lnTo>
                  <a:pt x="21" y="6"/>
                </a:lnTo>
                <a:lnTo>
                  <a:pt x="18" y="4"/>
                </a:lnTo>
                <a:lnTo>
                  <a:pt x="22" y="4"/>
                </a:lnTo>
                <a:lnTo>
                  <a:pt x="22" y="3"/>
                </a:lnTo>
                <a:lnTo>
                  <a:pt x="25" y="3"/>
                </a:lnTo>
                <a:lnTo>
                  <a:pt x="29" y="2"/>
                </a:lnTo>
                <a:lnTo>
                  <a:pt x="32" y="2"/>
                </a:lnTo>
                <a:lnTo>
                  <a:pt x="34" y="1"/>
                </a:lnTo>
                <a:lnTo>
                  <a:pt x="34" y="0"/>
                </a:lnTo>
                <a:lnTo>
                  <a:pt x="24" y="2"/>
                </a:lnTo>
                <a:lnTo>
                  <a:pt x="21" y="2"/>
                </a:lnTo>
                <a:lnTo>
                  <a:pt x="21" y="1"/>
                </a:lnTo>
                <a:lnTo>
                  <a:pt x="18" y="2"/>
                </a:lnTo>
                <a:lnTo>
                  <a:pt x="18" y="1"/>
                </a:lnTo>
                <a:lnTo>
                  <a:pt x="17" y="1"/>
                </a:lnTo>
                <a:lnTo>
                  <a:pt x="17" y="2"/>
                </a:lnTo>
                <a:lnTo>
                  <a:pt x="16" y="2"/>
                </a:lnTo>
                <a:lnTo>
                  <a:pt x="15" y="0"/>
                </a:lnTo>
                <a:lnTo>
                  <a:pt x="12" y="1"/>
                </a:lnTo>
                <a:lnTo>
                  <a:pt x="1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3" name="Freeform 321"/>
          <p:cNvSpPr>
            <a:spLocks/>
          </p:cNvSpPr>
          <p:nvPr/>
        </p:nvSpPr>
        <p:spPr bwMode="auto">
          <a:xfrm>
            <a:off x="4583113" y="1998663"/>
            <a:ext cx="25400" cy="31750"/>
          </a:xfrm>
          <a:custGeom>
            <a:avLst/>
            <a:gdLst>
              <a:gd name="T0" fmla="*/ 1500123206 w 32"/>
              <a:gd name="T1" fmla="*/ 2147483646 h 39"/>
              <a:gd name="T2" fmla="*/ 2000373825 w 32"/>
              <a:gd name="T3" fmla="*/ 2147483646 h 39"/>
              <a:gd name="T4" fmla="*/ 2147483646 w 32"/>
              <a:gd name="T5" fmla="*/ 2147483646 h 39"/>
              <a:gd name="T6" fmla="*/ 2147483646 w 32"/>
              <a:gd name="T7" fmla="*/ 2147483646 h 39"/>
              <a:gd name="T8" fmla="*/ 2147483646 w 32"/>
              <a:gd name="T9" fmla="*/ 2147483646 h 39"/>
              <a:gd name="T10" fmla="*/ 2147483646 w 32"/>
              <a:gd name="T11" fmla="*/ 2147483646 h 39"/>
              <a:gd name="T12" fmla="*/ 2147483646 w 32"/>
              <a:gd name="T13" fmla="*/ 2147483646 h 39"/>
              <a:gd name="T14" fmla="*/ 2147483646 w 32"/>
              <a:gd name="T15" fmla="*/ 2147483646 h 39"/>
              <a:gd name="T16" fmla="*/ 2147483646 w 32"/>
              <a:gd name="T17" fmla="*/ 2147483646 h 39"/>
              <a:gd name="T18" fmla="*/ 2147483646 w 32"/>
              <a:gd name="T19" fmla="*/ 2147483646 h 39"/>
              <a:gd name="T20" fmla="*/ 2147483646 w 32"/>
              <a:gd name="T21" fmla="*/ 2147483646 h 39"/>
              <a:gd name="T22" fmla="*/ 2147483646 w 32"/>
              <a:gd name="T23" fmla="*/ 2147483646 h 39"/>
              <a:gd name="T24" fmla="*/ 2147483646 w 32"/>
              <a:gd name="T25" fmla="*/ 2147483646 h 39"/>
              <a:gd name="T26" fmla="*/ 2147483646 w 32"/>
              <a:gd name="T27" fmla="*/ 2147483646 h 39"/>
              <a:gd name="T28" fmla="*/ 2147483646 w 32"/>
              <a:gd name="T29" fmla="*/ 2147483646 h 39"/>
              <a:gd name="T30" fmla="*/ 2147483646 w 32"/>
              <a:gd name="T31" fmla="*/ 2147483646 h 39"/>
              <a:gd name="T32" fmla="*/ 2147483646 w 32"/>
              <a:gd name="T33" fmla="*/ 2147483646 h 39"/>
              <a:gd name="T34" fmla="*/ 2147483646 w 32"/>
              <a:gd name="T35" fmla="*/ 2147483646 h 39"/>
              <a:gd name="T36" fmla="*/ 2147483646 w 32"/>
              <a:gd name="T37" fmla="*/ 2147483646 h 39"/>
              <a:gd name="T38" fmla="*/ 2147483646 w 32"/>
              <a:gd name="T39" fmla="*/ 2147483646 h 39"/>
              <a:gd name="T40" fmla="*/ 2147483646 w 32"/>
              <a:gd name="T41" fmla="*/ 2147483646 h 39"/>
              <a:gd name="T42" fmla="*/ 2147483646 w 32"/>
              <a:gd name="T43" fmla="*/ 2147483646 h 39"/>
              <a:gd name="T44" fmla="*/ 2147483646 w 32"/>
              <a:gd name="T45" fmla="*/ 2147483646 h 39"/>
              <a:gd name="T46" fmla="*/ 2147483646 w 32"/>
              <a:gd name="T47" fmla="*/ 2147483646 h 39"/>
              <a:gd name="T48" fmla="*/ 2147483646 w 32"/>
              <a:gd name="T49" fmla="*/ 2147483646 h 39"/>
              <a:gd name="T50" fmla="*/ 2147483646 w 32"/>
              <a:gd name="T51" fmla="*/ 2147483646 h 39"/>
              <a:gd name="T52" fmla="*/ 2147483646 w 32"/>
              <a:gd name="T53" fmla="*/ 2147483646 h 39"/>
              <a:gd name="T54" fmla="*/ 2147483646 w 32"/>
              <a:gd name="T55" fmla="*/ 2147483646 h 39"/>
              <a:gd name="T56" fmla="*/ 2147483646 w 32"/>
              <a:gd name="T57" fmla="*/ 2147483646 h 39"/>
              <a:gd name="T58" fmla="*/ 2147483646 w 32"/>
              <a:gd name="T59" fmla="*/ 1618466833 h 39"/>
              <a:gd name="T60" fmla="*/ 2147483646 w 32"/>
              <a:gd name="T61" fmla="*/ 1618466833 h 39"/>
              <a:gd name="T62" fmla="*/ 2147483646 w 32"/>
              <a:gd name="T63" fmla="*/ 1078978160 h 39"/>
              <a:gd name="T64" fmla="*/ 2147483646 w 32"/>
              <a:gd name="T65" fmla="*/ 539488673 h 39"/>
              <a:gd name="T66" fmla="*/ 2147483646 w 32"/>
              <a:gd name="T67" fmla="*/ 0 h 39"/>
              <a:gd name="T68" fmla="*/ 2147483646 w 32"/>
              <a:gd name="T69" fmla="*/ 539488673 h 39"/>
              <a:gd name="T70" fmla="*/ 2147483646 w 32"/>
              <a:gd name="T71" fmla="*/ 1618466833 h 39"/>
              <a:gd name="T72" fmla="*/ 2147483646 w 32"/>
              <a:gd name="T73" fmla="*/ 2147483646 h 39"/>
              <a:gd name="T74" fmla="*/ 2147483646 w 32"/>
              <a:gd name="T75" fmla="*/ 1618466833 h 39"/>
              <a:gd name="T76" fmla="*/ 2147483646 w 32"/>
              <a:gd name="T77" fmla="*/ 1618466833 h 39"/>
              <a:gd name="T78" fmla="*/ 2147483646 w 32"/>
              <a:gd name="T79" fmla="*/ 1618466833 h 39"/>
              <a:gd name="T80" fmla="*/ 2147483646 w 32"/>
              <a:gd name="T81" fmla="*/ 2147483646 h 39"/>
              <a:gd name="T82" fmla="*/ 2147483646 w 32"/>
              <a:gd name="T83" fmla="*/ 1618466833 h 39"/>
              <a:gd name="T84" fmla="*/ 2147483646 w 32"/>
              <a:gd name="T85" fmla="*/ 1618466833 h 39"/>
              <a:gd name="T86" fmla="*/ 2147483646 w 32"/>
              <a:gd name="T87" fmla="*/ 2147483646 h 39"/>
              <a:gd name="T88" fmla="*/ 2147483646 w 32"/>
              <a:gd name="T89" fmla="*/ 2147483646 h 39"/>
              <a:gd name="T90" fmla="*/ 2147483646 w 32"/>
              <a:gd name="T91" fmla="*/ 2147483646 h 39"/>
              <a:gd name="T92" fmla="*/ 2000373825 w 32"/>
              <a:gd name="T93" fmla="*/ 2147483646 h 39"/>
              <a:gd name="T94" fmla="*/ 0 w 32"/>
              <a:gd name="T95" fmla="*/ 2147483646 h 39"/>
              <a:gd name="T96" fmla="*/ 1000502031 w 32"/>
              <a:gd name="T97" fmla="*/ 2147483646 h 39"/>
              <a:gd name="T98" fmla="*/ 1500123206 w 32"/>
              <a:gd name="T99" fmla="*/ 2147483646 h 39"/>
              <a:gd name="T100" fmla="*/ 1000502031 w 32"/>
              <a:gd name="T101" fmla="*/ 2147483646 h 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 h="39">
                <a:moveTo>
                  <a:pt x="0" y="26"/>
                </a:moveTo>
                <a:lnTo>
                  <a:pt x="3" y="27"/>
                </a:lnTo>
                <a:lnTo>
                  <a:pt x="3" y="28"/>
                </a:lnTo>
                <a:lnTo>
                  <a:pt x="4" y="29"/>
                </a:lnTo>
                <a:lnTo>
                  <a:pt x="3" y="29"/>
                </a:lnTo>
                <a:lnTo>
                  <a:pt x="4" y="29"/>
                </a:lnTo>
                <a:lnTo>
                  <a:pt x="4" y="30"/>
                </a:lnTo>
                <a:lnTo>
                  <a:pt x="5" y="30"/>
                </a:lnTo>
                <a:lnTo>
                  <a:pt x="5" y="32"/>
                </a:lnTo>
                <a:lnTo>
                  <a:pt x="5" y="33"/>
                </a:lnTo>
                <a:lnTo>
                  <a:pt x="6" y="33"/>
                </a:lnTo>
                <a:lnTo>
                  <a:pt x="6" y="32"/>
                </a:lnTo>
                <a:lnTo>
                  <a:pt x="7" y="32"/>
                </a:lnTo>
                <a:lnTo>
                  <a:pt x="7" y="33"/>
                </a:lnTo>
                <a:lnTo>
                  <a:pt x="7" y="34"/>
                </a:lnTo>
                <a:lnTo>
                  <a:pt x="6" y="34"/>
                </a:lnTo>
                <a:lnTo>
                  <a:pt x="5" y="35"/>
                </a:lnTo>
                <a:lnTo>
                  <a:pt x="5" y="36"/>
                </a:lnTo>
                <a:lnTo>
                  <a:pt x="4" y="38"/>
                </a:lnTo>
                <a:lnTo>
                  <a:pt x="4" y="39"/>
                </a:lnTo>
                <a:lnTo>
                  <a:pt x="5" y="39"/>
                </a:lnTo>
                <a:lnTo>
                  <a:pt x="7" y="38"/>
                </a:lnTo>
                <a:lnTo>
                  <a:pt x="9" y="38"/>
                </a:lnTo>
                <a:lnTo>
                  <a:pt x="9" y="36"/>
                </a:lnTo>
                <a:lnTo>
                  <a:pt x="10" y="35"/>
                </a:lnTo>
                <a:lnTo>
                  <a:pt x="11" y="35"/>
                </a:lnTo>
                <a:lnTo>
                  <a:pt x="10" y="35"/>
                </a:lnTo>
                <a:lnTo>
                  <a:pt x="9" y="34"/>
                </a:lnTo>
                <a:lnTo>
                  <a:pt x="9" y="33"/>
                </a:lnTo>
                <a:lnTo>
                  <a:pt x="10" y="32"/>
                </a:lnTo>
                <a:lnTo>
                  <a:pt x="11" y="32"/>
                </a:lnTo>
                <a:lnTo>
                  <a:pt x="11" y="30"/>
                </a:lnTo>
                <a:lnTo>
                  <a:pt x="10" y="30"/>
                </a:lnTo>
                <a:lnTo>
                  <a:pt x="15" y="28"/>
                </a:lnTo>
                <a:lnTo>
                  <a:pt x="13" y="28"/>
                </a:lnTo>
                <a:lnTo>
                  <a:pt x="15" y="28"/>
                </a:lnTo>
                <a:lnTo>
                  <a:pt x="16" y="27"/>
                </a:lnTo>
                <a:lnTo>
                  <a:pt x="17" y="27"/>
                </a:lnTo>
                <a:lnTo>
                  <a:pt x="17" y="28"/>
                </a:lnTo>
                <a:lnTo>
                  <a:pt x="17" y="27"/>
                </a:lnTo>
                <a:lnTo>
                  <a:pt x="18" y="28"/>
                </a:lnTo>
                <a:lnTo>
                  <a:pt x="18" y="27"/>
                </a:lnTo>
                <a:lnTo>
                  <a:pt x="17" y="27"/>
                </a:lnTo>
                <a:lnTo>
                  <a:pt x="18" y="27"/>
                </a:lnTo>
                <a:lnTo>
                  <a:pt x="18" y="26"/>
                </a:lnTo>
                <a:lnTo>
                  <a:pt x="17" y="26"/>
                </a:lnTo>
                <a:lnTo>
                  <a:pt x="17" y="25"/>
                </a:lnTo>
                <a:lnTo>
                  <a:pt x="17" y="23"/>
                </a:lnTo>
                <a:lnTo>
                  <a:pt x="18" y="23"/>
                </a:lnTo>
                <a:lnTo>
                  <a:pt x="19" y="22"/>
                </a:lnTo>
                <a:lnTo>
                  <a:pt x="21" y="22"/>
                </a:lnTo>
                <a:lnTo>
                  <a:pt x="22" y="22"/>
                </a:lnTo>
                <a:lnTo>
                  <a:pt x="22" y="21"/>
                </a:lnTo>
                <a:lnTo>
                  <a:pt x="22" y="22"/>
                </a:lnTo>
                <a:lnTo>
                  <a:pt x="24" y="21"/>
                </a:lnTo>
                <a:lnTo>
                  <a:pt x="23" y="20"/>
                </a:lnTo>
                <a:lnTo>
                  <a:pt x="22" y="20"/>
                </a:lnTo>
                <a:lnTo>
                  <a:pt x="21" y="20"/>
                </a:lnTo>
                <a:lnTo>
                  <a:pt x="19" y="20"/>
                </a:lnTo>
                <a:lnTo>
                  <a:pt x="19" y="19"/>
                </a:lnTo>
                <a:lnTo>
                  <a:pt x="19" y="17"/>
                </a:lnTo>
                <a:lnTo>
                  <a:pt x="18" y="17"/>
                </a:lnTo>
                <a:lnTo>
                  <a:pt x="19" y="16"/>
                </a:lnTo>
                <a:lnTo>
                  <a:pt x="21" y="15"/>
                </a:lnTo>
                <a:lnTo>
                  <a:pt x="19" y="15"/>
                </a:lnTo>
                <a:lnTo>
                  <a:pt x="19" y="14"/>
                </a:lnTo>
                <a:lnTo>
                  <a:pt x="18" y="14"/>
                </a:lnTo>
                <a:lnTo>
                  <a:pt x="18" y="13"/>
                </a:lnTo>
                <a:lnTo>
                  <a:pt x="19" y="11"/>
                </a:lnTo>
                <a:lnTo>
                  <a:pt x="19" y="10"/>
                </a:lnTo>
                <a:lnTo>
                  <a:pt x="19" y="9"/>
                </a:lnTo>
                <a:lnTo>
                  <a:pt x="21" y="10"/>
                </a:lnTo>
                <a:lnTo>
                  <a:pt x="21" y="9"/>
                </a:lnTo>
                <a:lnTo>
                  <a:pt x="21" y="10"/>
                </a:lnTo>
                <a:lnTo>
                  <a:pt x="22" y="9"/>
                </a:lnTo>
                <a:lnTo>
                  <a:pt x="23" y="9"/>
                </a:lnTo>
                <a:lnTo>
                  <a:pt x="22" y="9"/>
                </a:lnTo>
                <a:lnTo>
                  <a:pt x="23" y="8"/>
                </a:lnTo>
                <a:lnTo>
                  <a:pt x="24" y="8"/>
                </a:lnTo>
                <a:lnTo>
                  <a:pt x="24" y="9"/>
                </a:lnTo>
                <a:lnTo>
                  <a:pt x="24" y="8"/>
                </a:lnTo>
                <a:lnTo>
                  <a:pt x="23" y="7"/>
                </a:lnTo>
                <a:lnTo>
                  <a:pt x="24" y="7"/>
                </a:lnTo>
                <a:lnTo>
                  <a:pt x="24" y="6"/>
                </a:lnTo>
                <a:lnTo>
                  <a:pt x="25" y="7"/>
                </a:lnTo>
                <a:lnTo>
                  <a:pt x="26" y="7"/>
                </a:lnTo>
                <a:lnTo>
                  <a:pt x="26" y="6"/>
                </a:lnTo>
                <a:lnTo>
                  <a:pt x="25" y="6"/>
                </a:lnTo>
                <a:lnTo>
                  <a:pt x="26" y="4"/>
                </a:lnTo>
                <a:lnTo>
                  <a:pt x="26" y="3"/>
                </a:lnTo>
                <a:lnTo>
                  <a:pt x="26" y="4"/>
                </a:lnTo>
                <a:lnTo>
                  <a:pt x="28" y="4"/>
                </a:lnTo>
                <a:lnTo>
                  <a:pt x="28" y="3"/>
                </a:lnTo>
                <a:lnTo>
                  <a:pt x="28" y="2"/>
                </a:lnTo>
                <a:lnTo>
                  <a:pt x="29" y="2"/>
                </a:lnTo>
                <a:lnTo>
                  <a:pt x="30" y="2"/>
                </a:lnTo>
                <a:lnTo>
                  <a:pt x="31" y="2"/>
                </a:lnTo>
                <a:lnTo>
                  <a:pt x="32" y="1"/>
                </a:lnTo>
                <a:lnTo>
                  <a:pt x="31" y="1"/>
                </a:lnTo>
                <a:lnTo>
                  <a:pt x="30" y="1"/>
                </a:lnTo>
                <a:lnTo>
                  <a:pt x="29" y="1"/>
                </a:lnTo>
                <a:lnTo>
                  <a:pt x="29" y="0"/>
                </a:lnTo>
                <a:lnTo>
                  <a:pt x="29" y="1"/>
                </a:lnTo>
                <a:lnTo>
                  <a:pt x="28" y="0"/>
                </a:lnTo>
                <a:lnTo>
                  <a:pt x="26" y="1"/>
                </a:lnTo>
                <a:lnTo>
                  <a:pt x="25" y="1"/>
                </a:lnTo>
                <a:lnTo>
                  <a:pt x="25" y="2"/>
                </a:lnTo>
                <a:lnTo>
                  <a:pt x="24" y="3"/>
                </a:lnTo>
                <a:lnTo>
                  <a:pt x="25" y="3"/>
                </a:lnTo>
                <a:lnTo>
                  <a:pt x="25" y="4"/>
                </a:lnTo>
                <a:lnTo>
                  <a:pt x="24" y="4"/>
                </a:lnTo>
                <a:lnTo>
                  <a:pt x="24" y="3"/>
                </a:lnTo>
                <a:lnTo>
                  <a:pt x="23" y="3"/>
                </a:lnTo>
                <a:lnTo>
                  <a:pt x="22" y="3"/>
                </a:lnTo>
                <a:lnTo>
                  <a:pt x="22" y="4"/>
                </a:lnTo>
                <a:lnTo>
                  <a:pt x="21" y="4"/>
                </a:lnTo>
                <a:lnTo>
                  <a:pt x="21" y="3"/>
                </a:lnTo>
                <a:lnTo>
                  <a:pt x="22" y="2"/>
                </a:lnTo>
                <a:lnTo>
                  <a:pt x="21" y="2"/>
                </a:lnTo>
                <a:lnTo>
                  <a:pt x="19" y="3"/>
                </a:lnTo>
                <a:lnTo>
                  <a:pt x="18" y="3"/>
                </a:lnTo>
                <a:lnTo>
                  <a:pt x="18" y="4"/>
                </a:lnTo>
                <a:lnTo>
                  <a:pt x="18" y="6"/>
                </a:lnTo>
                <a:lnTo>
                  <a:pt x="17" y="6"/>
                </a:lnTo>
                <a:lnTo>
                  <a:pt x="17" y="4"/>
                </a:lnTo>
                <a:lnTo>
                  <a:pt x="17" y="3"/>
                </a:lnTo>
                <a:lnTo>
                  <a:pt x="17" y="2"/>
                </a:lnTo>
                <a:lnTo>
                  <a:pt x="16" y="2"/>
                </a:lnTo>
                <a:lnTo>
                  <a:pt x="15" y="3"/>
                </a:lnTo>
                <a:lnTo>
                  <a:pt x="13" y="3"/>
                </a:lnTo>
                <a:lnTo>
                  <a:pt x="12" y="4"/>
                </a:lnTo>
                <a:lnTo>
                  <a:pt x="12" y="6"/>
                </a:lnTo>
                <a:lnTo>
                  <a:pt x="11" y="6"/>
                </a:lnTo>
                <a:lnTo>
                  <a:pt x="10" y="6"/>
                </a:lnTo>
                <a:lnTo>
                  <a:pt x="9" y="6"/>
                </a:lnTo>
                <a:lnTo>
                  <a:pt x="7" y="8"/>
                </a:lnTo>
                <a:lnTo>
                  <a:pt x="7" y="9"/>
                </a:lnTo>
                <a:lnTo>
                  <a:pt x="6" y="10"/>
                </a:lnTo>
                <a:lnTo>
                  <a:pt x="6" y="11"/>
                </a:lnTo>
                <a:lnTo>
                  <a:pt x="5" y="13"/>
                </a:lnTo>
                <a:lnTo>
                  <a:pt x="4" y="13"/>
                </a:lnTo>
                <a:lnTo>
                  <a:pt x="3" y="14"/>
                </a:lnTo>
                <a:lnTo>
                  <a:pt x="2" y="15"/>
                </a:lnTo>
                <a:lnTo>
                  <a:pt x="0" y="16"/>
                </a:lnTo>
                <a:lnTo>
                  <a:pt x="0" y="17"/>
                </a:lnTo>
                <a:lnTo>
                  <a:pt x="0" y="19"/>
                </a:lnTo>
                <a:lnTo>
                  <a:pt x="2" y="19"/>
                </a:lnTo>
                <a:lnTo>
                  <a:pt x="2" y="20"/>
                </a:lnTo>
                <a:lnTo>
                  <a:pt x="2" y="21"/>
                </a:lnTo>
                <a:lnTo>
                  <a:pt x="3" y="22"/>
                </a:lnTo>
                <a:lnTo>
                  <a:pt x="3" y="23"/>
                </a:lnTo>
                <a:lnTo>
                  <a:pt x="3" y="25"/>
                </a:lnTo>
                <a:lnTo>
                  <a:pt x="2" y="25"/>
                </a:lnTo>
                <a:lnTo>
                  <a:pt x="0" y="2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4" name="Freeform 322"/>
          <p:cNvSpPr>
            <a:spLocks/>
          </p:cNvSpPr>
          <p:nvPr/>
        </p:nvSpPr>
        <p:spPr bwMode="auto">
          <a:xfrm>
            <a:off x="4546600" y="2019300"/>
            <a:ext cx="15875" cy="33338"/>
          </a:xfrm>
          <a:custGeom>
            <a:avLst/>
            <a:gdLst>
              <a:gd name="T0" fmla="*/ 0 w 19"/>
              <a:gd name="T1" fmla="*/ 2147483646 h 42"/>
              <a:gd name="T2" fmla="*/ 583615132 w 19"/>
              <a:gd name="T3" fmla="*/ 2147483646 h 42"/>
              <a:gd name="T4" fmla="*/ 1750146895 w 19"/>
              <a:gd name="T5" fmla="*/ 2147483646 h 42"/>
              <a:gd name="T6" fmla="*/ 1750146895 w 19"/>
              <a:gd name="T7" fmla="*/ 2147483646 h 42"/>
              <a:gd name="T8" fmla="*/ 1750146895 w 19"/>
              <a:gd name="T9" fmla="*/ 2147483646 h 42"/>
              <a:gd name="T10" fmla="*/ 1750146895 w 19"/>
              <a:gd name="T11" fmla="*/ 2147483646 h 42"/>
              <a:gd name="T12" fmla="*/ 2147483646 w 19"/>
              <a:gd name="T13" fmla="*/ 2147483646 h 42"/>
              <a:gd name="T14" fmla="*/ 2147483646 w 19"/>
              <a:gd name="T15" fmla="*/ 2147483646 h 42"/>
              <a:gd name="T16" fmla="*/ 2147483646 w 19"/>
              <a:gd name="T17" fmla="*/ 2147483646 h 42"/>
              <a:gd name="T18" fmla="*/ 2147483646 w 19"/>
              <a:gd name="T19" fmla="*/ 2147483646 h 42"/>
              <a:gd name="T20" fmla="*/ 2147483646 w 19"/>
              <a:gd name="T21" fmla="*/ 2147483646 h 42"/>
              <a:gd name="T22" fmla="*/ 2147483646 w 19"/>
              <a:gd name="T23" fmla="*/ 2147483646 h 42"/>
              <a:gd name="T24" fmla="*/ 2147483646 w 19"/>
              <a:gd name="T25" fmla="*/ 2147483646 h 42"/>
              <a:gd name="T26" fmla="*/ 2147483646 w 19"/>
              <a:gd name="T27" fmla="*/ 2147483646 h 42"/>
              <a:gd name="T28" fmla="*/ 2147483646 w 19"/>
              <a:gd name="T29" fmla="*/ 2147483646 h 42"/>
              <a:gd name="T30" fmla="*/ 2147483646 w 19"/>
              <a:gd name="T31" fmla="*/ 2147483646 h 42"/>
              <a:gd name="T32" fmla="*/ 2147483646 w 19"/>
              <a:gd name="T33" fmla="*/ 2147483646 h 42"/>
              <a:gd name="T34" fmla="*/ 2147483646 w 19"/>
              <a:gd name="T35" fmla="*/ 2147483646 h 42"/>
              <a:gd name="T36" fmla="*/ 2147483646 w 19"/>
              <a:gd name="T37" fmla="*/ 2147483646 h 42"/>
              <a:gd name="T38" fmla="*/ 2147483646 w 19"/>
              <a:gd name="T39" fmla="*/ 2147483646 h 42"/>
              <a:gd name="T40" fmla="*/ 2147483646 w 19"/>
              <a:gd name="T41" fmla="*/ 2147483646 h 42"/>
              <a:gd name="T42" fmla="*/ 2147483646 w 19"/>
              <a:gd name="T43" fmla="*/ 2147483646 h 42"/>
              <a:gd name="T44" fmla="*/ 2147483646 w 19"/>
              <a:gd name="T45" fmla="*/ 2147483646 h 42"/>
              <a:gd name="T46" fmla="*/ 2147483646 w 19"/>
              <a:gd name="T47" fmla="*/ 2147483646 h 42"/>
              <a:gd name="T48" fmla="*/ 2147483646 w 19"/>
              <a:gd name="T49" fmla="*/ 2147483646 h 42"/>
              <a:gd name="T50" fmla="*/ 2147483646 w 19"/>
              <a:gd name="T51" fmla="*/ 2000433990 h 42"/>
              <a:gd name="T52" fmla="*/ 2147483646 w 19"/>
              <a:gd name="T53" fmla="*/ 1500167931 h 42"/>
              <a:gd name="T54" fmla="*/ 2147483646 w 19"/>
              <a:gd name="T55" fmla="*/ 1000532118 h 42"/>
              <a:gd name="T56" fmla="*/ 2147483646 w 19"/>
              <a:gd name="T57" fmla="*/ 1000532118 h 42"/>
              <a:gd name="T58" fmla="*/ 2147483646 w 19"/>
              <a:gd name="T59" fmla="*/ 1000532118 h 42"/>
              <a:gd name="T60" fmla="*/ 2147483646 w 19"/>
              <a:gd name="T61" fmla="*/ 0 h 42"/>
              <a:gd name="T62" fmla="*/ 2147483646 w 19"/>
              <a:gd name="T63" fmla="*/ 500266059 h 42"/>
              <a:gd name="T64" fmla="*/ 2147483646 w 19"/>
              <a:gd name="T65" fmla="*/ 0 h 42"/>
              <a:gd name="T66" fmla="*/ 2147483646 w 19"/>
              <a:gd name="T67" fmla="*/ 500266059 h 42"/>
              <a:gd name="T68" fmla="*/ 2147483646 w 19"/>
              <a:gd name="T69" fmla="*/ 1500167931 h 42"/>
              <a:gd name="T70" fmla="*/ 2147483646 w 19"/>
              <a:gd name="T71" fmla="*/ 2000433990 h 42"/>
              <a:gd name="T72" fmla="*/ 2147483646 w 19"/>
              <a:gd name="T73" fmla="*/ 2147483646 h 42"/>
              <a:gd name="T74" fmla="*/ 2147483646 w 19"/>
              <a:gd name="T75" fmla="*/ 2147483646 h 42"/>
              <a:gd name="T76" fmla="*/ 2147483646 w 19"/>
              <a:gd name="T77" fmla="*/ 2147483646 h 42"/>
              <a:gd name="T78" fmla="*/ 2147483646 w 19"/>
              <a:gd name="T79" fmla="*/ 2147483646 h 42"/>
              <a:gd name="T80" fmla="*/ 2147483646 w 19"/>
              <a:gd name="T81" fmla="*/ 2147483646 h 42"/>
              <a:gd name="T82" fmla="*/ 2147483646 w 19"/>
              <a:gd name="T83" fmla="*/ 2147483646 h 42"/>
              <a:gd name="T84" fmla="*/ 2147483646 w 19"/>
              <a:gd name="T85" fmla="*/ 2147483646 h 42"/>
              <a:gd name="T86" fmla="*/ 2147483646 w 19"/>
              <a:gd name="T87" fmla="*/ 2147483646 h 42"/>
              <a:gd name="T88" fmla="*/ 2147483646 w 19"/>
              <a:gd name="T89" fmla="*/ 2147483646 h 42"/>
              <a:gd name="T90" fmla="*/ 2147483646 w 19"/>
              <a:gd name="T91" fmla="*/ 2147483646 h 42"/>
              <a:gd name="T92" fmla="*/ 2147483646 w 19"/>
              <a:gd name="T93" fmla="*/ 2147483646 h 42"/>
              <a:gd name="T94" fmla="*/ 1750146895 w 19"/>
              <a:gd name="T95" fmla="*/ 2147483646 h 42"/>
              <a:gd name="T96" fmla="*/ 1750146895 w 19"/>
              <a:gd name="T97" fmla="*/ 2147483646 h 42"/>
              <a:gd name="T98" fmla="*/ 583615132 w 19"/>
              <a:gd name="T99" fmla="*/ 2147483646 h 42"/>
              <a:gd name="T100" fmla="*/ 0 w 19"/>
              <a:gd name="T101" fmla="*/ 2147483646 h 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 h="42">
                <a:moveTo>
                  <a:pt x="0" y="32"/>
                </a:moveTo>
                <a:lnTo>
                  <a:pt x="1" y="34"/>
                </a:lnTo>
                <a:lnTo>
                  <a:pt x="3" y="34"/>
                </a:lnTo>
                <a:lnTo>
                  <a:pt x="3" y="36"/>
                </a:lnTo>
                <a:lnTo>
                  <a:pt x="3" y="40"/>
                </a:lnTo>
                <a:lnTo>
                  <a:pt x="3" y="42"/>
                </a:lnTo>
                <a:lnTo>
                  <a:pt x="5" y="41"/>
                </a:lnTo>
                <a:lnTo>
                  <a:pt x="6" y="36"/>
                </a:lnTo>
                <a:lnTo>
                  <a:pt x="6" y="35"/>
                </a:lnTo>
                <a:lnTo>
                  <a:pt x="7" y="32"/>
                </a:lnTo>
                <a:lnTo>
                  <a:pt x="8" y="30"/>
                </a:lnTo>
                <a:lnTo>
                  <a:pt x="7" y="29"/>
                </a:lnTo>
                <a:lnTo>
                  <a:pt x="10" y="28"/>
                </a:lnTo>
                <a:lnTo>
                  <a:pt x="10" y="27"/>
                </a:lnTo>
                <a:lnTo>
                  <a:pt x="10" y="26"/>
                </a:lnTo>
                <a:lnTo>
                  <a:pt x="11" y="22"/>
                </a:lnTo>
                <a:lnTo>
                  <a:pt x="11" y="20"/>
                </a:lnTo>
                <a:lnTo>
                  <a:pt x="13" y="18"/>
                </a:lnTo>
                <a:lnTo>
                  <a:pt x="13" y="17"/>
                </a:lnTo>
                <a:lnTo>
                  <a:pt x="14" y="16"/>
                </a:lnTo>
                <a:lnTo>
                  <a:pt x="13" y="14"/>
                </a:lnTo>
                <a:lnTo>
                  <a:pt x="14" y="13"/>
                </a:lnTo>
                <a:lnTo>
                  <a:pt x="16" y="11"/>
                </a:lnTo>
                <a:lnTo>
                  <a:pt x="17" y="9"/>
                </a:lnTo>
                <a:lnTo>
                  <a:pt x="17" y="7"/>
                </a:lnTo>
                <a:lnTo>
                  <a:pt x="18" y="4"/>
                </a:lnTo>
                <a:lnTo>
                  <a:pt x="17" y="3"/>
                </a:lnTo>
                <a:lnTo>
                  <a:pt x="17" y="2"/>
                </a:lnTo>
                <a:lnTo>
                  <a:pt x="18" y="2"/>
                </a:lnTo>
                <a:lnTo>
                  <a:pt x="19" y="2"/>
                </a:lnTo>
                <a:lnTo>
                  <a:pt x="18" y="0"/>
                </a:lnTo>
                <a:lnTo>
                  <a:pt x="18" y="1"/>
                </a:lnTo>
                <a:lnTo>
                  <a:pt x="17" y="0"/>
                </a:lnTo>
                <a:lnTo>
                  <a:pt x="16" y="1"/>
                </a:lnTo>
                <a:lnTo>
                  <a:pt x="14" y="3"/>
                </a:lnTo>
                <a:lnTo>
                  <a:pt x="14" y="4"/>
                </a:lnTo>
                <a:lnTo>
                  <a:pt x="14" y="5"/>
                </a:lnTo>
                <a:lnTo>
                  <a:pt x="13" y="5"/>
                </a:lnTo>
                <a:lnTo>
                  <a:pt x="13" y="7"/>
                </a:lnTo>
                <a:lnTo>
                  <a:pt x="12" y="9"/>
                </a:lnTo>
                <a:lnTo>
                  <a:pt x="11" y="11"/>
                </a:lnTo>
                <a:lnTo>
                  <a:pt x="11" y="13"/>
                </a:lnTo>
                <a:lnTo>
                  <a:pt x="10" y="15"/>
                </a:lnTo>
                <a:lnTo>
                  <a:pt x="8" y="17"/>
                </a:lnTo>
                <a:lnTo>
                  <a:pt x="6" y="17"/>
                </a:lnTo>
                <a:lnTo>
                  <a:pt x="5" y="20"/>
                </a:lnTo>
                <a:lnTo>
                  <a:pt x="4" y="22"/>
                </a:lnTo>
                <a:lnTo>
                  <a:pt x="3" y="24"/>
                </a:lnTo>
                <a:lnTo>
                  <a:pt x="3" y="26"/>
                </a:lnTo>
                <a:lnTo>
                  <a:pt x="1" y="28"/>
                </a:lnTo>
                <a:lnTo>
                  <a:pt x="0" y="3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5" name="Freeform 323"/>
          <p:cNvSpPr>
            <a:spLocks/>
          </p:cNvSpPr>
          <p:nvPr/>
        </p:nvSpPr>
        <p:spPr bwMode="auto">
          <a:xfrm>
            <a:off x="4324350" y="2301875"/>
            <a:ext cx="107950" cy="58738"/>
          </a:xfrm>
          <a:custGeom>
            <a:avLst/>
            <a:gdLst>
              <a:gd name="T0" fmla="*/ 2147483646 w 138"/>
              <a:gd name="T1" fmla="*/ 2147483646 h 76"/>
              <a:gd name="T2" fmla="*/ 2147483646 w 138"/>
              <a:gd name="T3" fmla="*/ 2147483646 h 76"/>
              <a:gd name="T4" fmla="*/ 2147483646 w 138"/>
              <a:gd name="T5" fmla="*/ 2147483646 h 76"/>
              <a:gd name="T6" fmla="*/ 2147483646 w 138"/>
              <a:gd name="T7" fmla="*/ 2147483646 h 76"/>
              <a:gd name="T8" fmla="*/ 2147483646 w 138"/>
              <a:gd name="T9" fmla="*/ 2147483646 h 76"/>
              <a:gd name="T10" fmla="*/ 2147483646 w 138"/>
              <a:gd name="T11" fmla="*/ 2147483646 h 76"/>
              <a:gd name="T12" fmla="*/ 2147483646 w 138"/>
              <a:gd name="T13" fmla="*/ 2147483646 h 76"/>
              <a:gd name="T14" fmla="*/ 2147483646 w 138"/>
              <a:gd name="T15" fmla="*/ 2147483646 h 76"/>
              <a:gd name="T16" fmla="*/ 2147483646 w 138"/>
              <a:gd name="T17" fmla="*/ 2147483646 h 76"/>
              <a:gd name="T18" fmla="*/ 2147483646 w 138"/>
              <a:gd name="T19" fmla="*/ 2147483646 h 76"/>
              <a:gd name="T20" fmla="*/ 2147483646 w 138"/>
              <a:gd name="T21" fmla="*/ 2147483646 h 76"/>
              <a:gd name="T22" fmla="*/ 2147483646 w 138"/>
              <a:gd name="T23" fmla="*/ 2147483646 h 76"/>
              <a:gd name="T24" fmla="*/ 2147483646 w 138"/>
              <a:gd name="T25" fmla="*/ 2147483646 h 76"/>
              <a:gd name="T26" fmla="*/ 2147483646 w 138"/>
              <a:gd name="T27" fmla="*/ 461732462 h 76"/>
              <a:gd name="T28" fmla="*/ 2147483646 w 138"/>
              <a:gd name="T29" fmla="*/ 0 h 76"/>
              <a:gd name="T30" fmla="*/ 2147483646 w 138"/>
              <a:gd name="T31" fmla="*/ 2147483646 h 76"/>
              <a:gd name="T32" fmla="*/ 2147483646 w 138"/>
              <a:gd name="T33" fmla="*/ 1846333194 h 76"/>
              <a:gd name="T34" fmla="*/ 2147483646 w 138"/>
              <a:gd name="T35" fmla="*/ 2147483646 h 76"/>
              <a:gd name="T36" fmla="*/ 2147483646 w 138"/>
              <a:gd name="T37" fmla="*/ 2147483646 h 76"/>
              <a:gd name="T38" fmla="*/ 2147483646 w 138"/>
              <a:gd name="T39" fmla="*/ 2147483646 h 76"/>
              <a:gd name="T40" fmla="*/ 2147483646 w 138"/>
              <a:gd name="T41" fmla="*/ 2147483646 h 76"/>
              <a:gd name="T42" fmla="*/ 2147483646 w 138"/>
              <a:gd name="T43" fmla="*/ 2147483646 h 76"/>
              <a:gd name="T44" fmla="*/ 2147483646 w 138"/>
              <a:gd name="T45" fmla="*/ 2147483646 h 76"/>
              <a:gd name="T46" fmla="*/ 2147483646 w 138"/>
              <a:gd name="T47" fmla="*/ 2147483646 h 76"/>
              <a:gd name="T48" fmla="*/ 2147483646 w 138"/>
              <a:gd name="T49" fmla="*/ 2147483646 h 76"/>
              <a:gd name="T50" fmla="*/ 2147483646 w 138"/>
              <a:gd name="T51" fmla="*/ 2147483646 h 76"/>
              <a:gd name="T52" fmla="*/ 2147483646 w 138"/>
              <a:gd name="T53" fmla="*/ 2147483646 h 76"/>
              <a:gd name="T54" fmla="*/ 2147483646 w 138"/>
              <a:gd name="T55" fmla="*/ 2147483646 h 76"/>
              <a:gd name="T56" fmla="*/ 2147483646 w 138"/>
              <a:gd name="T57" fmla="*/ 2147483646 h 76"/>
              <a:gd name="T58" fmla="*/ 2147483646 w 138"/>
              <a:gd name="T59" fmla="*/ 2147483646 h 76"/>
              <a:gd name="T60" fmla="*/ 2147483646 w 138"/>
              <a:gd name="T61" fmla="*/ 2147483646 h 76"/>
              <a:gd name="T62" fmla="*/ 2147483646 w 138"/>
              <a:gd name="T63" fmla="*/ 2147483646 h 76"/>
              <a:gd name="T64" fmla="*/ 2147483646 w 138"/>
              <a:gd name="T65" fmla="*/ 2147483646 h 76"/>
              <a:gd name="T66" fmla="*/ 2147483646 w 138"/>
              <a:gd name="T67" fmla="*/ 2147483646 h 76"/>
              <a:gd name="T68" fmla="*/ 2147483646 w 138"/>
              <a:gd name="T69" fmla="*/ 2147483646 h 76"/>
              <a:gd name="T70" fmla="*/ 2147483646 w 138"/>
              <a:gd name="T71" fmla="*/ 2147483646 h 76"/>
              <a:gd name="T72" fmla="*/ 2147483646 w 138"/>
              <a:gd name="T73" fmla="*/ 2147483646 h 76"/>
              <a:gd name="T74" fmla="*/ 2147483646 w 138"/>
              <a:gd name="T75" fmla="*/ 2147483646 h 76"/>
              <a:gd name="T76" fmla="*/ 2147483646 w 138"/>
              <a:gd name="T77" fmla="*/ 2147483646 h 76"/>
              <a:gd name="T78" fmla="*/ 2147483646 w 138"/>
              <a:gd name="T79" fmla="*/ 2147483646 h 76"/>
              <a:gd name="T80" fmla="*/ 2147483646 w 138"/>
              <a:gd name="T81" fmla="*/ 2147483646 h 76"/>
              <a:gd name="T82" fmla="*/ 2147483646 w 138"/>
              <a:gd name="T83" fmla="*/ 2147483646 h 76"/>
              <a:gd name="T84" fmla="*/ 2147483646 w 138"/>
              <a:gd name="T85" fmla="*/ 2147483646 h 76"/>
              <a:gd name="T86" fmla="*/ 2147483646 w 138"/>
              <a:gd name="T87" fmla="*/ 2147483646 h 76"/>
              <a:gd name="T88" fmla="*/ 2147483646 w 138"/>
              <a:gd name="T89" fmla="*/ 2147483646 h 76"/>
              <a:gd name="T90" fmla="*/ 2147483646 w 138"/>
              <a:gd name="T91" fmla="*/ 2147483646 h 76"/>
              <a:gd name="T92" fmla="*/ 2147483646 w 138"/>
              <a:gd name="T93" fmla="*/ 2147483646 h 76"/>
              <a:gd name="T94" fmla="*/ 2147483646 w 138"/>
              <a:gd name="T95" fmla="*/ 2147483646 h 76"/>
              <a:gd name="T96" fmla="*/ 2147483646 w 138"/>
              <a:gd name="T97" fmla="*/ 2147483646 h 76"/>
              <a:gd name="T98" fmla="*/ 2147483646 w 138"/>
              <a:gd name="T99" fmla="*/ 2147483646 h 76"/>
              <a:gd name="T100" fmla="*/ 2147483646 w 138"/>
              <a:gd name="T101" fmla="*/ 2147483646 h 76"/>
              <a:gd name="T102" fmla="*/ 2147483646 w 138"/>
              <a:gd name="T103" fmla="*/ 2147483646 h 76"/>
              <a:gd name="T104" fmla="*/ 2147483646 w 138"/>
              <a:gd name="T105" fmla="*/ 2147483646 h 76"/>
              <a:gd name="T106" fmla="*/ 1436151155 w 138"/>
              <a:gd name="T107" fmla="*/ 2147483646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8" h="76">
                <a:moveTo>
                  <a:pt x="4" y="59"/>
                </a:moveTo>
                <a:lnTo>
                  <a:pt x="5" y="59"/>
                </a:lnTo>
                <a:lnTo>
                  <a:pt x="5" y="58"/>
                </a:lnTo>
                <a:lnTo>
                  <a:pt x="6" y="56"/>
                </a:lnTo>
                <a:lnTo>
                  <a:pt x="6" y="55"/>
                </a:lnTo>
                <a:lnTo>
                  <a:pt x="7" y="55"/>
                </a:lnTo>
                <a:lnTo>
                  <a:pt x="6" y="53"/>
                </a:lnTo>
                <a:lnTo>
                  <a:pt x="5" y="52"/>
                </a:lnTo>
                <a:lnTo>
                  <a:pt x="4" y="51"/>
                </a:lnTo>
                <a:lnTo>
                  <a:pt x="5" y="50"/>
                </a:lnTo>
                <a:lnTo>
                  <a:pt x="6" y="49"/>
                </a:lnTo>
                <a:lnTo>
                  <a:pt x="6" y="47"/>
                </a:lnTo>
                <a:lnTo>
                  <a:pt x="5" y="46"/>
                </a:lnTo>
                <a:lnTo>
                  <a:pt x="9" y="43"/>
                </a:lnTo>
                <a:lnTo>
                  <a:pt x="11" y="40"/>
                </a:lnTo>
                <a:lnTo>
                  <a:pt x="15" y="38"/>
                </a:lnTo>
                <a:lnTo>
                  <a:pt x="15" y="37"/>
                </a:lnTo>
                <a:lnTo>
                  <a:pt x="15" y="36"/>
                </a:lnTo>
                <a:lnTo>
                  <a:pt x="15" y="34"/>
                </a:lnTo>
                <a:lnTo>
                  <a:pt x="15" y="33"/>
                </a:lnTo>
                <a:lnTo>
                  <a:pt x="16" y="32"/>
                </a:lnTo>
                <a:lnTo>
                  <a:pt x="19" y="31"/>
                </a:lnTo>
                <a:lnTo>
                  <a:pt x="20" y="27"/>
                </a:lnTo>
                <a:lnTo>
                  <a:pt x="23" y="27"/>
                </a:lnTo>
                <a:lnTo>
                  <a:pt x="24" y="25"/>
                </a:lnTo>
                <a:lnTo>
                  <a:pt x="26" y="24"/>
                </a:lnTo>
                <a:lnTo>
                  <a:pt x="28" y="23"/>
                </a:lnTo>
                <a:lnTo>
                  <a:pt x="29" y="20"/>
                </a:lnTo>
                <a:lnTo>
                  <a:pt x="30" y="20"/>
                </a:lnTo>
                <a:lnTo>
                  <a:pt x="30" y="19"/>
                </a:lnTo>
                <a:lnTo>
                  <a:pt x="31" y="18"/>
                </a:lnTo>
                <a:lnTo>
                  <a:pt x="32" y="17"/>
                </a:lnTo>
                <a:lnTo>
                  <a:pt x="31" y="15"/>
                </a:lnTo>
                <a:lnTo>
                  <a:pt x="29" y="17"/>
                </a:lnTo>
                <a:lnTo>
                  <a:pt x="26" y="17"/>
                </a:lnTo>
                <a:lnTo>
                  <a:pt x="28" y="15"/>
                </a:lnTo>
                <a:lnTo>
                  <a:pt x="30" y="13"/>
                </a:lnTo>
                <a:lnTo>
                  <a:pt x="30" y="12"/>
                </a:lnTo>
                <a:lnTo>
                  <a:pt x="32" y="12"/>
                </a:lnTo>
                <a:lnTo>
                  <a:pt x="36" y="12"/>
                </a:lnTo>
                <a:lnTo>
                  <a:pt x="37" y="12"/>
                </a:lnTo>
                <a:lnTo>
                  <a:pt x="36" y="13"/>
                </a:lnTo>
                <a:lnTo>
                  <a:pt x="38" y="14"/>
                </a:lnTo>
                <a:lnTo>
                  <a:pt x="41" y="14"/>
                </a:lnTo>
                <a:lnTo>
                  <a:pt x="43" y="14"/>
                </a:lnTo>
                <a:lnTo>
                  <a:pt x="44" y="13"/>
                </a:lnTo>
                <a:lnTo>
                  <a:pt x="44" y="12"/>
                </a:lnTo>
                <a:lnTo>
                  <a:pt x="45" y="12"/>
                </a:lnTo>
                <a:lnTo>
                  <a:pt x="47" y="11"/>
                </a:lnTo>
                <a:lnTo>
                  <a:pt x="47" y="10"/>
                </a:lnTo>
                <a:lnTo>
                  <a:pt x="48" y="10"/>
                </a:lnTo>
                <a:lnTo>
                  <a:pt x="49" y="8"/>
                </a:lnTo>
                <a:lnTo>
                  <a:pt x="50" y="8"/>
                </a:lnTo>
                <a:lnTo>
                  <a:pt x="50" y="10"/>
                </a:lnTo>
                <a:lnTo>
                  <a:pt x="51" y="10"/>
                </a:lnTo>
                <a:lnTo>
                  <a:pt x="52" y="10"/>
                </a:lnTo>
                <a:lnTo>
                  <a:pt x="54" y="10"/>
                </a:lnTo>
                <a:lnTo>
                  <a:pt x="55" y="8"/>
                </a:lnTo>
                <a:lnTo>
                  <a:pt x="57" y="8"/>
                </a:lnTo>
                <a:lnTo>
                  <a:pt x="58" y="10"/>
                </a:lnTo>
                <a:lnTo>
                  <a:pt x="62" y="10"/>
                </a:lnTo>
                <a:lnTo>
                  <a:pt x="63" y="10"/>
                </a:lnTo>
                <a:lnTo>
                  <a:pt x="67" y="7"/>
                </a:lnTo>
                <a:lnTo>
                  <a:pt x="70" y="7"/>
                </a:lnTo>
                <a:lnTo>
                  <a:pt x="70" y="8"/>
                </a:lnTo>
                <a:lnTo>
                  <a:pt x="73" y="10"/>
                </a:lnTo>
                <a:lnTo>
                  <a:pt x="74" y="10"/>
                </a:lnTo>
                <a:lnTo>
                  <a:pt x="75" y="8"/>
                </a:lnTo>
                <a:lnTo>
                  <a:pt x="76" y="8"/>
                </a:lnTo>
                <a:lnTo>
                  <a:pt x="75" y="7"/>
                </a:lnTo>
                <a:lnTo>
                  <a:pt x="77" y="7"/>
                </a:lnTo>
                <a:lnTo>
                  <a:pt x="79" y="8"/>
                </a:lnTo>
                <a:lnTo>
                  <a:pt x="80" y="7"/>
                </a:lnTo>
                <a:lnTo>
                  <a:pt x="80" y="6"/>
                </a:lnTo>
                <a:lnTo>
                  <a:pt x="80" y="5"/>
                </a:lnTo>
                <a:lnTo>
                  <a:pt x="77" y="5"/>
                </a:lnTo>
                <a:lnTo>
                  <a:pt x="77" y="6"/>
                </a:lnTo>
                <a:lnTo>
                  <a:pt x="76" y="6"/>
                </a:lnTo>
                <a:lnTo>
                  <a:pt x="75" y="6"/>
                </a:lnTo>
                <a:lnTo>
                  <a:pt x="74" y="5"/>
                </a:lnTo>
                <a:lnTo>
                  <a:pt x="74" y="4"/>
                </a:lnTo>
                <a:lnTo>
                  <a:pt x="75" y="4"/>
                </a:lnTo>
                <a:lnTo>
                  <a:pt x="75" y="2"/>
                </a:lnTo>
                <a:lnTo>
                  <a:pt x="76" y="1"/>
                </a:lnTo>
                <a:lnTo>
                  <a:pt x="77" y="1"/>
                </a:lnTo>
                <a:lnTo>
                  <a:pt x="79" y="1"/>
                </a:lnTo>
                <a:lnTo>
                  <a:pt x="79" y="0"/>
                </a:lnTo>
                <a:lnTo>
                  <a:pt x="80" y="0"/>
                </a:lnTo>
                <a:lnTo>
                  <a:pt x="81" y="1"/>
                </a:lnTo>
                <a:lnTo>
                  <a:pt x="81" y="0"/>
                </a:lnTo>
                <a:lnTo>
                  <a:pt x="81" y="1"/>
                </a:lnTo>
                <a:lnTo>
                  <a:pt x="82" y="1"/>
                </a:lnTo>
                <a:lnTo>
                  <a:pt x="83" y="2"/>
                </a:lnTo>
                <a:lnTo>
                  <a:pt x="82" y="2"/>
                </a:lnTo>
                <a:lnTo>
                  <a:pt x="83" y="5"/>
                </a:lnTo>
                <a:lnTo>
                  <a:pt x="84" y="5"/>
                </a:lnTo>
                <a:lnTo>
                  <a:pt x="87" y="4"/>
                </a:lnTo>
                <a:lnTo>
                  <a:pt x="87" y="5"/>
                </a:lnTo>
                <a:lnTo>
                  <a:pt x="88" y="6"/>
                </a:lnTo>
                <a:lnTo>
                  <a:pt x="89" y="6"/>
                </a:lnTo>
                <a:lnTo>
                  <a:pt x="89" y="5"/>
                </a:lnTo>
                <a:lnTo>
                  <a:pt x="90" y="4"/>
                </a:lnTo>
                <a:lnTo>
                  <a:pt x="92" y="4"/>
                </a:lnTo>
                <a:lnTo>
                  <a:pt x="95" y="5"/>
                </a:lnTo>
                <a:lnTo>
                  <a:pt x="96" y="5"/>
                </a:lnTo>
                <a:lnTo>
                  <a:pt x="96" y="6"/>
                </a:lnTo>
                <a:lnTo>
                  <a:pt x="97" y="6"/>
                </a:lnTo>
                <a:lnTo>
                  <a:pt x="99" y="6"/>
                </a:lnTo>
                <a:lnTo>
                  <a:pt x="99" y="7"/>
                </a:lnTo>
                <a:lnTo>
                  <a:pt x="100" y="7"/>
                </a:lnTo>
                <a:lnTo>
                  <a:pt x="101" y="7"/>
                </a:lnTo>
                <a:lnTo>
                  <a:pt x="101" y="8"/>
                </a:lnTo>
                <a:lnTo>
                  <a:pt x="102" y="8"/>
                </a:lnTo>
                <a:lnTo>
                  <a:pt x="102" y="10"/>
                </a:lnTo>
                <a:lnTo>
                  <a:pt x="103" y="11"/>
                </a:lnTo>
                <a:lnTo>
                  <a:pt x="105" y="11"/>
                </a:lnTo>
                <a:lnTo>
                  <a:pt x="105" y="12"/>
                </a:lnTo>
                <a:lnTo>
                  <a:pt x="106" y="12"/>
                </a:lnTo>
                <a:lnTo>
                  <a:pt x="107" y="12"/>
                </a:lnTo>
                <a:lnTo>
                  <a:pt x="108" y="12"/>
                </a:lnTo>
                <a:lnTo>
                  <a:pt x="109" y="12"/>
                </a:lnTo>
                <a:lnTo>
                  <a:pt x="109" y="13"/>
                </a:lnTo>
                <a:lnTo>
                  <a:pt x="109" y="12"/>
                </a:lnTo>
                <a:lnTo>
                  <a:pt x="111" y="13"/>
                </a:lnTo>
                <a:lnTo>
                  <a:pt x="112" y="13"/>
                </a:lnTo>
                <a:lnTo>
                  <a:pt x="111" y="13"/>
                </a:lnTo>
                <a:lnTo>
                  <a:pt x="111" y="14"/>
                </a:lnTo>
                <a:lnTo>
                  <a:pt x="112" y="15"/>
                </a:lnTo>
                <a:lnTo>
                  <a:pt x="112" y="17"/>
                </a:lnTo>
                <a:lnTo>
                  <a:pt x="111" y="17"/>
                </a:lnTo>
                <a:lnTo>
                  <a:pt x="109" y="17"/>
                </a:lnTo>
                <a:lnTo>
                  <a:pt x="109" y="18"/>
                </a:lnTo>
                <a:lnTo>
                  <a:pt x="108" y="19"/>
                </a:lnTo>
                <a:lnTo>
                  <a:pt x="108" y="20"/>
                </a:lnTo>
                <a:lnTo>
                  <a:pt x="107" y="21"/>
                </a:lnTo>
                <a:lnTo>
                  <a:pt x="107" y="23"/>
                </a:lnTo>
                <a:lnTo>
                  <a:pt x="107" y="24"/>
                </a:lnTo>
                <a:lnTo>
                  <a:pt x="107" y="25"/>
                </a:lnTo>
                <a:lnTo>
                  <a:pt x="107" y="26"/>
                </a:lnTo>
                <a:lnTo>
                  <a:pt x="108" y="26"/>
                </a:lnTo>
                <a:lnTo>
                  <a:pt x="107" y="27"/>
                </a:lnTo>
                <a:lnTo>
                  <a:pt x="106" y="29"/>
                </a:lnTo>
                <a:lnTo>
                  <a:pt x="107" y="29"/>
                </a:lnTo>
                <a:lnTo>
                  <a:pt x="108" y="29"/>
                </a:lnTo>
                <a:lnTo>
                  <a:pt x="108" y="27"/>
                </a:lnTo>
                <a:lnTo>
                  <a:pt x="108" y="29"/>
                </a:lnTo>
                <a:lnTo>
                  <a:pt x="109" y="29"/>
                </a:lnTo>
                <a:lnTo>
                  <a:pt x="111" y="29"/>
                </a:lnTo>
                <a:lnTo>
                  <a:pt x="111" y="27"/>
                </a:lnTo>
                <a:lnTo>
                  <a:pt x="111" y="29"/>
                </a:lnTo>
                <a:lnTo>
                  <a:pt x="112" y="29"/>
                </a:lnTo>
                <a:lnTo>
                  <a:pt x="113" y="29"/>
                </a:lnTo>
                <a:lnTo>
                  <a:pt x="114" y="29"/>
                </a:lnTo>
                <a:lnTo>
                  <a:pt x="115" y="29"/>
                </a:lnTo>
                <a:lnTo>
                  <a:pt x="116" y="29"/>
                </a:lnTo>
                <a:lnTo>
                  <a:pt x="116" y="30"/>
                </a:lnTo>
                <a:lnTo>
                  <a:pt x="118" y="30"/>
                </a:lnTo>
                <a:lnTo>
                  <a:pt x="119" y="30"/>
                </a:lnTo>
                <a:lnTo>
                  <a:pt x="119" y="31"/>
                </a:lnTo>
                <a:lnTo>
                  <a:pt x="119" y="32"/>
                </a:lnTo>
                <a:lnTo>
                  <a:pt x="119" y="33"/>
                </a:lnTo>
                <a:lnTo>
                  <a:pt x="120" y="33"/>
                </a:lnTo>
                <a:lnTo>
                  <a:pt x="121" y="33"/>
                </a:lnTo>
                <a:lnTo>
                  <a:pt x="122" y="33"/>
                </a:lnTo>
                <a:lnTo>
                  <a:pt x="122" y="34"/>
                </a:lnTo>
                <a:lnTo>
                  <a:pt x="124" y="34"/>
                </a:lnTo>
                <a:lnTo>
                  <a:pt x="124" y="36"/>
                </a:lnTo>
                <a:lnTo>
                  <a:pt x="125" y="36"/>
                </a:lnTo>
                <a:lnTo>
                  <a:pt x="126" y="36"/>
                </a:lnTo>
                <a:lnTo>
                  <a:pt x="126" y="37"/>
                </a:lnTo>
                <a:lnTo>
                  <a:pt x="126" y="36"/>
                </a:lnTo>
                <a:lnTo>
                  <a:pt x="127" y="36"/>
                </a:lnTo>
                <a:lnTo>
                  <a:pt x="128" y="36"/>
                </a:lnTo>
                <a:lnTo>
                  <a:pt x="129" y="36"/>
                </a:lnTo>
                <a:lnTo>
                  <a:pt x="129" y="34"/>
                </a:lnTo>
                <a:lnTo>
                  <a:pt x="129" y="33"/>
                </a:lnTo>
                <a:lnTo>
                  <a:pt x="131" y="33"/>
                </a:lnTo>
                <a:lnTo>
                  <a:pt x="132" y="33"/>
                </a:lnTo>
                <a:lnTo>
                  <a:pt x="132" y="32"/>
                </a:lnTo>
                <a:lnTo>
                  <a:pt x="133" y="31"/>
                </a:lnTo>
                <a:lnTo>
                  <a:pt x="134" y="31"/>
                </a:lnTo>
                <a:lnTo>
                  <a:pt x="134" y="30"/>
                </a:lnTo>
                <a:lnTo>
                  <a:pt x="134" y="31"/>
                </a:lnTo>
                <a:lnTo>
                  <a:pt x="135" y="31"/>
                </a:lnTo>
                <a:lnTo>
                  <a:pt x="135" y="32"/>
                </a:lnTo>
                <a:lnTo>
                  <a:pt x="137" y="32"/>
                </a:lnTo>
                <a:lnTo>
                  <a:pt x="137" y="33"/>
                </a:lnTo>
                <a:lnTo>
                  <a:pt x="137" y="34"/>
                </a:lnTo>
                <a:lnTo>
                  <a:pt x="137" y="36"/>
                </a:lnTo>
                <a:lnTo>
                  <a:pt x="137" y="37"/>
                </a:lnTo>
                <a:lnTo>
                  <a:pt x="137" y="38"/>
                </a:lnTo>
                <a:lnTo>
                  <a:pt x="138" y="40"/>
                </a:lnTo>
                <a:lnTo>
                  <a:pt x="137" y="43"/>
                </a:lnTo>
                <a:lnTo>
                  <a:pt x="138" y="45"/>
                </a:lnTo>
                <a:lnTo>
                  <a:pt x="138" y="47"/>
                </a:lnTo>
                <a:lnTo>
                  <a:pt x="135" y="47"/>
                </a:lnTo>
                <a:lnTo>
                  <a:pt x="133" y="47"/>
                </a:lnTo>
                <a:lnTo>
                  <a:pt x="132" y="45"/>
                </a:lnTo>
                <a:lnTo>
                  <a:pt x="129" y="44"/>
                </a:lnTo>
                <a:lnTo>
                  <a:pt x="127" y="44"/>
                </a:lnTo>
                <a:lnTo>
                  <a:pt x="126" y="45"/>
                </a:lnTo>
                <a:lnTo>
                  <a:pt x="126" y="46"/>
                </a:lnTo>
                <a:lnTo>
                  <a:pt x="126" y="47"/>
                </a:lnTo>
                <a:lnTo>
                  <a:pt x="125" y="50"/>
                </a:lnTo>
                <a:lnTo>
                  <a:pt x="128" y="51"/>
                </a:lnTo>
                <a:lnTo>
                  <a:pt x="129" y="52"/>
                </a:lnTo>
                <a:lnTo>
                  <a:pt x="128" y="55"/>
                </a:lnTo>
                <a:lnTo>
                  <a:pt x="129" y="56"/>
                </a:lnTo>
                <a:lnTo>
                  <a:pt x="129" y="58"/>
                </a:lnTo>
                <a:lnTo>
                  <a:pt x="128" y="59"/>
                </a:lnTo>
                <a:lnTo>
                  <a:pt x="126" y="59"/>
                </a:lnTo>
                <a:lnTo>
                  <a:pt x="126" y="58"/>
                </a:lnTo>
                <a:lnTo>
                  <a:pt x="126" y="57"/>
                </a:lnTo>
                <a:lnTo>
                  <a:pt x="125" y="56"/>
                </a:lnTo>
                <a:lnTo>
                  <a:pt x="124" y="55"/>
                </a:lnTo>
                <a:lnTo>
                  <a:pt x="124" y="52"/>
                </a:lnTo>
                <a:lnTo>
                  <a:pt x="122" y="52"/>
                </a:lnTo>
                <a:lnTo>
                  <a:pt x="121" y="53"/>
                </a:lnTo>
                <a:lnTo>
                  <a:pt x="118" y="53"/>
                </a:lnTo>
                <a:lnTo>
                  <a:pt x="116" y="55"/>
                </a:lnTo>
                <a:lnTo>
                  <a:pt x="116" y="56"/>
                </a:lnTo>
                <a:lnTo>
                  <a:pt x="112" y="57"/>
                </a:lnTo>
                <a:lnTo>
                  <a:pt x="112" y="56"/>
                </a:lnTo>
                <a:lnTo>
                  <a:pt x="111" y="56"/>
                </a:lnTo>
                <a:lnTo>
                  <a:pt x="107" y="52"/>
                </a:lnTo>
                <a:lnTo>
                  <a:pt x="107" y="51"/>
                </a:lnTo>
                <a:lnTo>
                  <a:pt x="107" y="50"/>
                </a:lnTo>
                <a:lnTo>
                  <a:pt x="106" y="49"/>
                </a:lnTo>
                <a:lnTo>
                  <a:pt x="105" y="49"/>
                </a:lnTo>
                <a:lnTo>
                  <a:pt x="102" y="50"/>
                </a:lnTo>
                <a:lnTo>
                  <a:pt x="101" y="50"/>
                </a:lnTo>
                <a:lnTo>
                  <a:pt x="101" y="51"/>
                </a:lnTo>
                <a:lnTo>
                  <a:pt x="101" y="52"/>
                </a:lnTo>
                <a:lnTo>
                  <a:pt x="101" y="55"/>
                </a:lnTo>
                <a:lnTo>
                  <a:pt x="102" y="56"/>
                </a:lnTo>
                <a:lnTo>
                  <a:pt x="102" y="57"/>
                </a:lnTo>
                <a:lnTo>
                  <a:pt x="102" y="59"/>
                </a:lnTo>
                <a:lnTo>
                  <a:pt x="101" y="61"/>
                </a:lnTo>
                <a:lnTo>
                  <a:pt x="101" y="62"/>
                </a:lnTo>
                <a:lnTo>
                  <a:pt x="99" y="63"/>
                </a:lnTo>
                <a:lnTo>
                  <a:pt x="95" y="66"/>
                </a:lnTo>
                <a:lnTo>
                  <a:pt x="94" y="68"/>
                </a:lnTo>
                <a:lnTo>
                  <a:pt x="96" y="71"/>
                </a:lnTo>
                <a:lnTo>
                  <a:pt x="95" y="72"/>
                </a:lnTo>
                <a:lnTo>
                  <a:pt x="96" y="74"/>
                </a:lnTo>
                <a:lnTo>
                  <a:pt x="95" y="76"/>
                </a:lnTo>
                <a:lnTo>
                  <a:pt x="94" y="76"/>
                </a:lnTo>
                <a:lnTo>
                  <a:pt x="92" y="75"/>
                </a:lnTo>
                <a:lnTo>
                  <a:pt x="93" y="74"/>
                </a:lnTo>
                <a:lnTo>
                  <a:pt x="93" y="72"/>
                </a:lnTo>
                <a:lnTo>
                  <a:pt x="93" y="71"/>
                </a:lnTo>
                <a:lnTo>
                  <a:pt x="88" y="68"/>
                </a:lnTo>
                <a:lnTo>
                  <a:pt x="90" y="65"/>
                </a:lnTo>
                <a:lnTo>
                  <a:pt x="89" y="64"/>
                </a:lnTo>
                <a:lnTo>
                  <a:pt x="88" y="64"/>
                </a:lnTo>
                <a:lnTo>
                  <a:pt x="86" y="64"/>
                </a:lnTo>
                <a:lnTo>
                  <a:pt x="84" y="64"/>
                </a:lnTo>
                <a:lnTo>
                  <a:pt x="83" y="64"/>
                </a:lnTo>
                <a:lnTo>
                  <a:pt x="79" y="59"/>
                </a:lnTo>
                <a:lnTo>
                  <a:pt x="77" y="58"/>
                </a:lnTo>
                <a:lnTo>
                  <a:pt x="76" y="58"/>
                </a:lnTo>
                <a:lnTo>
                  <a:pt x="77" y="52"/>
                </a:lnTo>
                <a:lnTo>
                  <a:pt x="76" y="51"/>
                </a:lnTo>
                <a:lnTo>
                  <a:pt x="75" y="51"/>
                </a:lnTo>
                <a:lnTo>
                  <a:pt x="71" y="53"/>
                </a:lnTo>
                <a:lnTo>
                  <a:pt x="65" y="58"/>
                </a:lnTo>
                <a:lnTo>
                  <a:pt x="65" y="59"/>
                </a:lnTo>
                <a:lnTo>
                  <a:pt x="68" y="62"/>
                </a:lnTo>
                <a:lnTo>
                  <a:pt x="67" y="63"/>
                </a:lnTo>
                <a:lnTo>
                  <a:pt x="64" y="65"/>
                </a:lnTo>
                <a:lnTo>
                  <a:pt x="63" y="66"/>
                </a:lnTo>
                <a:lnTo>
                  <a:pt x="63" y="68"/>
                </a:lnTo>
                <a:lnTo>
                  <a:pt x="61" y="69"/>
                </a:lnTo>
                <a:lnTo>
                  <a:pt x="60" y="69"/>
                </a:lnTo>
                <a:lnTo>
                  <a:pt x="60" y="71"/>
                </a:lnTo>
                <a:lnTo>
                  <a:pt x="55" y="71"/>
                </a:lnTo>
                <a:lnTo>
                  <a:pt x="55" y="70"/>
                </a:lnTo>
                <a:lnTo>
                  <a:pt x="52" y="69"/>
                </a:lnTo>
                <a:lnTo>
                  <a:pt x="51" y="70"/>
                </a:lnTo>
                <a:lnTo>
                  <a:pt x="50" y="70"/>
                </a:lnTo>
                <a:lnTo>
                  <a:pt x="49" y="70"/>
                </a:lnTo>
                <a:lnTo>
                  <a:pt x="47" y="71"/>
                </a:lnTo>
                <a:lnTo>
                  <a:pt x="44" y="71"/>
                </a:lnTo>
                <a:lnTo>
                  <a:pt x="43" y="71"/>
                </a:lnTo>
                <a:lnTo>
                  <a:pt x="39" y="74"/>
                </a:lnTo>
                <a:lnTo>
                  <a:pt x="38" y="74"/>
                </a:lnTo>
                <a:lnTo>
                  <a:pt x="37" y="74"/>
                </a:lnTo>
                <a:lnTo>
                  <a:pt x="36" y="74"/>
                </a:lnTo>
                <a:lnTo>
                  <a:pt x="35" y="71"/>
                </a:lnTo>
                <a:lnTo>
                  <a:pt x="33" y="71"/>
                </a:lnTo>
                <a:lnTo>
                  <a:pt x="33" y="70"/>
                </a:lnTo>
                <a:lnTo>
                  <a:pt x="32" y="69"/>
                </a:lnTo>
                <a:lnTo>
                  <a:pt x="30" y="66"/>
                </a:lnTo>
                <a:lnTo>
                  <a:pt x="29" y="65"/>
                </a:lnTo>
                <a:lnTo>
                  <a:pt x="29" y="63"/>
                </a:lnTo>
                <a:lnTo>
                  <a:pt x="28" y="63"/>
                </a:lnTo>
                <a:lnTo>
                  <a:pt x="26" y="62"/>
                </a:lnTo>
                <a:lnTo>
                  <a:pt x="26" y="61"/>
                </a:lnTo>
                <a:lnTo>
                  <a:pt x="26" y="59"/>
                </a:lnTo>
                <a:lnTo>
                  <a:pt x="28" y="58"/>
                </a:lnTo>
                <a:lnTo>
                  <a:pt x="28" y="57"/>
                </a:lnTo>
                <a:lnTo>
                  <a:pt x="28" y="56"/>
                </a:lnTo>
                <a:lnTo>
                  <a:pt x="26" y="55"/>
                </a:lnTo>
                <a:lnTo>
                  <a:pt x="25" y="55"/>
                </a:lnTo>
                <a:lnTo>
                  <a:pt x="25" y="53"/>
                </a:lnTo>
                <a:lnTo>
                  <a:pt x="26" y="52"/>
                </a:lnTo>
                <a:lnTo>
                  <a:pt x="24" y="51"/>
                </a:lnTo>
                <a:lnTo>
                  <a:pt x="22" y="51"/>
                </a:lnTo>
                <a:lnTo>
                  <a:pt x="20" y="51"/>
                </a:lnTo>
                <a:lnTo>
                  <a:pt x="17" y="51"/>
                </a:lnTo>
                <a:lnTo>
                  <a:pt x="16" y="52"/>
                </a:lnTo>
                <a:lnTo>
                  <a:pt x="15" y="52"/>
                </a:lnTo>
                <a:lnTo>
                  <a:pt x="13" y="53"/>
                </a:lnTo>
                <a:lnTo>
                  <a:pt x="12" y="52"/>
                </a:lnTo>
                <a:lnTo>
                  <a:pt x="10" y="55"/>
                </a:lnTo>
                <a:lnTo>
                  <a:pt x="9" y="55"/>
                </a:lnTo>
                <a:lnTo>
                  <a:pt x="9" y="56"/>
                </a:lnTo>
                <a:lnTo>
                  <a:pt x="10" y="56"/>
                </a:lnTo>
                <a:lnTo>
                  <a:pt x="9" y="58"/>
                </a:lnTo>
                <a:lnTo>
                  <a:pt x="10" y="58"/>
                </a:lnTo>
                <a:lnTo>
                  <a:pt x="7" y="62"/>
                </a:lnTo>
                <a:lnTo>
                  <a:pt x="6" y="62"/>
                </a:lnTo>
                <a:lnTo>
                  <a:pt x="5" y="62"/>
                </a:lnTo>
                <a:lnTo>
                  <a:pt x="3" y="63"/>
                </a:lnTo>
                <a:lnTo>
                  <a:pt x="0" y="62"/>
                </a:lnTo>
                <a:lnTo>
                  <a:pt x="1" y="61"/>
                </a:lnTo>
                <a:lnTo>
                  <a:pt x="4" y="59"/>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6" name="Freeform 324"/>
          <p:cNvSpPr>
            <a:spLocks/>
          </p:cNvSpPr>
          <p:nvPr/>
        </p:nvSpPr>
        <p:spPr bwMode="auto">
          <a:xfrm>
            <a:off x="4708525" y="2160588"/>
            <a:ext cx="439738" cy="242887"/>
          </a:xfrm>
          <a:custGeom>
            <a:avLst/>
            <a:gdLst>
              <a:gd name="T0" fmla="*/ 2147483646 w 555"/>
              <a:gd name="T1" fmla="*/ 2147483646 h 306"/>
              <a:gd name="T2" fmla="*/ 2147483646 w 555"/>
              <a:gd name="T3" fmla="*/ 2147483646 h 306"/>
              <a:gd name="T4" fmla="*/ 2147483646 w 555"/>
              <a:gd name="T5" fmla="*/ 2147483646 h 306"/>
              <a:gd name="T6" fmla="*/ 497195514 w 555"/>
              <a:gd name="T7" fmla="*/ 2147483646 h 306"/>
              <a:gd name="T8" fmla="*/ 1989409574 w 555"/>
              <a:gd name="T9" fmla="*/ 2147483646 h 306"/>
              <a:gd name="T10" fmla="*/ 2147483646 w 555"/>
              <a:gd name="T11" fmla="*/ 2147483646 h 306"/>
              <a:gd name="T12" fmla="*/ 2147483646 w 555"/>
              <a:gd name="T13" fmla="*/ 2147483646 h 306"/>
              <a:gd name="T14" fmla="*/ 2147483646 w 555"/>
              <a:gd name="T15" fmla="*/ 2147483646 h 306"/>
              <a:gd name="T16" fmla="*/ 2147483646 w 555"/>
              <a:gd name="T17" fmla="*/ 2147483646 h 306"/>
              <a:gd name="T18" fmla="*/ 2147483646 w 555"/>
              <a:gd name="T19" fmla="*/ 2147483646 h 306"/>
              <a:gd name="T20" fmla="*/ 2147483646 w 555"/>
              <a:gd name="T21" fmla="*/ 2147483646 h 306"/>
              <a:gd name="T22" fmla="*/ 2147483646 w 555"/>
              <a:gd name="T23" fmla="*/ 2147483646 h 306"/>
              <a:gd name="T24" fmla="*/ 2147483646 w 555"/>
              <a:gd name="T25" fmla="*/ 2147483646 h 306"/>
              <a:gd name="T26" fmla="*/ 2147483646 w 555"/>
              <a:gd name="T27" fmla="*/ 2147483646 h 306"/>
              <a:gd name="T28" fmla="*/ 2147483646 w 555"/>
              <a:gd name="T29" fmla="*/ 2147483646 h 306"/>
              <a:gd name="T30" fmla="*/ 2147483646 w 555"/>
              <a:gd name="T31" fmla="*/ 2147483646 h 306"/>
              <a:gd name="T32" fmla="*/ 2147483646 w 555"/>
              <a:gd name="T33" fmla="*/ 2147483646 h 306"/>
              <a:gd name="T34" fmla="*/ 2147483646 w 555"/>
              <a:gd name="T35" fmla="*/ 2147483646 h 306"/>
              <a:gd name="T36" fmla="*/ 2147483646 w 555"/>
              <a:gd name="T37" fmla="*/ 2147483646 h 306"/>
              <a:gd name="T38" fmla="*/ 2147483646 w 555"/>
              <a:gd name="T39" fmla="*/ 2147483646 h 306"/>
              <a:gd name="T40" fmla="*/ 2147483646 w 555"/>
              <a:gd name="T41" fmla="*/ 2147483646 h 306"/>
              <a:gd name="T42" fmla="*/ 2147483646 w 555"/>
              <a:gd name="T43" fmla="*/ 2147483646 h 306"/>
              <a:gd name="T44" fmla="*/ 2147483646 w 555"/>
              <a:gd name="T45" fmla="*/ 2147483646 h 306"/>
              <a:gd name="T46" fmla="*/ 2147483646 w 555"/>
              <a:gd name="T47" fmla="*/ 2147483646 h 306"/>
              <a:gd name="T48" fmla="*/ 2147483646 w 555"/>
              <a:gd name="T49" fmla="*/ 2147483646 h 306"/>
              <a:gd name="T50" fmla="*/ 2147483646 w 555"/>
              <a:gd name="T51" fmla="*/ 2147483646 h 306"/>
              <a:gd name="T52" fmla="*/ 2147483646 w 555"/>
              <a:gd name="T53" fmla="*/ 2147483646 h 306"/>
              <a:gd name="T54" fmla="*/ 2147483646 w 555"/>
              <a:gd name="T55" fmla="*/ 2147483646 h 306"/>
              <a:gd name="T56" fmla="*/ 2147483646 w 555"/>
              <a:gd name="T57" fmla="*/ 2147483646 h 306"/>
              <a:gd name="T58" fmla="*/ 2147483646 w 555"/>
              <a:gd name="T59" fmla="*/ 2147483646 h 306"/>
              <a:gd name="T60" fmla="*/ 2147483646 w 555"/>
              <a:gd name="T61" fmla="*/ 2147483646 h 306"/>
              <a:gd name="T62" fmla="*/ 2147483646 w 555"/>
              <a:gd name="T63" fmla="*/ 2147483646 h 306"/>
              <a:gd name="T64" fmla="*/ 2147483646 w 555"/>
              <a:gd name="T65" fmla="*/ 2147483646 h 306"/>
              <a:gd name="T66" fmla="*/ 2147483646 w 555"/>
              <a:gd name="T67" fmla="*/ 2147483646 h 306"/>
              <a:gd name="T68" fmla="*/ 2147483646 w 555"/>
              <a:gd name="T69" fmla="*/ 2147483646 h 306"/>
              <a:gd name="T70" fmla="*/ 2147483646 w 555"/>
              <a:gd name="T71" fmla="*/ 2147483646 h 306"/>
              <a:gd name="T72" fmla="*/ 2147483646 w 555"/>
              <a:gd name="T73" fmla="*/ 2147483646 h 306"/>
              <a:gd name="T74" fmla="*/ 2147483646 w 555"/>
              <a:gd name="T75" fmla="*/ 2147483646 h 306"/>
              <a:gd name="T76" fmla="*/ 2147483646 w 555"/>
              <a:gd name="T77" fmla="*/ 2147483646 h 306"/>
              <a:gd name="T78" fmla="*/ 2147483646 w 555"/>
              <a:gd name="T79" fmla="*/ 2147483646 h 306"/>
              <a:gd name="T80" fmla="*/ 2147483646 w 555"/>
              <a:gd name="T81" fmla="*/ 2147483646 h 306"/>
              <a:gd name="T82" fmla="*/ 2147483646 w 555"/>
              <a:gd name="T83" fmla="*/ 2147483646 h 306"/>
              <a:gd name="T84" fmla="*/ 2147483646 w 555"/>
              <a:gd name="T85" fmla="*/ 2147483646 h 306"/>
              <a:gd name="T86" fmla="*/ 2147483646 w 555"/>
              <a:gd name="T87" fmla="*/ 2147483646 h 306"/>
              <a:gd name="T88" fmla="*/ 2147483646 w 555"/>
              <a:gd name="T89" fmla="*/ 2147483646 h 306"/>
              <a:gd name="T90" fmla="*/ 2147483646 w 555"/>
              <a:gd name="T91" fmla="*/ 2147483646 h 306"/>
              <a:gd name="T92" fmla="*/ 2147483646 w 555"/>
              <a:gd name="T93" fmla="*/ 2147483646 h 306"/>
              <a:gd name="T94" fmla="*/ 2147483646 w 555"/>
              <a:gd name="T95" fmla="*/ 2147483646 h 306"/>
              <a:gd name="T96" fmla="*/ 2147483646 w 555"/>
              <a:gd name="T97" fmla="*/ 2147483646 h 306"/>
              <a:gd name="T98" fmla="*/ 2147483646 w 555"/>
              <a:gd name="T99" fmla="*/ 2147483646 h 306"/>
              <a:gd name="T100" fmla="*/ 2147483646 w 555"/>
              <a:gd name="T101" fmla="*/ 2147483646 h 306"/>
              <a:gd name="T102" fmla="*/ 2147483646 w 555"/>
              <a:gd name="T103" fmla="*/ 2147483646 h 306"/>
              <a:gd name="T104" fmla="*/ 2147483646 w 555"/>
              <a:gd name="T105" fmla="*/ 2147483646 h 306"/>
              <a:gd name="T106" fmla="*/ 2147483646 w 555"/>
              <a:gd name="T107" fmla="*/ 2147483646 h 306"/>
              <a:gd name="T108" fmla="*/ 2147483646 w 555"/>
              <a:gd name="T109" fmla="*/ 2147483646 h 306"/>
              <a:gd name="T110" fmla="*/ 2147483646 w 555"/>
              <a:gd name="T111" fmla="*/ 2147483646 h 306"/>
              <a:gd name="T112" fmla="*/ 2147483646 w 555"/>
              <a:gd name="T113" fmla="*/ 2147483646 h 306"/>
              <a:gd name="T114" fmla="*/ 2147483646 w 555"/>
              <a:gd name="T115" fmla="*/ 2147483646 h 306"/>
              <a:gd name="T116" fmla="*/ 2147483646 w 555"/>
              <a:gd name="T117" fmla="*/ 2147483646 h 306"/>
              <a:gd name="T118" fmla="*/ 2147483646 w 555"/>
              <a:gd name="T119" fmla="*/ 2147483646 h 3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306">
                <a:moveTo>
                  <a:pt x="11" y="129"/>
                </a:moveTo>
                <a:lnTo>
                  <a:pt x="11" y="131"/>
                </a:lnTo>
                <a:lnTo>
                  <a:pt x="9" y="132"/>
                </a:lnTo>
                <a:lnTo>
                  <a:pt x="9" y="133"/>
                </a:lnTo>
                <a:lnTo>
                  <a:pt x="8" y="132"/>
                </a:lnTo>
                <a:lnTo>
                  <a:pt x="8" y="133"/>
                </a:lnTo>
                <a:lnTo>
                  <a:pt x="7" y="134"/>
                </a:lnTo>
                <a:lnTo>
                  <a:pt x="7" y="135"/>
                </a:lnTo>
                <a:lnTo>
                  <a:pt x="7" y="137"/>
                </a:lnTo>
                <a:lnTo>
                  <a:pt x="6" y="138"/>
                </a:lnTo>
                <a:lnTo>
                  <a:pt x="6" y="139"/>
                </a:lnTo>
                <a:lnTo>
                  <a:pt x="6" y="140"/>
                </a:lnTo>
                <a:lnTo>
                  <a:pt x="6" y="141"/>
                </a:lnTo>
                <a:lnTo>
                  <a:pt x="6" y="143"/>
                </a:lnTo>
                <a:lnTo>
                  <a:pt x="6" y="144"/>
                </a:lnTo>
                <a:lnTo>
                  <a:pt x="2" y="145"/>
                </a:lnTo>
                <a:lnTo>
                  <a:pt x="2" y="146"/>
                </a:lnTo>
                <a:lnTo>
                  <a:pt x="1" y="148"/>
                </a:lnTo>
                <a:lnTo>
                  <a:pt x="1" y="150"/>
                </a:lnTo>
                <a:lnTo>
                  <a:pt x="1" y="151"/>
                </a:lnTo>
                <a:lnTo>
                  <a:pt x="1" y="153"/>
                </a:lnTo>
                <a:lnTo>
                  <a:pt x="1" y="154"/>
                </a:lnTo>
                <a:lnTo>
                  <a:pt x="0" y="156"/>
                </a:lnTo>
                <a:lnTo>
                  <a:pt x="1" y="154"/>
                </a:lnTo>
                <a:lnTo>
                  <a:pt x="4" y="154"/>
                </a:lnTo>
                <a:lnTo>
                  <a:pt x="5" y="154"/>
                </a:lnTo>
                <a:lnTo>
                  <a:pt x="4" y="156"/>
                </a:lnTo>
                <a:lnTo>
                  <a:pt x="5" y="157"/>
                </a:lnTo>
                <a:lnTo>
                  <a:pt x="6" y="157"/>
                </a:lnTo>
                <a:lnTo>
                  <a:pt x="6" y="158"/>
                </a:lnTo>
                <a:lnTo>
                  <a:pt x="7" y="159"/>
                </a:lnTo>
                <a:lnTo>
                  <a:pt x="8" y="160"/>
                </a:lnTo>
                <a:lnTo>
                  <a:pt x="8" y="161"/>
                </a:lnTo>
                <a:lnTo>
                  <a:pt x="9" y="160"/>
                </a:lnTo>
                <a:lnTo>
                  <a:pt x="11" y="161"/>
                </a:lnTo>
                <a:lnTo>
                  <a:pt x="12" y="160"/>
                </a:lnTo>
                <a:lnTo>
                  <a:pt x="12" y="161"/>
                </a:lnTo>
                <a:lnTo>
                  <a:pt x="13" y="161"/>
                </a:lnTo>
                <a:lnTo>
                  <a:pt x="14" y="163"/>
                </a:lnTo>
                <a:lnTo>
                  <a:pt x="15" y="165"/>
                </a:lnTo>
                <a:lnTo>
                  <a:pt x="15" y="166"/>
                </a:lnTo>
                <a:lnTo>
                  <a:pt x="17" y="166"/>
                </a:lnTo>
                <a:lnTo>
                  <a:pt x="18" y="166"/>
                </a:lnTo>
                <a:lnTo>
                  <a:pt x="19" y="166"/>
                </a:lnTo>
                <a:lnTo>
                  <a:pt x="20" y="166"/>
                </a:lnTo>
                <a:lnTo>
                  <a:pt x="21" y="166"/>
                </a:lnTo>
                <a:lnTo>
                  <a:pt x="22" y="166"/>
                </a:lnTo>
                <a:lnTo>
                  <a:pt x="24" y="167"/>
                </a:lnTo>
                <a:lnTo>
                  <a:pt x="24" y="169"/>
                </a:lnTo>
                <a:lnTo>
                  <a:pt x="25" y="169"/>
                </a:lnTo>
                <a:lnTo>
                  <a:pt x="25" y="170"/>
                </a:lnTo>
                <a:lnTo>
                  <a:pt x="24" y="170"/>
                </a:lnTo>
                <a:lnTo>
                  <a:pt x="25" y="170"/>
                </a:lnTo>
                <a:lnTo>
                  <a:pt x="24" y="170"/>
                </a:lnTo>
                <a:lnTo>
                  <a:pt x="24" y="171"/>
                </a:lnTo>
                <a:lnTo>
                  <a:pt x="25" y="172"/>
                </a:lnTo>
                <a:lnTo>
                  <a:pt x="26" y="172"/>
                </a:lnTo>
                <a:lnTo>
                  <a:pt x="26" y="170"/>
                </a:lnTo>
                <a:lnTo>
                  <a:pt x="27" y="170"/>
                </a:lnTo>
                <a:lnTo>
                  <a:pt x="28" y="170"/>
                </a:lnTo>
                <a:lnTo>
                  <a:pt x="30" y="171"/>
                </a:lnTo>
                <a:lnTo>
                  <a:pt x="30" y="170"/>
                </a:lnTo>
                <a:lnTo>
                  <a:pt x="31" y="170"/>
                </a:lnTo>
                <a:lnTo>
                  <a:pt x="32" y="167"/>
                </a:lnTo>
                <a:lnTo>
                  <a:pt x="32" y="166"/>
                </a:lnTo>
                <a:lnTo>
                  <a:pt x="33" y="166"/>
                </a:lnTo>
                <a:lnTo>
                  <a:pt x="34" y="166"/>
                </a:lnTo>
                <a:lnTo>
                  <a:pt x="36" y="166"/>
                </a:lnTo>
                <a:lnTo>
                  <a:pt x="37" y="167"/>
                </a:lnTo>
                <a:lnTo>
                  <a:pt x="37" y="169"/>
                </a:lnTo>
                <a:lnTo>
                  <a:pt x="38" y="169"/>
                </a:lnTo>
                <a:lnTo>
                  <a:pt x="38" y="170"/>
                </a:lnTo>
                <a:lnTo>
                  <a:pt x="40" y="170"/>
                </a:lnTo>
                <a:lnTo>
                  <a:pt x="41" y="170"/>
                </a:lnTo>
                <a:lnTo>
                  <a:pt x="43" y="171"/>
                </a:lnTo>
                <a:lnTo>
                  <a:pt x="44" y="171"/>
                </a:lnTo>
                <a:lnTo>
                  <a:pt x="44" y="170"/>
                </a:lnTo>
                <a:lnTo>
                  <a:pt x="47" y="170"/>
                </a:lnTo>
                <a:lnTo>
                  <a:pt x="49" y="171"/>
                </a:lnTo>
                <a:lnTo>
                  <a:pt x="51" y="171"/>
                </a:lnTo>
                <a:lnTo>
                  <a:pt x="53" y="171"/>
                </a:lnTo>
                <a:lnTo>
                  <a:pt x="54" y="172"/>
                </a:lnTo>
                <a:lnTo>
                  <a:pt x="56" y="173"/>
                </a:lnTo>
                <a:lnTo>
                  <a:pt x="58" y="172"/>
                </a:lnTo>
                <a:lnTo>
                  <a:pt x="59" y="172"/>
                </a:lnTo>
                <a:lnTo>
                  <a:pt x="60" y="172"/>
                </a:lnTo>
                <a:lnTo>
                  <a:pt x="63" y="173"/>
                </a:lnTo>
                <a:lnTo>
                  <a:pt x="65" y="173"/>
                </a:lnTo>
                <a:lnTo>
                  <a:pt x="66" y="173"/>
                </a:lnTo>
                <a:lnTo>
                  <a:pt x="69" y="173"/>
                </a:lnTo>
                <a:lnTo>
                  <a:pt x="70" y="173"/>
                </a:lnTo>
                <a:lnTo>
                  <a:pt x="71" y="172"/>
                </a:lnTo>
                <a:lnTo>
                  <a:pt x="72" y="171"/>
                </a:lnTo>
                <a:lnTo>
                  <a:pt x="75" y="172"/>
                </a:lnTo>
                <a:lnTo>
                  <a:pt x="76" y="172"/>
                </a:lnTo>
                <a:lnTo>
                  <a:pt x="78" y="172"/>
                </a:lnTo>
                <a:lnTo>
                  <a:pt x="78" y="173"/>
                </a:lnTo>
                <a:lnTo>
                  <a:pt x="79" y="173"/>
                </a:lnTo>
                <a:lnTo>
                  <a:pt x="79" y="176"/>
                </a:lnTo>
                <a:lnTo>
                  <a:pt x="81" y="176"/>
                </a:lnTo>
                <a:lnTo>
                  <a:pt x="83" y="177"/>
                </a:lnTo>
                <a:lnTo>
                  <a:pt x="84" y="177"/>
                </a:lnTo>
                <a:lnTo>
                  <a:pt x="86" y="180"/>
                </a:lnTo>
                <a:lnTo>
                  <a:pt x="90" y="180"/>
                </a:lnTo>
                <a:lnTo>
                  <a:pt x="94" y="179"/>
                </a:lnTo>
                <a:lnTo>
                  <a:pt x="96" y="175"/>
                </a:lnTo>
                <a:lnTo>
                  <a:pt x="98" y="173"/>
                </a:lnTo>
                <a:lnTo>
                  <a:pt x="108" y="172"/>
                </a:lnTo>
                <a:lnTo>
                  <a:pt x="110" y="173"/>
                </a:lnTo>
                <a:lnTo>
                  <a:pt x="113" y="172"/>
                </a:lnTo>
                <a:lnTo>
                  <a:pt x="115" y="172"/>
                </a:lnTo>
                <a:lnTo>
                  <a:pt x="116" y="172"/>
                </a:lnTo>
                <a:lnTo>
                  <a:pt x="116" y="171"/>
                </a:lnTo>
                <a:lnTo>
                  <a:pt x="118" y="171"/>
                </a:lnTo>
                <a:lnTo>
                  <a:pt x="121" y="171"/>
                </a:lnTo>
                <a:lnTo>
                  <a:pt x="123" y="171"/>
                </a:lnTo>
                <a:lnTo>
                  <a:pt x="124" y="170"/>
                </a:lnTo>
                <a:lnTo>
                  <a:pt x="126" y="169"/>
                </a:lnTo>
                <a:lnTo>
                  <a:pt x="127" y="167"/>
                </a:lnTo>
                <a:lnTo>
                  <a:pt x="127" y="165"/>
                </a:lnTo>
                <a:lnTo>
                  <a:pt x="128" y="164"/>
                </a:lnTo>
                <a:lnTo>
                  <a:pt x="127" y="163"/>
                </a:lnTo>
                <a:lnTo>
                  <a:pt x="128" y="163"/>
                </a:lnTo>
                <a:lnTo>
                  <a:pt x="129" y="163"/>
                </a:lnTo>
                <a:lnTo>
                  <a:pt x="130" y="163"/>
                </a:lnTo>
                <a:lnTo>
                  <a:pt x="132" y="163"/>
                </a:lnTo>
                <a:lnTo>
                  <a:pt x="130" y="163"/>
                </a:lnTo>
                <a:lnTo>
                  <a:pt x="132" y="163"/>
                </a:lnTo>
                <a:lnTo>
                  <a:pt x="132" y="161"/>
                </a:lnTo>
                <a:lnTo>
                  <a:pt x="134" y="163"/>
                </a:lnTo>
                <a:lnTo>
                  <a:pt x="134" y="161"/>
                </a:lnTo>
                <a:lnTo>
                  <a:pt x="135" y="161"/>
                </a:lnTo>
                <a:lnTo>
                  <a:pt x="135" y="160"/>
                </a:lnTo>
                <a:lnTo>
                  <a:pt x="136" y="161"/>
                </a:lnTo>
                <a:lnTo>
                  <a:pt x="136" y="160"/>
                </a:lnTo>
                <a:lnTo>
                  <a:pt x="137" y="160"/>
                </a:lnTo>
                <a:lnTo>
                  <a:pt x="139" y="160"/>
                </a:lnTo>
                <a:lnTo>
                  <a:pt x="140" y="160"/>
                </a:lnTo>
                <a:lnTo>
                  <a:pt x="142" y="160"/>
                </a:lnTo>
                <a:lnTo>
                  <a:pt x="162" y="140"/>
                </a:lnTo>
                <a:lnTo>
                  <a:pt x="172" y="144"/>
                </a:lnTo>
                <a:lnTo>
                  <a:pt x="195" y="166"/>
                </a:lnTo>
                <a:lnTo>
                  <a:pt x="220" y="188"/>
                </a:lnTo>
                <a:lnTo>
                  <a:pt x="244" y="210"/>
                </a:lnTo>
                <a:lnTo>
                  <a:pt x="269" y="233"/>
                </a:lnTo>
                <a:lnTo>
                  <a:pt x="294" y="217"/>
                </a:lnTo>
                <a:lnTo>
                  <a:pt x="303" y="223"/>
                </a:lnTo>
                <a:lnTo>
                  <a:pt x="300" y="204"/>
                </a:lnTo>
                <a:lnTo>
                  <a:pt x="306" y="217"/>
                </a:lnTo>
                <a:lnTo>
                  <a:pt x="328" y="222"/>
                </a:lnTo>
                <a:lnTo>
                  <a:pt x="296" y="225"/>
                </a:lnTo>
                <a:lnTo>
                  <a:pt x="309" y="233"/>
                </a:lnTo>
                <a:lnTo>
                  <a:pt x="335" y="241"/>
                </a:lnTo>
                <a:lnTo>
                  <a:pt x="363" y="246"/>
                </a:lnTo>
                <a:lnTo>
                  <a:pt x="332" y="266"/>
                </a:lnTo>
                <a:lnTo>
                  <a:pt x="353" y="276"/>
                </a:lnTo>
                <a:lnTo>
                  <a:pt x="367" y="291"/>
                </a:lnTo>
                <a:lnTo>
                  <a:pt x="372" y="306"/>
                </a:lnTo>
                <a:lnTo>
                  <a:pt x="416" y="288"/>
                </a:lnTo>
                <a:lnTo>
                  <a:pt x="436" y="284"/>
                </a:lnTo>
                <a:lnTo>
                  <a:pt x="455" y="273"/>
                </a:lnTo>
                <a:lnTo>
                  <a:pt x="430" y="272"/>
                </a:lnTo>
                <a:lnTo>
                  <a:pt x="401" y="249"/>
                </a:lnTo>
                <a:lnTo>
                  <a:pt x="408" y="231"/>
                </a:lnTo>
                <a:lnTo>
                  <a:pt x="404" y="241"/>
                </a:lnTo>
                <a:lnTo>
                  <a:pt x="412" y="233"/>
                </a:lnTo>
                <a:lnTo>
                  <a:pt x="455" y="217"/>
                </a:lnTo>
                <a:lnTo>
                  <a:pt x="504" y="199"/>
                </a:lnTo>
                <a:lnTo>
                  <a:pt x="518" y="197"/>
                </a:lnTo>
                <a:lnTo>
                  <a:pt x="530" y="176"/>
                </a:lnTo>
                <a:lnTo>
                  <a:pt x="555" y="164"/>
                </a:lnTo>
                <a:lnTo>
                  <a:pt x="534" y="111"/>
                </a:lnTo>
                <a:lnTo>
                  <a:pt x="488" y="95"/>
                </a:lnTo>
                <a:lnTo>
                  <a:pt x="443" y="82"/>
                </a:lnTo>
                <a:lnTo>
                  <a:pt x="424" y="86"/>
                </a:lnTo>
                <a:lnTo>
                  <a:pt x="384" y="52"/>
                </a:lnTo>
                <a:lnTo>
                  <a:pt x="345" y="19"/>
                </a:lnTo>
                <a:lnTo>
                  <a:pt x="340" y="6"/>
                </a:lnTo>
                <a:lnTo>
                  <a:pt x="291" y="0"/>
                </a:lnTo>
                <a:lnTo>
                  <a:pt x="269" y="9"/>
                </a:lnTo>
                <a:lnTo>
                  <a:pt x="233" y="26"/>
                </a:lnTo>
                <a:lnTo>
                  <a:pt x="235" y="41"/>
                </a:lnTo>
                <a:lnTo>
                  <a:pt x="184" y="31"/>
                </a:lnTo>
                <a:lnTo>
                  <a:pt x="132" y="22"/>
                </a:lnTo>
                <a:lnTo>
                  <a:pt x="81" y="22"/>
                </a:lnTo>
                <a:lnTo>
                  <a:pt x="28" y="20"/>
                </a:lnTo>
                <a:lnTo>
                  <a:pt x="28" y="22"/>
                </a:lnTo>
                <a:lnTo>
                  <a:pt x="27" y="22"/>
                </a:lnTo>
                <a:lnTo>
                  <a:pt x="28" y="23"/>
                </a:lnTo>
                <a:lnTo>
                  <a:pt x="27" y="23"/>
                </a:lnTo>
                <a:lnTo>
                  <a:pt x="27" y="24"/>
                </a:lnTo>
                <a:lnTo>
                  <a:pt x="28" y="24"/>
                </a:lnTo>
                <a:lnTo>
                  <a:pt x="27" y="24"/>
                </a:lnTo>
                <a:lnTo>
                  <a:pt x="27" y="25"/>
                </a:lnTo>
                <a:lnTo>
                  <a:pt x="27" y="26"/>
                </a:lnTo>
                <a:lnTo>
                  <a:pt x="28" y="26"/>
                </a:lnTo>
                <a:lnTo>
                  <a:pt x="28" y="28"/>
                </a:lnTo>
                <a:lnTo>
                  <a:pt x="27" y="29"/>
                </a:lnTo>
                <a:lnTo>
                  <a:pt x="26" y="29"/>
                </a:lnTo>
                <a:lnTo>
                  <a:pt x="26" y="30"/>
                </a:lnTo>
                <a:lnTo>
                  <a:pt x="26" y="31"/>
                </a:lnTo>
                <a:lnTo>
                  <a:pt x="27" y="31"/>
                </a:lnTo>
                <a:lnTo>
                  <a:pt x="26" y="31"/>
                </a:lnTo>
                <a:lnTo>
                  <a:pt x="27" y="32"/>
                </a:lnTo>
                <a:lnTo>
                  <a:pt x="26" y="32"/>
                </a:lnTo>
                <a:lnTo>
                  <a:pt x="26" y="33"/>
                </a:lnTo>
                <a:lnTo>
                  <a:pt x="27" y="33"/>
                </a:lnTo>
                <a:lnTo>
                  <a:pt x="27" y="35"/>
                </a:lnTo>
                <a:lnTo>
                  <a:pt x="28" y="36"/>
                </a:lnTo>
                <a:lnTo>
                  <a:pt x="28" y="37"/>
                </a:lnTo>
                <a:lnTo>
                  <a:pt x="30" y="37"/>
                </a:lnTo>
                <a:lnTo>
                  <a:pt x="30" y="38"/>
                </a:lnTo>
                <a:lnTo>
                  <a:pt x="31" y="39"/>
                </a:lnTo>
                <a:lnTo>
                  <a:pt x="32" y="39"/>
                </a:lnTo>
                <a:lnTo>
                  <a:pt x="31" y="41"/>
                </a:lnTo>
                <a:lnTo>
                  <a:pt x="32" y="41"/>
                </a:lnTo>
                <a:lnTo>
                  <a:pt x="32" y="42"/>
                </a:lnTo>
                <a:lnTo>
                  <a:pt x="33" y="42"/>
                </a:lnTo>
                <a:lnTo>
                  <a:pt x="32" y="43"/>
                </a:lnTo>
                <a:lnTo>
                  <a:pt x="32" y="44"/>
                </a:lnTo>
                <a:lnTo>
                  <a:pt x="31" y="45"/>
                </a:lnTo>
                <a:lnTo>
                  <a:pt x="32" y="47"/>
                </a:lnTo>
                <a:lnTo>
                  <a:pt x="34" y="48"/>
                </a:lnTo>
                <a:lnTo>
                  <a:pt x="34" y="49"/>
                </a:lnTo>
                <a:lnTo>
                  <a:pt x="36" y="50"/>
                </a:lnTo>
                <a:lnTo>
                  <a:pt x="37" y="50"/>
                </a:lnTo>
                <a:lnTo>
                  <a:pt x="38" y="51"/>
                </a:lnTo>
                <a:lnTo>
                  <a:pt x="39" y="51"/>
                </a:lnTo>
                <a:lnTo>
                  <a:pt x="39" y="52"/>
                </a:lnTo>
                <a:lnTo>
                  <a:pt x="39" y="54"/>
                </a:lnTo>
                <a:lnTo>
                  <a:pt x="40" y="55"/>
                </a:lnTo>
                <a:lnTo>
                  <a:pt x="41" y="56"/>
                </a:lnTo>
                <a:lnTo>
                  <a:pt x="41" y="57"/>
                </a:lnTo>
                <a:lnTo>
                  <a:pt x="43" y="57"/>
                </a:lnTo>
                <a:lnTo>
                  <a:pt x="43" y="58"/>
                </a:lnTo>
                <a:lnTo>
                  <a:pt x="46" y="61"/>
                </a:lnTo>
                <a:lnTo>
                  <a:pt x="47" y="62"/>
                </a:lnTo>
                <a:lnTo>
                  <a:pt x="49" y="62"/>
                </a:lnTo>
                <a:lnTo>
                  <a:pt x="47" y="63"/>
                </a:lnTo>
                <a:lnTo>
                  <a:pt x="46" y="63"/>
                </a:lnTo>
                <a:lnTo>
                  <a:pt x="44" y="63"/>
                </a:lnTo>
                <a:lnTo>
                  <a:pt x="44" y="64"/>
                </a:lnTo>
                <a:lnTo>
                  <a:pt x="44" y="65"/>
                </a:lnTo>
                <a:lnTo>
                  <a:pt x="45" y="65"/>
                </a:lnTo>
                <a:lnTo>
                  <a:pt x="45" y="67"/>
                </a:lnTo>
                <a:lnTo>
                  <a:pt x="46" y="68"/>
                </a:lnTo>
                <a:lnTo>
                  <a:pt x="47" y="68"/>
                </a:lnTo>
                <a:lnTo>
                  <a:pt x="47" y="69"/>
                </a:lnTo>
                <a:lnTo>
                  <a:pt x="49" y="70"/>
                </a:lnTo>
                <a:lnTo>
                  <a:pt x="49" y="76"/>
                </a:lnTo>
                <a:lnTo>
                  <a:pt x="49" y="77"/>
                </a:lnTo>
                <a:lnTo>
                  <a:pt x="46" y="79"/>
                </a:lnTo>
                <a:lnTo>
                  <a:pt x="45" y="79"/>
                </a:lnTo>
                <a:lnTo>
                  <a:pt x="41" y="79"/>
                </a:lnTo>
                <a:lnTo>
                  <a:pt x="40" y="80"/>
                </a:lnTo>
                <a:lnTo>
                  <a:pt x="38" y="81"/>
                </a:lnTo>
                <a:lnTo>
                  <a:pt x="38" y="82"/>
                </a:lnTo>
                <a:lnTo>
                  <a:pt x="37" y="83"/>
                </a:lnTo>
                <a:lnTo>
                  <a:pt x="36" y="84"/>
                </a:lnTo>
                <a:lnTo>
                  <a:pt x="32" y="87"/>
                </a:lnTo>
                <a:lnTo>
                  <a:pt x="31" y="89"/>
                </a:lnTo>
                <a:lnTo>
                  <a:pt x="27" y="90"/>
                </a:lnTo>
                <a:lnTo>
                  <a:pt x="27" y="92"/>
                </a:lnTo>
                <a:lnTo>
                  <a:pt x="26" y="93"/>
                </a:lnTo>
                <a:lnTo>
                  <a:pt x="25" y="94"/>
                </a:lnTo>
                <a:lnTo>
                  <a:pt x="20" y="100"/>
                </a:lnTo>
                <a:lnTo>
                  <a:pt x="19" y="101"/>
                </a:lnTo>
                <a:lnTo>
                  <a:pt x="19" y="102"/>
                </a:lnTo>
                <a:lnTo>
                  <a:pt x="18" y="102"/>
                </a:lnTo>
                <a:lnTo>
                  <a:pt x="17" y="105"/>
                </a:lnTo>
                <a:lnTo>
                  <a:pt x="15" y="106"/>
                </a:lnTo>
                <a:lnTo>
                  <a:pt x="14" y="106"/>
                </a:lnTo>
                <a:lnTo>
                  <a:pt x="13" y="108"/>
                </a:lnTo>
                <a:lnTo>
                  <a:pt x="11" y="112"/>
                </a:lnTo>
                <a:lnTo>
                  <a:pt x="11" y="113"/>
                </a:lnTo>
                <a:lnTo>
                  <a:pt x="12" y="114"/>
                </a:lnTo>
                <a:lnTo>
                  <a:pt x="13" y="115"/>
                </a:lnTo>
                <a:lnTo>
                  <a:pt x="13" y="116"/>
                </a:lnTo>
                <a:lnTo>
                  <a:pt x="17" y="120"/>
                </a:lnTo>
                <a:lnTo>
                  <a:pt x="17" y="121"/>
                </a:lnTo>
                <a:lnTo>
                  <a:pt x="17" y="122"/>
                </a:lnTo>
                <a:lnTo>
                  <a:pt x="14" y="124"/>
                </a:lnTo>
                <a:lnTo>
                  <a:pt x="15" y="125"/>
                </a:lnTo>
                <a:lnTo>
                  <a:pt x="14" y="126"/>
                </a:lnTo>
                <a:lnTo>
                  <a:pt x="15" y="126"/>
                </a:lnTo>
                <a:lnTo>
                  <a:pt x="15" y="127"/>
                </a:lnTo>
                <a:lnTo>
                  <a:pt x="17" y="126"/>
                </a:lnTo>
                <a:lnTo>
                  <a:pt x="17" y="127"/>
                </a:lnTo>
                <a:lnTo>
                  <a:pt x="18" y="128"/>
                </a:lnTo>
                <a:lnTo>
                  <a:pt x="19" y="128"/>
                </a:lnTo>
                <a:lnTo>
                  <a:pt x="20" y="128"/>
                </a:lnTo>
                <a:lnTo>
                  <a:pt x="20" y="129"/>
                </a:lnTo>
                <a:lnTo>
                  <a:pt x="19" y="129"/>
                </a:lnTo>
                <a:lnTo>
                  <a:pt x="20" y="131"/>
                </a:lnTo>
                <a:lnTo>
                  <a:pt x="20" y="132"/>
                </a:lnTo>
                <a:lnTo>
                  <a:pt x="18" y="132"/>
                </a:lnTo>
                <a:lnTo>
                  <a:pt x="17" y="131"/>
                </a:lnTo>
                <a:lnTo>
                  <a:pt x="15" y="131"/>
                </a:lnTo>
                <a:lnTo>
                  <a:pt x="14" y="131"/>
                </a:lnTo>
                <a:lnTo>
                  <a:pt x="13" y="131"/>
                </a:lnTo>
                <a:lnTo>
                  <a:pt x="13" y="129"/>
                </a:lnTo>
                <a:lnTo>
                  <a:pt x="11" y="128"/>
                </a:lnTo>
                <a:lnTo>
                  <a:pt x="11" y="129"/>
                </a:lnTo>
                <a:close/>
              </a:path>
            </a:pathLst>
          </a:custGeom>
          <a:noFill/>
          <a:ln w="3175" cmpd="sng">
            <a:solidFill>
              <a:schemeClr val="bg2"/>
            </a:solidFill>
            <a:prstDash val="solid"/>
            <a:round/>
            <a:headEnd/>
            <a:tailEnd/>
          </a:ln>
        </p:spPr>
        <p:txBody>
          <a:bodyPr/>
          <a:lstStyle/>
          <a:p>
            <a:endParaRPr lang="en-US"/>
          </a:p>
        </p:txBody>
      </p:sp>
      <p:sp>
        <p:nvSpPr>
          <p:cNvPr id="34117" name="Freeform 325"/>
          <p:cNvSpPr>
            <a:spLocks/>
          </p:cNvSpPr>
          <p:nvPr/>
        </p:nvSpPr>
        <p:spPr bwMode="auto">
          <a:xfrm>
            <a:off x="4725988" y="2298700"/>
            <a:ext cx="1587" cy="1588"/>
          </a:xfrm>
          <a:custGeom>
            <a:avLst/>
            <a:gdLst>
              <a:gd name="T0" fmla="*/ 2147483646 w 1"/>
              <a:gd name="T1" fmla="*/ 0 h 1588"/>
              <a:gd name="T2" fmla="*/ 0 w 1"/>
              <a:gd name="T3" fmla="*/ 0 h 1588"/>
              <a:gd name="T4" fmla="*/ 2147483646 w 1"/>
              <a:gd name="T5" fmla="*/ 0 h 1588"/>
              <a:gd name="T6" fmla="*/ 0 60000 65536"/>
              <a:gd name="T7" fmla="*/ 0 60000 65536"/>
              <a:gd name="T8" fmla="*/ 0 60000 65536"/>
            </a:gdLst>
            <a:ahLst/>
            <a:cxnLst>
              <a:cxn ang="T6">
                <a:pos x="T0" y="T1"/>
              </a:cxn>
              <a:cxn ang="T7">
                <a:pos x="T2" y="T3"/>
              </a:cxn>
              <a:cxn ang="T8">
                <a:pos x="T4" y="T5"/>
              </a:cxn>
            </a:cxnLst>
            <a:rect l="0" t="0" r="r" b="b"/>
            <a:pathLst>
              <a:path w="1" h="1588">
                <a:moveTo>
                  <a:pt x="1" y="0"/>
                </a:moveTo>
                <a:lnTo>
                  <a:pt x="0" y="0"/>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8" name="Freeform 326"/>
          <p:cNvSpPr>
            <a:spLocks/>
          </p:cNvSpPr>
          <p:nvPr/>
        </p:nvSpPr>
        <p:spPr bwMode="auto">
          <a:xfrm>
            <a:off x="4637088" y="2349500"/>
            <a:ext cx="109537" cy="133350"/>
          </a:xfrm>
          <a:custGeom>
            <a:avLst/>
            <a:gdLst>
              <a:gd name="T0" fmla="*/ 2147483646 w 139"/>
              <a:gd name="T1" fmla="*/ 2147483646 h 169"/>
              <a:gd name="T2" fmla="*/ 2147483646 w 139"/>
              <a:gd name="T3" fmla="*/ 2147483646 h 169"/>
              <a:gd name="T4" fmla="*/ 2147483646 w 139"/>
              <a:gd name="T5" fmla="*/ 2147483646 h 169"/>
              <a:gd name="T6" fmla="*/ 2147483646 w 139"/>
              <a:gd name="T7" fmla="*/ 1473706084 h 169"/>
              <a:gd name="T8" fmla="*/ 2147483646 w 139"/>
              <a:gd name="T9" fmla="*/ 0 h 169"/>
              <a:gd name="T10" fmla="*/ 2147483646 w 139"/>
              <a:gd name="T11" fmla="*/ 491235361 h 169"/>
              <a:gd name="T12" fmla="*/ 2147483646 w 139"/>
              <a:gd name="T13" fmla="*/ 491235361 h 169"/>
              <a:gd name="T14" fmla="*/ 2147483646 w 139"/>
              <a:gd name="T15" fmla="*/ 2147483646 h 169"/>
              <a:gd name="T16" fmla="*/ 2147483646 w 139"/>
              <a:gd name="T17" fmla="*/ 2147483646 h 169"/>
              <a:gd name="T18" fmla="*/ 2147483646 w 139"/>
              <a:gd name="T19" fmla="*/ 2147483646 h 169"/>
              <a:gd name="T20" fmla="*/ 2147483646 w 139"/>
              <a:gd name="T21" fmla="*/ 2147483646 h 169"/>
              <a:gd name="T22" fmla="*/ 2147483646 w 139"/>
              <a:gd name="T23" fmla="*/ 2147483646 h 169"/>
              <a:gd name="T24" fmla="*/ 2147483646 w 139"/>
              <a:gd name="T25" fmla="*/ 2147483646 h 169"/>
              <a:gd name="T26" fmla="*/ 2147483646 w 139"/>
              <a:gd name="T27" fmla="*/ 2147483646 h 169"/>
              <a:gd name="T28" fmla="*/ 2147483646 w 139"/>
              <a:gd name="T29" fmla="*/ 2147483646 h 169"/>
              <a:gd name="T30" fmla="*/ 2147483646 w 139"/>
              <a:gd name="T31" fmla="*/ 2147483646 h 169"/>
              <a:gd name="T32" fmla="*/ 2147483646 w 139"/>
              <a:gd name="T33" fmla="*/ 2147483646 h 169"/>
              <a:gd name="T34" fmla="*/ 2147483646 w 139"/>
              <a:gd name="T35" fmla="*/ 2147483646 h 169"/>
              <a:gd name="T36" fmla="*/ 2147483646 w 139"/>
              <a:gd name="T37" fmla="*/ 2147483646 h 169"/>
              <a:gd name="T38" fmla="*/ 2147483646 w 139"/>
              <a:gd name="T39" fmla="*/ 2147483646 h 169"/>
              <a:gd name="T40" fmla="*/ 2147483646 w 139"/>
              <a:gd name="T41" fmla="*/ 2147483646 h 169"/>
              <a:gd name="T42" fmla="*/ 2147483646 w 139"/>
              <a:gd name="T43" fmla="*/ 2147483646 h 169"/>
              <a:gd name="T44" fmla="*/ 2147483646 w 139"/>
              <a:gd name="T45" fmla="*/ 2147483646 h 169"/>
              <a:gd name="T46" fmla="*/ 2147483646 w 139"/>
              <a:gd name="T47" fmla="*/ 2147483646 h 169"/>
              <a:gd name="T48" fmla="*/ 2147483646 w 139"/>
              <a:gd name="T49" fmla="*/ 2147483646 h 169"/>
              <a:gd name="T50" fmla="*/ 2147483646 w 139"/>
              <a:gd name="T51" fmla="*/ 2147483646 h 169"/>
              <a:gd name="T52" fmla="*/ 2147483646 w 139"/>
              <a:gd name="T53" fmla="*/ 2147483646 h 169"/>
              <a:gd name="T54" fmla="*/ 2147483646 w 139"/>
              <a:gd name="T55" fmla="*/ 2147483646 h 169"/>
              <a:gd name="T56" fmla="*/ 2147483646 w 139"/>
              <a:gd name="T57" fmla="*/ 2147483646 h 169"/>
              <a:gd name="T58" fmla="*/ 2147483646 w 139"/>
              <a:gd name="T59" fmla="*/ 2147483646 h 169"/>
              <a:gd name="T60" fmla="*/ 2147483646 w 139"/>
              <a:gd name="T61" fmla="*/ 2147483646 h 169"/>
              <a:gd name="T62" fmla="*/ 2147483646 w 139"/>
              <a:gd name="T63" fmla="*/ 2147483646 h 169"/>
              <a:gd name="T64" fmla="*/ 2147483646 w 139"/>
              <a:gd name="T65" fmla="*/ 2147483646 h 169"/>
              <a:gd name="T66" fmla="*/ 978697334 w 139"/>
              <a:gd name="T67" fmla="*/ 2147483646 h 169"/>
              <a:gd name="T68" fmla="*/ 2147483646 w 139"/>
              <a:gd name="T69" fmla="*/ 2147483646 h 169"/>
              <a:gd name="T70" fmla="*/ 2147483646 w 139"/>
              <a:gd name="T71" fmla="*/ 2147483646 h 169"/>
              <a:gd name="T72" fmla="*/ 2147483646 w 139"/>
              <a:gd name="T73" fmla="*/ 2147483646 h 169"/>
              <a:gd name="T74" fmla="*/ 489348273 w 139"/>
              <a:gd name="T75" fmla="*/ 2147483646 h 169"/>
              <a:gd name="T76" fmla="*/ 0 w 139"/>
              <a:gd name="T77" fmla="*/ 2147483646 h 169"/>
              <a:gd name="T78" fmla="*/ 2147483646 w 139"/>
              <a:gd name="T79" fmla="*/ 2147483646 h 169"/>
              <a:gd name="T80" fmla="*/ 2147483646 w 139"/>
              <a:gd name="T81" fmla="*/ 2147483646 h 169"/>
              <a:gd name="T82" fmla="*/ 2147483646 w 139"/>
              <a:gd name="T83" fmla="*/ 2147483646 h 169"/>
              <a:gd name="T84" fmla="*/ 2147483646 w 139"/>
              <a:gd name="T85" fmla="*/ 2147483646 h 169"/>
              <a:gd name="T86" fmla="*/ 2147483646 w 139"/>
              <a:gd name="T87" fmla="*/ 2147483646 h 169"/>
              <a:gd name="T88" fmla="*/ 2147483646 w 139"/>
              <a:gd name="T89" fmla="*/ 2147483646 h 169"/>
              <a:gd name="T90" fmla="*/ 2147483646 w 139"/>
              <a:gd name="T91" fmla="*/ 2147483646 h 169"/>
              <a:gd name="T92" fmla="*/ 2147483646 w 139"/>
              <a:gd name="T93" fmla="*/ 2147483646 h 169"/>
              <a:gd name="T94" fmla="*/ 2147483646 w 139"/>
              <a:gd name="T95" fmla="*/ 2147483646 h 169"/>
              <a:gd name="T96" fmla="*/ 2147483646 w 139"/>
              <a:gd name="T97" fmla="*/ 2147483646 h 169"/>
              <a:gd name="T98" fmla="*/ 2147483646 w 139"/>
              <a:gd name="T99" fmla="*/ 2147483646 h 169"/>
              <a:gd name="T100" fmla="*/ 2147483646 w 139"/>
              <a:gd name="T101" fmla="*/ 2147483646 h 169"/>
              <a:gd name="T102" fmla="*/ 2147483646 w 139"/>
              <a:gd name="T103" fmla="*/ 2147483646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9" h="169">
                <a:moveTo>
                  <a:pt x="0" y="10"/>
                </a:moveTo>
                <a:lnTo>
                  <a:pt x="1" y="10"/>
                </a:lnTo>
                <a:lnTo>
                  <a:pt x="2" y="10"/>
                </a:lnTo>
                <a:lnTo>
                  <a:pt x="3" y="10"/>
                </a:lnTo>
                <a:lnTo>
                  <a:pt x="5" y="10"/>
                </a:lnTo>
                <a:lnTo>
                  <a:pt x="5" y="9"/>
                </a:lnTo>
                <a:lnTo>
                  <a:pt x="6" y="9"/>
                </a:lnTo>
                <a:lnTo>
                  <a:pt x="7" y="8"/>
                </a:lnTo>
                <a:lnTo>
                  <a:pt x="8" y="5"/>
                </a:lnTo>
                <a:lnTo>
                  <a:pt x="9" y="7"/>
                </a:lnTo>
                <a:lnTo>
                  <a:pt x="11" y="8"/>
                </a:lnTo>
                <a:lnTo>
                  <a:pt x="12" y="7"/>
                </a:lnTo>
                <a:lnTo>
                  <a:pt x="13" y="8"/>
                </a:lnTo>
                <a:lnTo>
                  <a:pt x="14" y="7"/>
                </a:lnTo>
                <a:lnTo>
                  <a:pt x="13" y="7"/>
                </a:lnTo>
                <a:lnTo>
                  <a:pt x="15" y="5"/>
                </a:lnTo>
                <a:lnTo>
                  <a:pt x="17" y="5"/>
                </a:lnTo>
                <a:lnTo>
                  <a:pt x="18" y="5"/>
                </a:lnTo>
                <a:lnTo>
                  <a:pt x="19" y="4"/>
                </a:lnTo>
                <a:lnTo>
                  <a:pt x="19" y="3"/>
                </a:lnTo>
                <a:lnTo>
                  <a:pt x="20" y="3"/>
                </a:lnTo>
                <a:lnTo>
                  <a:pt x="20" y="2"/>
                </a:lnTo>
                <a:lnTo>
                  <a:pt x="21" y="1"/>
                </a:lnTo>
                <a:lnTo>
                  <a:pt x="24" y="1"/>
                </a:lnTo>
                <a:lnTo>
                  <a:pt x="25" y="0"/>
                </a:lnTo>
                <a:lnTo>
                  <a:pt x="26" y="0"/>
                </a:lnTo>
                <a:lnTo>
                  <a:pt x="27" y="1"/>
                </a:lnTo>
                <a:lnTo>
                  <a:pt x="30" y="2"/>
                </a:lnTo>
                <a:lnTo>
                  <a:pt x="33" y="1"/>
                </a:lnTo>
                <a:lnTo>
                  <a:pt x="34" y="1"/>
                </a:lnTo>
                <a:lnTo>
                  <a:pt x="35" y="1"/>
                </a:lnTo>
                <a:lnTo>
                  <a:pt x="35" y="2"/>
                </a:lnTo>
                <a:lnTo>
                  <a:pt x="37" y="2"/>
                </a:lnTo>
                <a:lnTo>
                  <a:pt x="38" y="1"/>
                </a:lnTo>
                <a:lnTo>
                  <a:pt x="39" y="1"/>
                </a:lnTo>
                <a:lnTo>
                  <a:pt x="39" y="2"/>
                </a:lnTo>
                <a:lnTo>
                  <a:pt x="41" y="1"/>
                </a:lnTo>
                <a:lnTo>
                  <a:pt x="43" y="2"/>
                </a:lnTo>
                <a:lnTo>
                  <a:pt x="46" y="7"/>
                </a:lnTo>
                <a:lnTo>
                  <a:pt x="48" y="8"/>
                </a:lnTo>
                <a:lnTo>
                  <a:pt x="52" y="10"/>
                </a:lnTo>
                <a:lnTo>
                  <a:pt x="54" y="11"/>
                </a:lnTo>
                <a:lnTo>
                  <a:pt x="58" y="16"/>
                </a:lnTo>
                <a:lnTo>
                  <a:pt x="60" y="16"/>
                </a:lnTo>
                <a:lnTo>
                  <a:pt x="60" y="15"/>
                </a:lnTo>
                <a:lnTo>
                  <a:pt x="64" y="27"/>
                </a:lnTo>
                <a:lnTo>
                  <a:pt x="70" y="33"/>
                </a:lnTo>
                <a:lnTo>
                  <a:pt x="72" y="34"/>
                </a:lnTo>
                <a:lnTo>
                  <a:pt x="75" y="33"/>
                </a:lnTo>
                <a:lnTo>
                  <a:pt x="76" y="35"/>
                </a:lnTo>
                <a:lnTo>
                  <a:pt x="82" y="36"/>
                </a:lnTo>
                <a:lnTo>
                  <a:pt x="85" y="40"/>
                </a:lnTo>
                <a:lnTo>
                  <a:pt x="82" y="45"/>
                </a:lnTo>
                <a:lnTo>
                  <a:pt x="88" y="48"/>
                </a:lnTo>
                <a:lnTo>
                  <a:pt x="88" y="49"/>
                </a:lnTo>
                <a:lnTo>
                  <a:pt x="82" y="50"/>
                </a:lnTo>
                <a:lnTo>
                  <a:pt x="83" y="53"/>
                </a:lnTo>
                <a:lnTo>
                  <a:pt x="88" y="54"/>
                </a:lnTo>
                <a:lnTo>
                  <a:pt x="90" y="55"/>
                </a:lnTo>
                <a:lnTo>
                  <a:pt x="90" y="58"/>
                </a:lnTo>
                <a:lnTo>
                  <a:pt x="102" y="59"/>
                </a:lnTo>
                <a:lnTo>
                  <a:pt x="105" y="65"/>
                </a:lnTo>
                <a:lnTo>
                  <a:pt x="108" y="65"/>
                </a:lnTo>
                <a:lnTo>
                  <a:pt x="110" y="59"/>
                </a:lnTo>
                <a:lnTo>
                  <a:pt x="115" y="56"/>
                </a:lnTo>
                <a:lnTo>
                  <a:pt x="121" y="60"/>
                </a:lnTo>
                <a:lnTo>
                  <a:pt x="124" y="60"/>
                </a:lnTo>
                <a:lnTo>
                  <a:pt x="126" y="62"/>
                </a:lnTo>
                <a:lnTo>
                  <a:pt x="126" y="63"/>
                </a:lnTo>
                <a:lnTo>
                  <a:pt x="122" y="62"/>
                </a:lnTo>
                <a:lnTo>
                  <a:pt x="120" y="62"/>
                </a:lnTo>
                <a:lnTo>
                  <a:pt x="120" y="65"/>
                </a:lnTo>
                <a:lnTo>
                  <a:pt x="117" y="66"/>
                </a:lnTo>
                <a:lnTo>
                  <a:pt x="120" y="69"/>
                </a:lnTo>
                <a:lnTo>
                  <a:pt x="122" y="72"/>
                </a:lnTo>
                <a:lnTo>
                  <a:pt x="124" y="73"/>
                </a:lnTo>
                <a:lnTo>
                  <a:pt x="124" y="75"/>
                </a:lnTo>
                <a:lnTo>
                  <a:pt x="123" y="77"/>
                </a:lnTo>
                <a:lnTo>
                  <a:pt x="123" y="81"/>
                </a:lnTo>
                <a:lnTo>
                  <a:pt x="121" y="81"/>
                </a:lnTo>
                <a:lnTo>
                  <a:pt x="121" y="82"/>
                </a:lnTo>
                <a:lnTo>
                  <a:pt x="117" y="84"/>
                </a:lnTo>
                <a:lnTo>
                  <a:pt x="117" y="91"/>
                </a:lnTo>
                <a:lnTo>
                  <a:pt x="118" y="95"/>
                </a:lnTo>
                <a:lnTo>
                  <a:pt x="121" y="97"/>
                </a:lnTo>
                <a:lnTo>
                  <a:pt x="123" y="104"/>
                </a:lnTo>
                <a:lnTo>
                  <a:pt x="128" y="105"/>
                </a:lnTo>
                <a:lnTo>
                  <a:pt x="128" y="106"/>
                </a:lnTo>
                <a:lnTo>
                  <a:pt x="130" y="107"/>
                </a:lnTo>
                <a:lnTo>
                  <a:pt x="135" y="113"/>
                </a:lnTo>
                <a:lnTo>
                  <a:pt x="139" y="114"/>
                </a:lnTo>
                <a:lnTo>
                  <a:pt x="139" y="118"/>
                </a:lnTo>
                <a:lnTo>
                  <a:pt x="134" y="123"/>
                </a:lnTo>
                <a:lnTo>
                  <a:pt x="133" y="125"/>
                </a:lnTo>
                <a:lnTo>
                  <a:pt x="130" y="126"/>
                </a:lnTo>
                <a:lnTo>
                  <a:pt x="128" y="125"/>
                </a:lnTo>
                <a:lnTo>
                  <a:pt x="123" y="129"/>
                </a:lnTo>
                <a:lnTo>
                  <a:pt x="126" y="132"/>
                </a:lnTo>
                <a:lnTo>
                  <a:pt x="126" y="148"/>
                </a:lnTo>
                <a:lnTo>
                  <a:pt x="123" y="148"/>
                </a:lnTo>
                <a:lnTo>
                  <a:pt x="123" y="149"/>
                </a:lnTo>
                <a:lnTo>
                  <a:pt x="108" y="149"/>
                </a:lnTo>
                <a:lnTo>
                  <a:pt x="107" y="148"/>
                </a:lnTo>
                <a:lnTo>
                  <a:pt x="103" y="150"/>
                </a:lnTo>
                <a:lnTo>
                  <a:pt x="94" y="149"/>
                </a:lnTo>
                <a:lnTo>
                  <a:pt x="89" y="156"/>
                </a:lnTo>
                <a:lnTo>
                  <a:pt x="88" y="156"/>
                </a:lnTo>
                <a:lnTo>
                  <a:pt x="84" y="154"/>
                </a:lnTo>
                <a:lnTo>
                  <a:pt x="72" y="159"/>
                </a:lnTo>
                <a:lnTo>
                  <a:pt x="73" y="163"/>
                </a:lnTo>
                <a:lnTo>
                  <a:pt x="70" y="169"/>
                </a:lnTo>
                <a:lnTo>
                  <a:pt x="67" y="169"/>
                </a:lnTo>
                <a:lnTo>
                  <a:pt x="69" y="168"/>
                </a:lnTo>
                <a:lnTo>
                  <a:pt x="67" y="165"/>
                </a:lnTo>
                <a:lnTo>
                  <a:pt x="70" y="162"/>
                </a:lnTo>
                <a:lnTo>
                  <a:pt x="65" y="152"/>
                </a:lnTo>
                <a:lnTo>
                  <a:pt x="64" y="150"/>
                </a:lnTo>
                <a:lnTo>
                  <a:pt x="59" y="148"/>
                </a:lnTo>
                <a:lnTo>
                  <a:pt x="57" y="148"/>
                </a:lnTo>
                <a:lnTo>
                  <a:pt x="53" y="141"/>
                </a:lnTo>
                <a:lnTo>
                  <a:pt x="50" y="138"/>
                </a:lnTo>
                <a:lnTo>
                  <a:pt x="48" y="141"/>
                </a:lnTo>
                <a:lnTo>
                  <a:pt x="46" y="141"/>
                </a:lnTo>
                <a:lnTo>
                  <a:pt x="45" y="142"/>
                </a:lnTo>
                <a:lnTo>
                  <a:pt x="44" y="142"/>
                </a:lnTo>
                <a:lnTo>
                  <a:pt x="43" y="142"/>
                </a:lnTo>
                <a:lnTo>
                  <a:pt x="41" y="142"/>
                </a:lnTo>
                <a:lnTo>
                  <a:pt x="39" y="135"/>
                </a:lnTo>
                <a:lnTo>
                  <a:pt x="37" y="136"/>
                </a:lnTo>
                <a:lnTo>
                  <a:pt x="37" y="139"/>
                </a:lnTo>
                <a:lnTo>
                  <a:pt x="31" y="145"/>
                </a:lnTo>
                <a:lnTo>
                  <a:pt x="31" y="148"/>
                </a:lnTo>
                <a:lnTo>
                  <a:pt x="27" y="154"/>
                </a:lnTo>
                <a:lnTo>
                  <a:pt x="31" y="156"/>
                </a:lnTo>
                <a:lnTo>
                  <a:pt x="31" y="162"/>
                </a:lnTo>
                <a:lnTo>
                  <a:pt x="30" y="162"/>
                </a:lnTo>
                <a:lnTo>
                  <a:pt x="30" y="164"/>
                </a:lnTo>
                <a:lnTo>
                  <a:pt x="31" y="164"/>
                </a:lnTo>
                <a:lnTo>
                  <a:pt x="31" y="167"/>
                </a:lnTo>
                <a:lnTo>
                  <a:pt x="30" y="165"/>
                </a:lnTo>
                <a:lnTo>
                  <a:pt x="28" y="164"/>
                </a:lnTo>
                <a:lnTo>
                  <a:pt x="26" y="164"/>
                </a:lnTo>
                <a:lnTo>
                  <a:pt x="24" y="162"/>
                </a:lnTo>
                <a:lnTo>
                  <a:pt x="24" y="161"/>
                </a:lnTo>
                <a:lnTo>
                  <a:pt x="24" y="159"/>
                </a:lnTo>
                <a:lnTo>
                  <a:pt x="22" y="159"/>
                </a:lnTo>
                <a:lnTo>
                  <a:pt x="22" y="158"/>
                </a:lnTo>
                <a:lnTo>
                  <a:pt x="20" y="157"/>
                </a:lnTo>
                <a:lnTo>
                  <a:pt x="21" y="157"/>
                </a:lnTo>
                <a:lnTo>
                  <a:pt x="21" y="156"/>
                </a:lnTo>
                <a:lnTo>
                  <a:pt x="20" y="156"/>
                </a:lnTo>
                <a:lnTo>
                  <a:pt x="20" y="155"/>
                </a:lnTo>
                <a:lnTo>
                  <a:pt x="19" y="155"/>
                </a:lnTo>
                <a:lnTo>
                  <a:pt x="18" y="155"/>
                </a:lnTo>
                <a:lnTo>
                  <a:pt x="17" y="154"/>
                </a:lnTo>
                <a:lnTo>
                  <a:pt x="15" y="152"/>
                </a:lnTo>
                <a:lnTo>
                  <a:pt x="14" y="151"/>
                </a:lnTo>
                <a:lnTo>
                  <a:pt x="14" y="150"/>
                </a:lnTo>
                <a:lnTo>
                  <a:pt x="13" y="150"/>
                </a:lnTo>
                <a:lnTo>
                  <a:pt x="12" y="150"/>
                </a:lnTo>
                <a:lnTo>
                  <a:pt x="11" y="150"/>
                </a:lnTo>
                <a:lnTo>
                  <a:pt x="8" y="148"/>
                </a:lnTo>
                <a:lnTo>
                  <a:pt x="7" y="146"/>
                </a:lnTo>
                <a:lnTo>
                  <a:pt x="8" y="146"/>
                </a:lnTo>
                <a:lnTo>
                  <a:pt x="7" y="145"/>
                </a:lnTo>
                <a:lnTo>
                  <a:pt x="6" y="145"/>
                </a:lnTo>
                <a:lnTo>
                  <a:pt x="6" y="146"/>
                </a:lnTo>
                <a:lnTo>
                  <a:pt x="5" y="146"/>
                </a:lnTo>
                <a:lnTo>
                  <a:pt x="3" y="145"/>
                </a:lnTo>
                <a:lnTo>
                  <a:pt x="2" y="144"/>
                </a:lnTo>
                <a:lnTo>
                  <a:pt x="3" y="144"/>
                </a:lnTo>
                <a:lnTo>
                  <a:pt x="8" y="145"/>
                </a:lnTo>
                <a:lnTo>
                  <a:pt x="8" y="144"/>
                </a:lnTo>
                <a:lnTo>
                  <a:pt x="7" y="143"/>
                </a:lnTo>
                <a:lnTo>
                  <a:pt x="7" y="142"/>
                </a:lnTo>
                <a:lnTo>
                  <a:pt x="8" y="143"/>
                </a:lnTo>
                <a:lnTo>
                  <a:pt x="9" y="143"/>
                </a:lnTo>
                <a:lnTo>
                  <a:pt x="9" y="144"/>
                </a:lnTo>
                <a:lnTo>
                  <a:pt x="9" y="143"/>
                </a:lnTo>
                <a:lnTo>
                  <a:pt x="9" y="142"/>
                </a:lnTo>
                <a:lnTo>
                  <a:pt x="8" y="142"/>
                </a:lnTo>
                <a:lnTo>
                  <a:pt x="7" y="142"/>
                </a:lnTo>
                <a:lnTo>
                  <a:pt x="7" y="141"/>
                </a:lnTo>
                <a:lnTo>
                  <a:pt x="6" y="142"/>
                </a:lnTo>
                <a:lnTo>
                  <a:pt x="7" y="142"/>
                </a:lnTo>
                <a:lnTo>
                  <a:pt x="7" y="143"/>
                </a:lnTo>
                <a:lnTo>
                  <a:pt x="5" y="144"/>
                </a:lnTo>
                <a:lnTo>
                  <a:pt x="3" y="143"/>
                </a:lnTo>
                <a:lnTo>
                  <a:pt x="2" y="143"/>
                </a:lnTo>
                <a:lnTo>
                  <a:pt x="1" y="143"/>
                </a:lnTo>
                <a:lnTo>
                  <a:pt x="0" y="142"/>
                </a:lnTo>
                <a:lnTo>
                  <a:pt x="0" y="138"/>
                </a:lnTo>
                <a:lnTo>
                  <a:pt x="2" y="138"/>
                </a:lnTo>
                <a:lnTo>
                  <a:pt x="2" y="132"/>
                </a:lnTo>
                <a:lnTo>
                  <a:pt x="0" y="131"/>
                </a:lnTo>
                <a:lnTo>
                  <a:pt x="0" y="122"/>
                </a:lnTo>
                <a:lnTo>
                  <a:pt x="5" y="120"/>
                </a:lnTo>
                <a:lnTo>
                  <a:pt x="3" y="116"/>
                </a:lnTo>
                <a:lnTo>
                  <a:pt x="5" y="111"/>
                </a:lnTo>
                <a:lnTo>
                  <a:pt x="8" y="109"/>
                </a:lnTo>
                <a:lnTo>
                  <a:pt x="12" y="107"/>
                </a:lnTo>
                <a:lnTo>
                  <a:pt x="15" y="112"/>
                </a:lnTo>
                <a:lnTo>
                  <a:pt x="17" y="110"/>
                </a:lnTo>
                <a:lnTo>
                  <a:pt x="14" y="105"/>
                </a:lnTo>
                <a:lnTo>
                  <a:pt x="12" y="103"/>
                </a:lnTo>
                <a:lnTo>
                  <a:pt x="14" y="101"/>
                </a:lnTo>
                <a:lnTo>
                  <a:pt x="14" y="103"/>
                </a:lnTo>
                <a:lnTo>
                  <a:pt x="20" y="101"/>
                </a:lnTo>
                <a:lnTo>
                  <a:pt x="20" y="99"/>
                </a:lnTo>
                <a:lnTo>
                  <a:pt x="24" y="98"/>
                </a:lnTo>
                <a:lnTo>
                  <a:pt x="26" y="100"/>
                </a:lnTo>
                <a:lnTo>
                  <a:pt x="30" y="100"/>
                </a:lnTo>
                <a:lnTo>
                  <a:pt x="28" y="98"/>
                </a:lnTo>
                <a:lnTo>
                  <a:pt x="30" y="95"/>
                </a:lnTo>
                <a:lnTo>
                  <a:pt x="24" y="91"/>
                </a:lnTo>
                <a:lnTo>
                  <a:pt x="19" y="84"/>
                </a:lnTo>
                <a:lnTo>
                  <a:pt x="24" y="84"/>
                </a:lnTo>
                <a:lnTo>
                  <a:pt x="26" y="85"/>
                </a:lnTo>
                <a:lnTo>
                  <a:pt x="28" y="85"/>
                </a:lnTo>
                <a:lnTo>
                  <a:pt x="31" y="82"/>
                </a:lnTo>
                <a:lnTo>
                  <a:pt x="31" y="81"/>
                </a:lnTo>
                <a:lnTo>
                  <a:pt x="30" y="81"/>
                </a:lnTo>
                <a:lnTo>
                  <a:pt x="26" y="78"/>
                </a:lnTo>
                <a:lnTo>
                  <a:pt x="25" y="79"/>
                </a:lnTo>
                <a:lnTo>
                  <a:pt x="22" y="77"/>
                </a:lnTo>
                <a:lnTo>
                  <a:pt x="21" y="73"/>
                </a:lnTo>
                <a:lnTo>
                  <a:pt x="15" y="73"/>
                </a:lnTo>
                <a:lnTo>
                  <a:pt x="14" y="69"/>
                </a:lnTo>
                <a:lnTo>
                  <a:pt x="15" y="67"/>
                </a:lnTo>
                <a:lnTo>
                  <a:pt x="14" y="65"/>
                </a:lnTo>
                <a:lnTo>
                  <a:pt x="15" y="63"/>
                </a:lnTo>
                <a:lnTo>
                  <a:pt x="17" y="61"/>
                </a:lnTo>
                <a:lnTo>
                  <a:pt x="20" y="54"/>
                </a:lnTo>
                <a:lnTo>
                  <a:pt x="20" y="50"/>
                </a:lnTo>
                <a:lnTo>
                  <a:pt x="18" y="48"/>
                </a:lnTo>
                <a:lnTo>
                  <a:pt x="15" y="49"/>
                </a:lnTo>
                <a:lnTo>
                  <a:pt x="15" y="48"/>
                </a:lnTo>
                <a:lnTo>
                  <a:pt x="11" y="50"/>
                </a:lnTo>
                <a:lnTo>
                  <a:pt x="9" y="49"/>
                </a:lnTo>
                <a:lnTo>
                  <a:pt x="14" y="47"/>
                </a:lnTo>
                <a:lnTo>
                  <a:pt x="13" y="46"/>
                </a:lnTo>
                <a:lnTo>
                  <a:pt x="11" y="46"/>
                </a:lnTo>
                <a:lnTo>
                  <a:pt x="11" y="40"/>
                </a:lnTo>
                <a:lnTo>
                  <a:pt x="11" y="39"/>
                </a:lnTo>
                <a:lnTo>
                  <a:pt x="12" y="40"/>
                </a:lnTo>
                <a:lnTo>
                  <a:pt x="14" y="37"/>
                </a:lnTo>
                <a:lnTo>
                  <a:pt x="18" y="39"/>
                </a:lnTo>
                <a:lnTo>
                  <a:pt x="18" y="37"/>
                </a:lnTo>
                <a:lnTo>
                  <a:pt x="20" y="39"/>
                </a:lnTo>
                <a:lnTo>
                  <a:pt x="21" y="37"/>
                </a:lnTo>
                <a:lnTo>
                  <a:pt x="21" y="36"/>
                </a:lnTo>
                <a:lnTo>
                  <a:pt x="15" y="36"/>
                </a:lnTo>
                <a:lnTo>
                  <a:pt x="13" y="35"/>
                </a:lnTo>
                <a:lnTo>
                  <a:pt x="8" y="32"/>
                </a:lnTo>
                <a:lnTo>
                  <a:pt x="7" y="26"/>
                </a:lnTo>
                <a:lnTo>
                  <a:pt x="9" y="26"/>
                </a:lnTo>
                <a:lnTo>
                  <a:pt x="7" y="23"/>
                </a:lnTo>
                <a:lnTo>
                  <a:pt x="6" y="24"/>
                </a:lnTo>
                <a:lnTo>
                  <a:pt x="3" y="24"/>
                </a:lnTo>
                <a:lnTo>
                  <a:pt x="5" y="21"/>
                </a:lnTo>
                <a:lnTo>
                  <a:pt x="0" y="1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19" name="Freeform 327"/>
          <p:cNvSpPr>
            <a:spLocks/>
          </p:cNvSpPr>
          <p:nvPr/>
        </p:nvSpPr>
        <p:spPr bwMode="auto">
          <a:xfrm>
            <a:off x="4240213" y="2190750"/>
            <a:ext cx="90487" cy="60325"/>
          </a:xfrm>
          <a:custGeom>
            <a:avLst/>
            <a:gdLst>
              <a:gd name="T0" fmla="*/ 2147483646 w 115"/>
              <a:gd name="T1" fmla="*/ 2147483646 h 76"/>
              <a:gd name="T2" fmla="*/ 2147483646 w 115"/>
              <a:gd name="T3" fmla="*/ 2147483646 h 76"/>
              <a:gd name="T4" fmla="*/ 2147483646 w 115"/>
              <a:gd name="T5" fmla="*/ 2147483646 h 76"/>
              <a:gd name="T6" fmla="*/ 2147483646 w 115"/>
              <a:gd name="T7" fmla="*/ 2147483646 h 76"/>
              <a:gd name="T8" fmla="*/ 2147483646 w 115"/>
              <a:gd name="T9" fmla="*/ 2147483646 h 76"/>
              <a:gd name="T10" fmla="*/ 2147483646 w 115"/>
              <a:gd name="T11" fmla="*/ 2147483646 h 76"/>
              <a:gd name="T12" fmla="*/ 2147483646 w 115"/>
              <a:gd name="T13" fmla="*/ 2147483646 h 76"/>
              <a:gd name="T14" fmla="*/ 2147483646 w 115"/>
              <a:gd name="T15" fmla="*/ 2147483646 h 76"/>
              <a:gd name="T16" fmla="*/ 2147483646 w 115"/>
              <a:gd name="T17" fmla="*/ 2147483646 h 76"/>
              <a:gd name="T18" fmla="*/ 2147483646 w 115"/>
              <a:gd name="T19" fmla="*/ 2147483646 h 76"/>
              <a:gd name="T20" fmla="*/ 2147483646 w 115"/>
              <a:gd name="T21" fmla="*/ 2147483646 h 76"/>
              <a:gd name="T22" fmla="*/ 2147483646 w 115"/>
              <a:gd name="T23" fmla="*/ 2147483646 h 76"/>
              <a:gd name="T24" fmla="*/ 2147483646 w 115"/>
              <a:gd name="T25" fmla="*/ 2147483646 h 76"/>
              <a:gd name="T26" fmla="*/ 2147483646 w 115"/>
              <a:gd name="T27" fmla="*/ 2147483646 h 76"/>
              <a:gd name="T28" fmla="*/ 2147483646 w 115"/>
              <a:gd name="T29" fmla="*/ 2147483646 h 76"/>
              <a:gd name="T30" fmla="*/ 2147483646 w 115"/>
              <a:gd name="T31" fmla="*/ 2147483646 h 76"/>
              <a:gd name="T32" fmla="*/ 2147483646 w 115"/>
              <a:gd name="T33" fmla="*/ 2147483646 h 76"/>
              <a:gd name="T34" fmla="*/ 2147483646 w 115"/>
              <a:gd name="T35" fmla="*/ 2147483646 h 76"/>
              <a:gd name="T36" fmla="*/ 2147483646 w 115"/>
              <a:gd name="T37" fmla="*/ 2147483646 h 76"/>
              <a:gd name="T38" fmla="*/ 2147483646 w 115"/>
              <a:gd name="T39" fmla="*/ 2147483646 h 76"/>
              <a:gd name="T40" fmla="*/ 2147483646 w 115"/>
              <a:gd name="T41" fmla="*/ 2147483646 h 76"/>
              <a:gd name="T42" fmla="*/ 2147483646 w 115"/>
              <a:gd name="T43" fmla="*/ 2147483646 h 76"/>
              <a:gd name="T44" fmla="*/ 2147483646 w 115"/>
              <a:gd name="T45" fmla="*/ 2147483646 h 76"/>
              <a:gd name="T46" fmla="*/ 2147483646 w 115"/>
              <a:gd name="T47" fmla="*/ 2147483646 h 76"/>
              <a:gd name="T48" fmla="*/ 2147483646 w 115"/>
              <a:gd name="T49" fmla="*/ 2147483646 h 76"/>
              <a:gd name="T50" fmla="*/ 2147483646 w 115"/>
              <a:gd name="T51" fmla="*/ 2147483646 h 76"/>
              <a:gd name="T52" fmla="*/ 2147483646 w 115"/>
              <a:gd name="T53" fmla="*/ 2147483646 h 76"/>
              <a:gd name="T54" fmla="*/ 2147483646 w 115"/>
              <a:gd name="T55" fmla="*/ 2147483646 h 76"/>
              <a:gd name="T56" fmla="*/ 2147483646 w 115"/>
              <a:gd name="T57" fmla="*/ 2147483646 h 76"/>
              <a:gd name="T58" fmla="*/ 2147483646 w 115"/>
              <a:gd name="T59" fmla="*/ 2147483646 h 76"/>
              <a:gd name="T60" fmla="*/ 2147483646 w 115"/>
              <a:gd name="T61" fmla="*/ 2147483646 h 76"/>
              <a:gd name="T62" fmla="*/ 2147483646 w 115"/>
              <a:gd name="T63" fmla="*/ 2147483646 h 76"/>
              <a:gd name="T64" fmla="*/ 2147483646 w 115"/>
              <a:gd name="T65" fmla="*/ 2147483646 h 76"/>
              <a:gd name="T66" fmla="*/ 2147483646 w 115"/>
              <a:gd name="T67" fmla="*/ 2147483646 h 76"/>
              <a:gd name="T68" fmla="*/ 2147483646 w 115"/>
              <a:gd name="T69" fmla="*/ 2147483646 h 76"/>
              <a:gd name="T70" fmla="*/ 2147483646 w 115"/>
              <a:gd name="T71" fmla="*/ 2147483646 h 76"/>
              <a:gd name="T72" fmla="*/ 2147483646 w 115"/>
              <a:gd name="T73" fmla="*/ 2147483646 h 76"/>
              <a:gd name="T74" fmla="*/ 2147483646 w 115"/>
              <a:gd name="T75" fmla="*/ 2147483646 h 76"/>
              <a:gd name="T76" fmla="*/ 2147483646 w 115"/>
              <a:gd name="T77" fmla="*/ 2147483646 h 76"/>
              <a:gd name="T78" fmla="*/ 2147483646 w 115"/>
              <a:gd name="T79" fmla="*/ 2147483646 h 76"/>
              <a:gd name="T80" fmla="*/ 2147483646 w 115"/>
              <a:gd name="T81" fmla="*/ 1500123206 h 76"/>
              <a:gd name="T82" fmla="*/ 2147483646 w 115"/>
              <a:gd name="T83" fmla="*/ 2000373825 h 76"/>
              <a:gd name="T84" fmla="*/ 2147483646 w 115"/>
              <a:gd name="T85" fmla="*/ 500251413 h 76"/>
              <a:gd name="T86" fmla="*/ 2147483646 w 115"/>
              <a:gd name="T87" fmla="*/ 2000373825 h 76"/>
              <a:gd name="T88" fmla="*/ 2147483646 w 115"/>
              <a:gd name="T89" fmla="*/ 500251413 h 76"/>
              <a:gd name="T90" fmla="*/ 2147483646 w 115"/>
              <a:gd name="T91" fmla="*/ 2147483646 h 76"/>
              <a:gd name="T92" fmla="*/ 2147483646 w 115"/>
              <a:gd name="T93" fmla="*/ 2147483646 h 76"/>
              <a:gd name="T94" fmla="*/ 2147483646 w 115"/>
              <a:gd name="T95" fmla="*/ 2147483646 h 76"/>
              <a:gd name="T96" fmla="*/ 2147483646 w 115"/>
              <a:gd name="T97" fmla="*/ 2147483646 h 76"/>
              <a:gd name="T98" fmla="*/ 2147483646 w 115"/>
              <a:gd name="T99" fmla="*/ 2147483646 h 76"/>
              <a:gd name="T100" fmla="*/ 2147483646 w 115"/>
              <a:gd name="T101" fmla="*/ 2147483646 h 76"/>
              <a:gd name="T102" fmla="*/ 2147483646 w 115"/>
              <a:gd name="T103" fmla="*/ 2147483646 h 76"/>
              <a:gd name="T104" fmla="*/ 0 w 115"/>
              <a:gd name="T105" fmla="*/ 2147483646 h 76"/>
              <a:gd name="T106" fmla="*/ 487249677 w 115"/>
              <a:gd name="T107" fmla="*/ 2147483646 h 76"/>
              <a:gd name="T108" fmla="*/ 2147483646 w 115"/>
              <a:gd name="T109" fmla="*/ 2147483646 h 76"/>
              <a:gd name="T110" fmla="*/ 2147483646 w 115"/>
              <a:gd name="T111" fmla="*/ 2147483646 h 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5" h="76">
                <a:moveTo>
                  <a:pt x="14" y="27"/>
                </a:moveTo>
                <a:lnTo>
                  <a:pt x="15" y="27"/>
                </a:lnTo>
                <a:lnTo>
                  <a:pt x="16" y="27"/>
                </a:lnTo>
                <a:lnTo>
                  <a:pt x="18" y="27"/>
                </a:lnTo>
                <a:lnTo>
                  <a:pt x="19" y="29"/>
                </a:lnTo>
                <a:lnTo>
                  <a:pt x="19" y="30"/>
                </a:lnTo>
                <a:lnTo>
                  <a:pt x="20" y="30"/>
                </a:lnTo>
                <a:lnTo>
                  <a:pt x="21" y="31"/>
                </a:lnTo>
                <a:lnTo>
                  <a:pt x="20" y="31"/>
                </a:lnTo>
                <a:lnTo>
                  <a:pt x="21" y="35"/>
                </a:lnTo>
                <a:lnTo>
                  <a:pt x="21" y="36"/>
                </a:lnTo>
                <a:lnTo>
                  <a:pt x="21" y="37"/>
                </a:lnTo>
                <a:lnTo>
                  <a:pt x="24" y="37"/>
                </a:lnTo>
                <a:lnTo>
                  <a:pt x="24" y="38"/>
                </a:lnTo>
                <a:lnTo>
                  <a:pt x="25" y="38"/>
                </a:lnTo>
                <a:lnTo>
                  <a:pt x="26" y="37"/>
                </a:lnTo>
                <a:lnTo>
                  <a:pt x="27" y="37"/>
                </a:lnTo>
                <a:lnTo>
                  <a:pt x="28" y="37"/>
                </a:lnTo>
                <a:lnTo>
                  <a:pt x="28" y="38"/>
                </a:lnTo>
                <a:lnTo>
                  <a:pt x="29" y="38"/>
                </a:lnTo>
                <a:lnTo>
                  <a:pt x="31" y="38"/>
                </a:lnTo>
                <a:lnTo>
                  <a:pt x="32" y="39"/>
                </a:lnTo>
                <a:lnTo>
                  <a:pt x="33" y="39"/>
                </a:lnTo>
                <a:lnTo>
                  <a:pt x="33" y="41"/>
                </a:lnTo>
                <a:lnTo>
                  <a:pt x="33" y="42"/>
                </a:lnTo>
                <a:lnTo>
                  <a:pt x="33" y="43"/>
                </a:lnTo>
                <a:lnTo>
                  <a:pt x="33" y="44"/>
                </a:lnTo>
                <a:lnTo>
                  <a:pt x="34" y="45"/>
                </a:lnTo>
                <a:lnTo>
                  <a:pt x="34" y="44"/>
                </a:lnTo>
                <a:lnTo>
                  <a:pt x="34" y="45"/>
                </a:lnTo>
                <a:lnTo>
                  <a:pt x="35" y="44"/>
                </a:lnTo>
                <a:lnTo>
                  <a:pt x="35" y="43"/>
                </a:lnTo>
                <a:lnTo>
                  <a:pt x="38" y="43"/>
                </a:lnTo>
                <a:lnTo>
                  <a:pt x="40" y="44"/>
                </a:lnTo>
                <a:lnTo>
                  <a:pt x="41" y="43"/>
                </a:lnTo>
                <a:lnTo>
                  <a:pt x="43" y="44"/>
                </a:lnTo>
                <a:lnTo>
                  <a:pt x="43" y="43"/>
                </a:lnTo>
                <a:lnTo>
                  <a:pt x="44" y="43"/>
                </a:lnTo>
                <a:lnTo>
                  <a:pt x="44" y="44"/>
                </a:lnTo>
                <a:lnTo>
                  <a:pt x="45" y="44"/>
                </a:lnTo>
                <a:lnTo>
                  <a:pt x="45" y="45"/>
                </a:lnTo>
                <a:lnTo>
                  <a:pt x="46" y="45"/>
                </a:lnTo>
                <a:lnTo>
                  <a:pt x="47" y="46"/>
                </a:lnTo>
                <a:lnTo>
                  <a:pt x="47" y="48"/>
                </a:lnTo>
                <a:lnTo>
                  <a:pt x="48" y="46"/>
                </a:lnTo>
                <a:lnTo>
                  <a:pt x="47" y="46"/>
                </a:lnTo>
                <a:lnTo>
                  <a:pt x="48" y="46"/>
                </a:lnTo>
                <a:lnTo>
                  <a:pt x="50" y="46"/>
                </a:lnTo>
                <a:lnTo>
                  <a:pt x="50" y="48"/>
                </a:lnTo>
                <a:lnTo>
                  <a:pt x="47" y="49"/>
                </a:lnTo>
                <a:lnTo>
                  <a:pt x="48" y="49"/>
                </a:lnTo>
                <a:lnTo>
                  <a:pt x="47" y="51"/>
                </a:lnTo>
                <a:lnTo>
                  <a:pt x="47" y="52"/>
                </a:lnTo>
                <a:lnTo>
                  <a:pt x="48" y="51"/>
                </a:lnTo>
                <a:lnTo>
                  <a:pt x="50" y="52"/>
                </a:lnTo>
                <a:lnTo>
                  <a:pt x="50" y="54"/>
                </a:lnTo>
                <a:lnTo>
                  <a:pt x="50" y="55"/>
                </a:lnTo>
                <a:lnTo>
                  <a:pt x="48" y="55"/>
                </a:lnTo>
                <a:lnTo>
                  <a:pt x="47" y="56"/>
                </a:lnTo>
                <a:lnTo>
                  <a:pt x="47" y="57"/>
                </a:lnTo>
                <a:lnTo>
                  <a:pt x="48" y="57"/>
                </a:lnTo>
                <a:lnTo>
                  <a:pt x="50" y="58"/>
                </a:lnTo>
                <a:lnTo>
                  <a:pt x="51" y="58"/>
                </a:lnTo>
                <a:lnTo>
                  <a:pt x="52" y="57"/>
                </a:lnTo>
                <a:lnTo>
                  <a:pt x="53" y="58"/>
                </a:lnTo>
                <a:lnTo>
                  <a:pt x="57" y="58"/>
                </a:lnTo>
                <a:lnTo>
                  <a:pt x="61" y="57"/>
                </a:lnTo>
                <a:lnTo>
                  <a:pt x="63" y="57"/>
                </a:lnTo>
                <a:lnTo>
                  <a:pt x="64" y="57"/>
                </a:lnTo>
                <a:lnTo>
                  <a:pt x="64" y="56"/>
                </a:lnTo>
                <a:lnTo>
                  <a:pt x="64" y="55"/>
                </a:lnTo>
                <a:lnTo>
                  <a:pt x="64" y="54"/>
                </a:lnTo>
                <a:lnTo>
                  <a:pt x="64" y="52"/>
                </a:lnTo>
                <a:lnTo>
                  <a:pt x="65" y="52"/>
                </a:lnTo>
                <a:lnTo>
                  <a:pt x="65" y="51"/>
                </a:lnTo>
                <a:lnTo>
                  <a:pt x="67" y="50"/>
                </a:lnTo>
                <a:lnTo>
                  <a:pt x="69" y="51"/>
                </a:lnTo>
                <a:lnTo>
                  <a:pt x="70" y="51"/>
                </a:lnTo>
                <a:lnTo>
                  <a:pt x="69" y="52"/>
                </a:lnTo>
                <a:lnTo>
                  <a:pt x="67" y="52"/>
                </a:lnTo>
                <a:lnTo>
                  <a:pt x="67" y="54"/>
                </a:lnTo>
                <a:lnTo>
                  <a:pt x="69" y="55"/>
                </a:lnTo>
                <a:lnTo>
                  <a:pt x="67" y="56"/>
                </a:lnTo>
                <a:lnTo>
                  <a:pt x="67" y="57"/>
                </a:lnTo>
                <a:lnTo>
                  <a:pt x="66" y="57"/>
                </a:lnTo>
                <a:lnTo>
                  <a:pt x="66" y="58"/>
                </a:lnTo>
                <a:lnTo>
                  <a:pt x="69" y="58"/>
                </a:lnTo>
                <a:lnTo>
                  <a:pt x="69" y="59"/>
                </a:lnTo>
                <a:lnTo>
                  <a:pt x="70" y="59"/>
                </a:lnTo>
                <a:lnTo>
                  <a:pt x="70" y="61"/>
                </a:lnTo>
                <a:lnTo>
                  <a:pt x="69" y="62"/>
                </a:lnTo>
                <a:lnTo>
                  <a:pt x="70" y="63"/>
                </a:lnTo>
                <a:lnTo>
                  <a:pt x="69" y="64"/>
                </a:lnTo>
                <a:lnTo>
                  <a:pt x="71" y="64"/>
                </a:lnTo>
                <a:lnTo>
                  <a:pt x="73" y="64"/>
                </a:lnTo>
                <a:lnTo>
                  <a:pt x="73" y="65"/>
                </a:lnTo>
                <a:lnTo>
                  <a:pt x="74" y="65"/>
                </a:lnTo>
                <a:lnTo>
                  <a:pt x="76" y="65"/>
                </a:lnTo>
                <a:lnTo>
                  <a:pt x="77" y="67"/>
                </a:lnTo>
                <a:lnTo>
                  <a:pt x="77" y="68"/>
                </a:lnTo>
                <a:lnTo>
                  <a:pt x="78" y="68"/>
                </a:lnTo>
                <a:lnTo>
                  <a:pt x="78" y="69"/>
                </a:lnTo>
                <a:lnTo>
                  <a:pt x="80" y="69"/>
                </a:lnTo>
                <a:lnTo>
                  <a:pt x="82" y="69"/>
                </a:lnTo>
                <a:lnTo>
                  <a:pt x="83" y="70"/>
                </a:lnTo>
                <a:lnTo>
                  <a:pt x="82" y="71"/>
                </a:lnTo>
                <a:lnTo>
                  <a:pt x="83" y="73"/>
                </a:lnTo>
                <a:lnTo>
                  <a:pt x="83" y="71"/>
                </a:lnTo>
                <a:lnTo>
                  <a:pt x="84" y="71"/>
                </a:lnTo>
                <a:lnTo>
                  <a:pt x="85" y="71"/>
                </a:lnTo>
                <a:lnTo>
                  <a:pt x="86" y="73"/>
                </a:lnTo>
                <a:lnTo>
                  <a:pt x="86" y="74"/>
                </a:lnTo>
                <a:lnTo>
                  <a:pt x="86" y="75"/>
                </a:lnTo>
                <a:lnTo>
                  <a:pt x="86" y="76"/>
                </a:lnTo>
                <a:lnTo>
                  <a:pt x="88" y="76"/>
                </a:lnTo>
                <a:lnTo>
                  <a:pt x="90" y="76"/>
                </a:lnTo>
                <a:lnTo>
                  <a:pt x="91" y="76"/>
                </a:lnTo>
                <a:lnTo>
                  <a:pt x="91" y="75"/>
                </a:lnTo>
                <a:lnTo>
                  <a:pt x="93" y="75"/>
                </a:lnTo>
                <a:lnTo>
                  <a:pt x="95" y="75"/>
                </a:lnTo>
                <a:lnTo>
                  <a:pt x="96" y="75"/>
                </a:lnTo>
                <a:lnTo>
                  <a:pt x="97" y="75"/>
                </a:lnTo>
                <a:lnTo>
                  <a:pt x="98" y="75"/>
                </a:lnTo>
                <a:lnTo>
                  <a:pt x="99" y="74"/>
                </a:lnTo>
                <a:lnTo>
                  <a:pt x="98" y="74"/>
                </a:lnTo>
                <a:lnTo>
                  <a:pt x="99" y="73"/>
                </a:lnTo>
                <a:lnTo>
                  <a:pt x="99" y="71"/>
                </a:lnTo>
                <a:lnTo>
                  <a:pt x="99" y="73"/>
                </a:lnTo>
                <a:lnTo>
                  <a:pt x="101" y="71"/>
                </a:lnTo>
                <a:lnTo>
                  <a:pt x="99" y="70"/>
                </a:lnTo>
                <a:lnTo>
                  <a:pt x="99" y="69"/>
                </a:lnTo>
                <a:lnTo>
                  <a:pt x="99" y="68"/>
                </a:lnTo>
                <a:lnTo>
                  <a:pt x="98" y="69"/>
                </a:lnTo>
                <a:lnTo>
                  <a:pt x="98" y="68"/>
                </a:lnTo>
                <a:lnTo>
                  <a:pt x="97" y="65"/>
                </a:lnTo>
                <a:lnTo>
                  <a:pt x="96" y="65"/>
                </a:lnTo>
                <a:lnTo>
                  <a:pt x="95" y="64"/>
                </a:lnTo>
                <a:lnTo>
                  <a:pt x="96" y="64"/>
                </a:lnTo>
                <a:lnTo>
                  <a:pt x="96" y="63"/>
                </a:lnTo>
                <a:lnTo>
                  <a:pt x="96" y="62"/>
                </a:lnTo>
                <a:lnTo>
                  <a:pt x="95" y="62"/>
                </a:lnTo>
                <a:lnTo>
                  <a:pt x="96" y="61"/>
                </a:lnTo>
                <a:lnTo>
                  <a:pt x="96" y="58"/>
                </a:lnTo>
                <a:lnTo>
                  <a:pt x="97" y="58"/>
                </a:lnTo>
                <a:lnTo>
                  <a:pt x="98" y="58"/>
                </a:lnTo>
                <a:lnTo>
                  <a:pt x="98" y="57"/>
                </a:lnTo>
                <a:lnTo>
                  <a:pt x="97" y="57"/>
                </a:lnTo>
                <a:lnTo>
                  <a:pt x="98" y="56"/>
                </a:lnTo>
                <a:lnTo>
                  <a:pt x="98" y="55"/>
                </a:lnTo>
                <a:lnTo>
                  <a:pt x="99" y="54"/>
                </a:lnTo>
                <a:lnTo>
                  <a:pt x="99" y="52"/>
                </a:lnTo>
                <a:lnTo>
                  <a:pt x="101" y="52"/>
                </a:lnTo>
                <a:lnTo>
                  <a:pt x="102" y="52"/>
                </a:lnTo>
                <a:lnTo>
                  <a:pt x="102" y="50"/>
                </a:lnTo>
                <a:lnTo>
                  <a:pt x="103" y="50"/>
                </a:lnTo>
                <a:lnTo>
                  <a:pt x="104" y="51"/>
                </a:lnTo>
                <a:lnTo>
                  <a:pt x="105" y="51"/>
                </a:lnTo>
                <a:lnTo>
                  <a:pt x="105" y="50"/>
                </a:lnTo>
                <a:lnTo>
                  <a:pt x="106" y="51"/>
                </a:lnTo>
                <a:lnTo>
                  <a:pt x="106" y="52"/>
                </a:lnTo>
                <a:lnTo>
                  <a:pt x="108" y="51"/>
                </a:lnTo>
                <a:lnTo>
                  <a:pt x="106" y="51"/>
                </a:lnTo>
                <a:lnTo>
                  <a:pt x="106" y="50"/>
                </a:lnTo>
                <a:lnTo>
                  <a:pt x="108" y="50"/>
                </a:lnTo>
                <a:lnTo>
                  <a:pt x="108" y="49"/>
                </a:lnTo>
                <a:lnTo>
                  <a:pt x="108" y="48"/>
                </a:lnTo>
                <a:lnTo>
                  <a:pt x="109" y="48"/>
                </a:lnTo>
                <a:lnTo>
                  <a:pt x="110" y="46"/>
                </a:lnTo>
                <a:lnTo>
                  <a:pt x="111" y="46"/>
                </a:lnTo>
                <a:lnTo>
                  <a:pt x="111" y="45"/>
                </a:lnTo>
                <a:lnTo>
                  <a:pt x="112" y="44"/>
                </a:lnTo>
                <a:lnTo>
                  <a:pt x="114" y="45"/>
                </a:lnTo>
                <a:lnTo>
                  <a:pt x="114" y="44"/>
                </a:lnTo>
                <a:lnTo>
                  <a:pt x="115" y="44"/>
                </a:lnTo>
                <a:lnTo>
                  <a:pt x="114" y="44"/>
                </a:lnTo>
                <a:lnTo>
                  <a:pt x="114" y="43"/>
                </a:lnTo>
                <a:lnTo>
                  <a:pt x="112" y="43"/>
                </a:lnTo>
                <a:lnTo>
                  <a:pt x="112" y="42"/>
                </a:lnTo>
                <a:lnTo>
                  <a:pt x="114" y="42"/>
                </a:lnTo>
                <a:lnTo>
                  <a:pt x="114" y="41"/>
                </a:lnTo>
                <a:lnTo>
                  <a:pt x="114" y="39"/>
                </a:lnTo>
                <a:lnTo>
                  <a:pt x="112" y="39"/>
                </a:lnTo>
                <a:lnTo>
                  <a:pt x="112" y="38"/>
                </a:lnTo>
                <a:lnTo>
                  <a:pt x="111" y="38"/>
                </a:lnTo>
                <a:lnTo>
                  <a:pt x="110" y="38"/>
                </a:lnTo>
                <a:lnTo>
                  <a:pt x="109" y="38"/>
                </a:lnTo>
                <a:lnTo>
                  <a:pt x="108" y="37"/>
                </a:lnTo>
                <a:lnTo>
                  <a:pt x="108" y="36"/>
                </a:lnTo>
                <a:lnTo>
                  <a:pt x="109" y="35"/>
                </a:lnTo>
                <a:lnTo>
                  <a:pt x="110" y="33"/>
                </a:lnTo>
                <a:lnTo>
                  <a:pt x="109" y="33"/>
                </a:lnTo>
                <a:lnTo>
                  <a:pt x="108" y="33"/>
                </a:lnTo>
                <a:lnTo>
                  <a:pt x="106" y="32"/>
                </a:lnTo>
                <a:lnTo>
                  <a:pt x="108" y="32"/>
                </a:lnTo>
                <a:lnTo>
                  <a:pt x="106" y="32"/>
                </a:lnTo>
                <a:lnTo>
                  <a:pt x="106" y="31"/>
                </a:lnTo>
                <a:lnTo>
                  <a:pt x="105" y="30"/>
                </a:lnTo>
                <a:lnTo>
                  <a:pt x="104" y="30"/>
                </a:lnTo>
                <a:lnTo>
                  <a:pt x="103" y="30"/>
                </a:lnTo>
                <a:lnTo>
                  <a:pt x="103" y="29"/>
                </a:lnTo>
                <a:lnTo>
                  <a:pt x="101" y="29"/>
                </a:lnTo>
                <a:lnTo>
                  <a:pt x="99" y="29"/>
                </a:lnTo>
                <a:lnTo>
                  <a:pt x="98" y="29"/>
                </a:lnTo>
                <a:lnTo>
                  <a:pt x="98" y="27"/>
                </a:lnTo>
                <a:lnTo>
                  <a:pt x="97" y="29"/>
                </a:lnTo>
                <a:lnTo>
                  <a:pt x="96" y="29"/>
                </a:lnTo>
                <a:lnTo>
                  <a:pt x="96" y="27"/>
                </a:lnTo>
                <a:lnTo>
                  <a:pt x="95" y="27"/>
                </a:lnTo>
                <a:lnTo>
                  <a:pt x="95" y="29"/>
                </a:lnTo>
                <a:lnTo>
                  <a:pt x="92" y="29"/>
                </a:lnTo>
                <a:lnTo>
                  <a:pt x="93" y="27"/>
                </a:lnTo>
                <a:lnTo>
                  <a:pt x="92" y="26"/>
                </a:lnTo>
                <a:lnTo>
                  <a:pt x="91" y="25"/>
                </a:lnTo>
                <a:lnTo>
                  <a:pt x="91" y="24"/>
                </a:lnTo>
                <a:lnTo>
                  <a:pt x="92" y="23"/>
                </a:lnTo>
                <a:lnTo>
                  <a:pt x="93" y="23"/>
                </a:lnTo>
                <a:lnTo>
                  <a:pt x="93" y="22"/>
                </a:lnTo>
                <a:lnTo>
                  <a:pt x="95" y="22"/>
                </a:lnTo>
                <a:lnTo>
                  <a:pt x="93" y="20"/>
                </a:lnTo>
                <a:lnTo>
                  <a:pt x="95" y="19"/>
                </a:lnTo>
                <a:lnTo>
                  <a:pt x="95" y="18"/>
                </a:lnTo>
                <a:lnTo>
                  <a:pt x="95" y="17"/>
                </a:lnTo>
                <a:lnTo>
                  <a:pt x="96" y="17"/>
                </a:lnTo>
                <a:lnTo>
                  <a:pt x="96" y="16"/>
                </a:lnTo>
                <a:lnTo>
                  <a:pt x="96" y="14"/>
                </a:lnTo>
                <a:lnTo>
                  <a:pt x="97" y="14"/>
                </a:lnTo>
                <a:lnTo>
                  <a:pt x="96" y="13"/>
                </a:lnTo>
                <a:lnTo>
                  <a:pt x="95" y="13"/>
                </a:lnTo>
                <a:lnTo>
                  <a:pt x="95" y="12"/>
                </a:lnTo>
                <a:lnTo>
                  <a:pt x="91" y="12"/>
                </a:lnTo>
                <a:lnTo>
                  <a:pt x="89" y="11"/>
                </a:lnTo>
                <a:lnTo>
                  <a:pt x="88" y="10"/>
                </a:lnTo>
                <a:lnTo>
                  <a:pt x="86" y="9"/>
                </a:lnTo>
                <a:lnTo>
                  <a:pt x="84" y="10"/>
                </a:lnTo>
                <a:lnTo>
                  <a:pt x="82" y="10"/>
                </a:lnTo>
                <a:lnTo>
                  <a:pt x="80" y="10"/>
                </a:lnTo>
                <a:lnTo>
                  <a:pt x="79" y="10"/>
                </a:lnTo>
                <a:lnTo>
                  <a:pt x="78" y="10"/>
                </a:lnTo>
                <a:lnTo>
                  <a:pt x="78" y="9"/>
                </a:lnTo>
                <a:lnTo>
                  <a:pt x="78" y="7"/>
                </a:lnTo>
                <a:lnTo>
                  <a:pt x="77" y="7"/>
                </a:lnTo>
                <a:lnTo>
                  <a:pt x="76" y="7"/>
                </a:lnTo>
                <a:lnTo>
                  <a:pt x="74" y="6"/>
                </a:lnTo>
                <a:lnTo>
                  <a:pt x="73" y="5"/>
                </a:lnTo>
                <a:lnTo>
                  <a:pt x="73" y="4"/>
                </a:lnTo>
                <a:lnTo>
                  <a:pt x="73" y="3"/>
                </a:lnTo>
                <a:lnTo>
                  <a:pt x="72" y="3"/>
                </a:lnTo>
                <a:lnTo>
                  <a:pt x="72" y="1"/>
                </a:lnTo>
                <a:lnTo>
                  <a:pt x="71" y="3"/>
                </a:lnTo>
                <a:lnTo>
                  <a:pt x="69" y="5"/>
                </a:lnTo>
                <a:lnTo>
                  <a:pt x="69" y="4"/>
                </a:lnTo>
                <a:lnTo>
                  <a:pt x="65" y="4"/>
                </a:lnTo>
                <a:lnTo>
                  <a:pt x="64" y="4"/>
                </a:lnTo>
                <a:lnTo>
                  <a:pt x="65" y="4"/>
                </a:lnTo>
                <a:lnTo>
                  <a:pt x="66" y="4"/>
                </a:lnTo>
                <a:lnTo>
                  <a:pt x="65" y="3"/>
                </a:lnTo>
                <a:lnTo>
                  <a:pt x="66" y="3"/>
                </a:lnTo>
                <a:lnTo>
                  <a:pt x="66" y="1"/>
                </a:lnTo>
                <a:lnTo>
                  <a:pt x="65" y="1"/>
                </a:lnTo>
                <a:lnTo>
                  <a:pt x="64" y="0"/>
                </a:lnTo>
                <a:lnTo>
                  <a:pt x="63" y="1"/>
                </a:lnTo>
                <a:lnTo>
                  <a:pt x="61" y="3"/>
                </a:lnTo>
                <a:lnTo>
                  <a:pt x="61" y="4"/>
                </a:lnTo>
                <a:lnTo>
                  <a:pt x="60" y="4"/>
                </a:lnTo>
                <a:lnTo>
                  <a:pt x="58" y="4"/>
                </a:lnTo>
                <a:lnTo>
                  <a:pt x="57" y="4"/>
                </a:lnTo>
                <a:lnTo>
                  <a:pt x="57" y="3"/>
                </a:lnTo>
                <a:lnTo>
                  <a:pt x="58" y="1"/>
                </a:lnTo>
                <a:lnTo>
                  <a:pt x="57" y="1"/>
                </a:lnTo>
                <a:lnTo>
                  <a:pt x="56" y="1"/>
                </a:lnTo>
                <a:lnTo>
                  <a:pt x="53" y="3"/>
                </a:lnTo>
                <a:lnTo>
                  <a:pt x="53" y="4"/>
                </a:lnTo>
                <a:lnTo>
                  <a:pt x="54" y="5"/>
                </a:lnTo>
                <a:lnTo>
                  <a:pt x="54" y="6"/>
                </a:lnTo>
                <a:lnTo>
                  <a:pt x="52" y="6"/>
                </a:lnTo>
                <a:lnTo>
                  <a:pt x="51" y="6"/>
                </a:lnTo>
                <a:lnTo>
                  <a:pt x="51" y="5"/>
                </a:lnTo>
                <a:lnTo>
                  <a:pt x="48" y="5"/>
                </a:lnTo>
                <a:lnTo>
                  <a:pt x="48" y="6"/>
                </a:lnTo>
                <a:lnTo>
                  <a:pt x="50" y="7"/>
                </a:lnTo>
                <a:lnTo>
                  <a:pt x="50" y="9"/>
                </a:lnTo>
                <a:lnTo>
                  <a:pt x="51" y="9"/>
                </a:lnTo>
                <a:lnTo>
                  <a:pt x="51" y="10"/>
                </a:lnTo>
                <a:lnTo>
                  <a:pt x="51" y="9"/>
                </a:lnTo>
                <a:lnTo>
                  <a:pt x="50" y="9"/>
                </a:lnTo>
                <a:lnTo>
                  <a:pt x="48" y="7"/>
                </a:lnTo>
                <a:lnTo>
                  <a:pt x="48" y="6"/>
                </a:lnTo>
                <a:lnTo>
                  <a:pt x="46" y="9"/>
                </a:lnTo>
                <a:lnTo>
                  <a:pt x="43" y="10"/>
                </a:lnTo>
                <a:lnTo>
                  <a:pt x="41" y="10"/>
                </a:lnTo>
                <a:lnTo>
                  <a:pt x="40" y="11"/>
                </a:lnTo>
                <a:lnTo>
                  <a:pt x="39" y="11"/>
                </a:lnTo>
                <a:lnTo>
                  <a:pt x="38" y="12"/>
                </a:lnTo>
                <a:lnTo>
                  <a:pt x="38" y="11"/>
                </a:lnTo>
                <a:lnTo>
                  <a:pt x="35" y="11"/>
                </a:lnTo>
                <a:lnTo>
                  <a:pt x="34" y="11"/>
                </a:lnTo>
                <a:lnTo>
                  <a:pt x="35" y="10"/>
                </a:lnTo>
                <a:lnTo>
                  <a:pt x="34" y="10"/>
                </a:lnTo>
                <a:lnTo>
                  <a:pt x="33" y="9"/>
                </a:lnTo>
                <a:lnTo>
                  <a:pt x="29" y="9"/>
                </a:lnTo>
                <a:lnTo>
                  <a:pt x="29" y="7"/>
                </a:lnTo>
                <a:lnTo>
                  <a:pt x="28" y="7"/>
                </a:lnTo>
                <a:lnTo>
                  <a:pt x="28" y="9"/>
                </a:lnTo>
                <a:lnTo>
                  <a:pt x="27" y="9"/>
                </a:lnTo>
                <a:lnTo>
                  <a:pt x="27" y="10"/>
                </a:lnTo>
                <a:lnTo>
                  <a:pt x="26" y="10"/>
                </a:lnTo>
                <a:lnTo>
                  <a:pt x="25" y="10"/>
                </a:lnTo>
                <a:lnTo>
                  <a:pt x="22" y="9"/>
                </a:lnTo>
                <a:lnTo>
                  <a:pt x="22" y="7"/>
                </a:lnTo>
                <a:lnTo>
                  <a:pt x="22" y="6"/>
                </a:lnTo>
                <a:lnTo>
                  <a:pt x="22" y="5"/>
                </a:lnTo>
                <a:lnTo>
                  <a:pt x="20" y="6"/>
                </a:lnTo>
                <a:lnTo>
                  <a:pt x="19" y="6"/>
                </a:lnTo>
                <a:lnTo>
                  <a:pt x="15" y="9"/>
                </a:lnTo>
                <a:lnTo>
                  <a:pt x="14" y="9"/>
                </a:lnTo>
                <a:lnTo>
                  <a:pt x="9" y="11"/>
                </a:lnTo>
                <a:lnTo>
                  <a:pt x="6" y="13"/>
                </a:lnTo>
                <a:lnTo>
                  <a:pt x="0" y="16"/>
                </a:lnTo>
                <a:lnTo>
                  <a:pt x="0" y="17"/>
                </a:lnTo>
                <a:lnTo>
                  <a:pt x="0" y="19"/>
                </a:lnTo>
                <a:lnTo>
                  <a:pt x="1" y="19"/>
                </a:lnTo>
                <a:lnTo>
                  <a:pt x="2" y="20"/>
                </a:lnTo>
                <a:lnTo>
                  <a:pt x="1" y="22"/>
                </a:lnTo>
                <a:lnTo>
                  <a:pt x="1" y="23"/>
                </a:lnTo>
                <a:lnTo>
                  <a:pt x="1" y="25"/>
                </a:lnTo>
                <a:lnTo>
                  <a:pt x="2" y="25"/>
                </a:lnTo>
                <a:lnTo>
                  <a:pt x="2" y="26"/>
                </a:lnTo>
                <a:lnTo>
                  <a:pt x="3" y="26"/>
                </a:lnTo>
                <a:lnTo>
                  <a:pt x="5" y="26"/>
                </a:lnTo>
                <a:lnTo>
                  <a:pt x="7" y="29"/>
                </a:lnTo>
                <a:lnTo>
                  <a:pt x="7" y="30"/>
                </a:lnTo>
                <a:lnTo>
                  <a:pt x="8" y="30"/>
                </a:lnTo>
                <a:lnTo>
                  <a:pt x="9" y="30"/>
                </a:lnTo>
                <a:lnTo>
                  <a:pt x="11" y="31"/>
                </a:lnTo>
                <a:lnTo>
                  <a:pt x="11" y="30"/>
                </a:lnTo>
                <a:lnTo>
                  <a:pt x="12" y="29"/>
                </a:lnTo>
                <a:lnTo>
                  <a:pt x="14" y="2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20" name="Freeform 328"/>
          <p:cNvSpPr>
            <a:spLocks/>
          </p:cNvSpPr>
          <p:nvPr/>
        </p:nvSpPr>
        <p:spPr bwMode="auto">
          <a:xfrm>
            <a:off x="4294188" y="2192338"/>
            <a:ext cx="1587" cy="1587"/>
          </a:xfrm>
          <a:custGeom>
            <a:avLst/>
            <a:gdLst>
              <a:gd name="T0" fmla="*/ 0 w 1587"/>
              <a:gd name="T1" fmla="*/ 2147483646 h 1"/>
              <a:gd name="T2" fmla="*/ 0 w 1587"/>
              <a:gd name="T3" fmla="*/ 0 h 1"/>
              <a:gd name="T4" fmla="*/ 0 w 1587"/>
              <a:gd name="T5" fmla="*/ 2147483646 h 1"/>
              <a:gd name="T6" fmla="*/ 0 60000 65536"/>
              <a:gd name="T7" fmla="*/ 0 60000 65536"/>
              <a:gd name="T8" fmla="*/ 0 60000 65536"/>
            </a:gdLst>
            <a:ahLst/>
            <a:cxnLst>
              <a:cxn ang="T6">
                <a:pos x="T0" y="T1"/>
              </a:cxn>
              <a:cxn ang="T7">
                <a:pos x="T2" y="T3"/>
              </a:cxn>
              <a:cxn ang="T8">
                <a:pos x="T4" y="T5"/>
              </a:cxn>
            </a:cxnLst>
            <a:rect l="0" t="0" r="r" b="b"/>
            <a:pathLst>
              <a:path w="1587" h="1">
                <a:moveTo>
                  <a:pt x="0" y="1"/>
                </a:moveTo>
                <a:lnTo>
                  <a:pt x="0"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21" name="Freeform 329"/>
          <p:cNvSpPr>
            <a:spLocks/>
          </p:cNvSpPr>
          <p:nvPr/>
        </p:nvSpPr>
        <p:spPr bwMode="auto">
          <a:xfrm>
            <a:off x="4294188" y="2192338"/>
            <a:ext cx="1587" cy="1587"/>
          </a:xfrm>
          <a:custGeom>
            <a:avLst/>
            <a:gdLst>
              <a:gd name="T0" fmla="*/ 0 w 1587"/>
              <a:gd name="T1" fmla="*/ 0 h 1"/>
              <a:gd name="T2" fmla="*/ 0 w 1587"/>
              <a:gd name="T3" fmla="*/ 2147483646 h 1"/>
              <a:gd name="T4" fmla="*/ 0 w 1587"/>
              <a:gd name="T5" fmla="*/ 0 h 1"/>
              <a:gd name="T6" fmla="*/ 0 60000 65536"/>
              <a:gd name="T7" fmla="*/ 0 60000 65536"/>
              <a:gd name="T8" fmla="*/ 0 60000 65536"/>
            </a:gdLst>
            <a:ahLst/>
            <a:cxnLst>
              <a:cxn ang="T6">
                <a:pos x="T0" y="T1"/>
              </a:cxn>
              <a:cxn ang="T7">
                <a:pos x="T2" y="T3"/>
              </a:cxn>
              <a:cxn ang="T8">
                <a:pos x="T4" y="T5"/>
              </a:cxn>
            </a:cxnLst>
            <a:rect l="0" t="0" r="r" b="b"/>
            <a:pathLst>
              <a:path w="1587" h="1">
                <a:moveTo>
                  <a:pt x="0" y="0"/>
                </a:move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22" name="Freeform 330"/>
          <p:cNvSpPr>
            <a:spLocks/>
          </p:cNvSpPr>
          <p:nvPr/>
        </p:nvSpPr>
        <p:spPr bwMode="auto">
          <a:xfrm>
            <a:off x="4410075" y="2263775"/>
            <a:ext cx="180975" cy="80963"/>
          </a:xfrm>
          <a:custGeom>
            <a:avLst/>
            <a:gdLst>
              <a:gd name="T0" fmla="*/ 2147483646 w 229"/>
              <a:gd name="T1" fmla="*/ 2147483646 h 101"/>
              <a:gd name="T2" fmla="*/ 2147483646 w 229"/>
              <a:gd name="T3" fmla="*/ 2147483646 h 101"/>
              <a:gd name="T4" fmla="*/ 2147483646 w 229"/>
              <a:gd name="T5" fmla="*/ 2147483646 h 101"/>
              <a:gd name="T6" fmla="*/ 2147483646 w 229"/>
              <a:gd name="T7" fmla="*/ 2147483646 h 101"/>
              <a:gd name="T8" fmla="*/ 2147483646 w 229"/>
              <a:gd name="T9" fmla="*/ 2147483646 h 101"/>
              <a:gd name="T10" fmla="*/ 2147483646 w 229"/>
              <a:gd name="T11" fmla="*/ 2147483646 h 101"/>
              <a:gd name="T12" fmla="*/ 2147483646 w 229"/>
              <a:gd name="T13" fmla="*/ 2147483646 h 101"/>
              <a:gd name="T14" fmla="*/ 1974197794 w 229"/>
              <a:gd name="T15" fmla="*/ 2147483646 h 101"/>
              <a:gd name="T16" fmla="*/ 0 w 229"/>
              <a:gd name="T17" fmla="*/ 2147483646 h 101"/>
              <a:gd name="T18" fmla="*/ 1480804624 w 229"/>
              <a:gd name="T19" fmla="*/ 2147483646 h 101"/>
              <a:gd name="T20" fmla="*/ 2147483646 w 229"/>
              <a:gd name="T21" fmla="*/ 2147483646 h 101"/>
              <a:gd name="T22" fmla="*/ 2147483646 w 229"/>
              <a:gd name="T23" fmla="*/ 2147483646 h 101"/>
              <a:gd name="T24" fmla="*/ 2147483646 w 229"/>
              <a:gd name="T25" fmla="*/ 2147483646 h 101"/>
              <a:gd name="T26" fmla="*/ 2147483646 w 229"/>
              <a:gd name="T27" fmla="*/ 2147483646 h 101"/>
              <a:gd name="T28" fmla="*/ 2147483646 w 229"/>
              <a:gd name="T29" fmla="*/ 2147483646 h 101"/>
              <a:gd name="T30" fmla="*/ 2147483646 w 229"/>
              <a:gd name="T31" fmla="*/ 2147483646 h 101"/>
              <a:gd name="T32" fmla="*/ 2147483646 w 229"/>
              <a:gd name="T33" fmla="*/ 2147483646 h 101"/>
              <a:gd name="T34" fmla="*/ 2147483646 w 229"/>
              <a:gd name="T35" fmla="*/ 2147483646 h 101"/>
              <a:gd name="T36" fmla="*/ 2147483646 w 229"/>
              <a:gd name="T37" fmla="*/ 2147483646 h 101"/>
              <a:gd name="T38" fmla="*/ 2147483646 w 229"/>
              <a:gd name="T39" fmla="*/ 2147483646 h 101"/>
              <a:gd name="T40" fmla="*/ 2147483646 w 229"/>
              <a:gd name="T41" fmla="*/ 2147483646 h 101"/>
              <a:gd name="T42" fmla="*/ 2147483646 w 229"/>
              <a:gd name="T43" fmla="*/ 2147483646 h 101"/>
              <a:gd name="T44" fmla="*/ 2147483646 w 229"/>
              <a:gd name="T45" fmla="*/ 2147483646 h 101"/>
              <a:gd name="T46" fmla="*/ 2147483646 w 229"/>
              <a:gd name="T47" fmla="*/ 2147483646 h 101"/>
              <a:gd name="T48" fmla="*/ 2147483646 w 229"/>
              <a:gd name="T49" fmla="*/ 2147483646 h 101"/>
              <a:gd name="T50" fmla="*/ 2147483646 w 229"/>
              <a:gd name="T51" fmla="*/ 2147483646 h 101"/>
              <a:gd name="T52" fmla="*/ 2147483646 w 229"/>
              <a:gd name="T53" fmla="*/ 2147483646 h 101"/>
              <a:gd name="T54" fmla="*/ 2147483646 w 229"/>
              <a:gd name="T55" fmla="*/ 2147483646 h 101"/>
              <a:gd name="T56" fmla="*/ 2147483646 w 229"/>
              <a:gd name="T57" fmla="*/ 0 h 101"/>
              <a:gd name="T58" fmla="*/ 2147483646 w 229"/>
              <a:gd name="T59" fmla="*/ 515352742 h 101"/>
              <a:gd name="T60" fmla="*/ 2147483646 w 229"/>
              <a:gd name="T61" fmla="*/ 2147483646 h 101"/>
              <a:gd name="T62" fmla="*/ 2147483646 w 229"/>
              <a:gd name="T63" fmla="*/ 2147483646 h 101"/>
              <a:gd name="T64" fmla="*/ 2147483646 w 229"/>
              <a:gd name="T65" fmla="*/ 2147483646 h 101"/>
              <a:gd name="T66" fmla="*/ 2147483646 w 229"/>
              <a:gd name="T67" fmla="*/ 2147483646 h 101"/>
              <a:gd name="T68" fmla="*/ 2147483646 w 229"/>
              <a:gd name="T69" fmla="*/ 2147483646 h 101"/>
              <a:gd name="T70" fmla="*/ 2147483646 w 229"/>
              <a:gd name="T71" fmla="*/ 2147483646 h 101"/>
              <a:gd name="T72" fmla="*/ 2147483646 w 229"/>
              <a:gd name="T73" fmla="*/ 2147483646 h 101"/>
              <a:gd name="T74" fmla="*/ 2147483646 w 229"/>
              <a:gd name="T75" fmla="*/ 2147483646 h 101"/>
              <a:gd name="T76" fmla="*/ 2147483646 w 229"/>
              <a:gd name="T77" fmla="*/ 2147483646 h 101"/>
              <a:gd name="T78" fmla="*/ 2147483646 w 229"/>
              <a:gd name="T79" fmla="*/ 2147483646 h 101"/>
              <a:gd name="T80" fmla="*/ 2147483646 w 229"/>
              <a:gd name="T81" fmla="*/ 2147483646 h 101"/>
              <a:gd name="T82" fmla="*/ 2147483646 w 229"/>
              <a:gd name="T83" fmla="*/ 2147483646 h 101"/>
              <a:gd name="T84" fmla="*/ 2147483646 w 229"/>
              <a:gd name="T85" fmla="*/ 2147483646 h 101"/>
              <a:gd name="T86" fmla="*/ 2147483646 w 229"/>
              <a:gd name="T87" fmla="*/ 2147483646 h 101"/>
              <a:gd name="T88" fmla="*/ 2147483646 w 229"/>
              <a:gd name="T89" fmla="*/ 2147483646 h 101"/>
              <a:gd name="T90" fmla="*/ 2147483646 w 229"/>
              <a:gd name="T91" fmla="*/ 2147483646 h 101"/>
              <a:gd name="T92" fmla="*/ 2147483646 w 229"/>
              <a:gd name="T93" fmla="*/ 2147483646 h 101"/>
              <a:gd name="T94" fmla="*/ 2147483646 w 229"/>
              <a:gd name="T95" fmla="*/ 2147483646 h 101"/>
              <a:gd name="T96" fmla="*/ 2147483646 w 229"/>
              <a:gd name="T97" fmla="*/ 2147483646 h 101"/>
              <a:gd name="T98" fmla="*/ 2147483646 w 229"/>
              <a:gd name="T99" fmla="*/ 2147483646 h 101"/>
              <a:gd name="T100" fmla="*/ 2147483646 w 229"/>
              <a:gd name="T101" fmla="*/ 2147483646 h 101"/>
              <a:gd name="T102" fmla="*/ 2147483646 w 229"/>
              <a:gd name="T103" fmla="*/ 2147483646 h 101"/>
              <a:gd name="T104" fmla="*/ 2147483646 w 229"/>
              <a:gd name="T105" fmla="*/ 2147483646 h 101"/>
              <a:gd name="T106" fmla="*/ 2147483646 w 229"/>
              <a:gd name="T107" fmla="*/ 2147483646 h 101"/>
              <a:gd name="T108" fmla="*/ 2147483646 w 229"/>
              <a:gd name="T109" fmla="*/ 2147483646 h 101"/>
              <a:gd name="T110" fmla="*/ 2147483646 w 229"/>
              <a:gd name="T111" fmla="*/ 2147483646 h 101"/>
              <a:gd name="T112" fmla="*/ 2147483646 w 229"/>
              <a:gd name="T113" fmla="*/ 2147483646 h 101"/>
              <a:gd name="T114" fmla="*/ 2147483646 w 229"/>
              <a:gd name="T115" fmla="*/ 2147483646 h 101"/>
              <a:gd name="T116" fmla="*/ 2147483646 w 229"/>
              <a:gd name="T117" fmla="*/ 2147483646 h 1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9" h="101">
                <a:moveTo>
                  <a:pt x="121" y="93"/>
                </a:moveTo>
                <a:lnTo>
                  <a:pt x="119" y="93"/>
                </a:lnTo>
                <a:lnTo>
                  <a:pt x="114" y="93"/>
                </a:lnTo>
                <a:lnTo>
                  <a:pt x="112" y="92"/>
                </a:lnTo>
                <a:lnTo>
                  <a:pt x="106" y="91"/>
                </a:lnTo>
                <a:lnTo>
                  <a:pt x="103" y="91"/>
                </a:lnTo>
                <a:lnTo>
                  <a:pt x="100" y="91"/>
                </a:lnTo>
                <a:lnTo>
                  <a:pt x="97" y="90"/>
                </a:lnTo>
                <a:lnTo>
                  <a:pt x="94" y="90"/>
                </a:lnTo>
                <a:lnTo>
                  <a:pt x="88" y="88"/>
                </a:lnTo>
                <a:lnTo>
                  <a:pt x="85" y="85"/>
                </a:lnTo>
                <a:lnTo>
                  <a:pt x="83" y="83"/>
                </a:lnTo>
                <a:lnTo>
                  <a:pt x="84" y="82"/>
                </a:lnTo>
                <a:lnTo>
                  <a:pt x="84" y="80"/>
                </a:lnTo>
                <a:lnTo>
                  <a:pt x="82" y="79"/>
                </a:lnTo>
                <a:lnTo>
                  <a:pt x="81" y="77"/>
                </a:lnTo>
                <a:lnTo>
                  <a:pt x="80" y="76"/>
                </a:lnTo>
                <a:lnTo>
                  <a:pt x="83" y="73"/>
                </a:lnTo>
                <a:lnTo>
                  <a:pt x="82" y="73"/>
                </a:lnTo>
                <a:lnTo>
                  <a:pt x="80" y="72"/>
                </a:lnTo>
                <a:lnTo>
                  <a:pt x="76" y="72"/>
                </a:lnTo>
                <a:lnTo>
                  <a:pt x="74" y="73"/>
                </a:lnTo>
                <a:lnTo>
                  <a:pt x="67" y="78"/>
                </a:lnTo>
                <a:lnTo>
                  <a:pt x="64" y="77"/>
                </a:lnTo>
                <a:lnTo>
                  <a:pt x="59" y="76"/>
                </a:lnTo>
                <a:lnTo>
                  <a:pt x="58" y="77"/>
                </a:lnTo>
                <a:lnTo>
                  <a:pt x="56" y="77"/>
                </a:lnTo>
                <a:lnTo>
                  <a:pt x="51" y="78"/>
                </a:lnTo>
                <a:lnTo>
                  <a:pt x="48" y="80"/>
                </a:lnTo>
                <a:lnTo>
                  <a:pt x="46" y="84"/>
                </a:lnTo>
                <a:lnTo>
                  <a:pt x="44" y="84"/>
                </a:lnTo>
                <a:lnTo>
                  <a:pt x="40" y="84"/>
                </a:lnTo>
                <a:lnTo>
                  <a:pt x="38" y="83"/>
                </a:lnTo>
                <a:lnTo>
                  <a:pt x="36" y="82"/>
                </a:lnTo>
                <a:lnTo>
                  <a:pt x="35" y="82"/>
                </a:lnTo>
                <a:lnTo>
                  <a:pt x="32" y="83"/>
                </a:lnTo>
                <a:lnTo>
                  <a:pt x="29" y="83"/>
                </a:lnTo>
                <a:lnTo>
                  <a:pt x="29" y="82"/>
                </a:lnTo>
                <a:lnTo>
                  <a:pt x="29" y="80"/>
                </a:lnTo>
                <a:lnTo>
                  <a:pt x="29" y="79"/>
                </a:lnTo>
                <a:lnTo>
                  <a:pt x="29" y="78"/>
                </a:lnTo>
                <a:lnTo>
                  <a:pt x="27" y="78"/>
                </a:lnTo>
                <a:lnTo>
                  <a:pt x="27" y="77"/>
                </a:lnTo>
                <a:lnTo>
                  <a:pt x="26" y="77"/>
                </a:lnTo>
                <a:lnTo>
                  <a:pt x="26" y="76"/>
                </a:lnTo>
                <a:lnTo>
                  <a:pt x="26" y="77"/>
                </a:lnTo>
                <a:lnTo>
                  <a:pt x="25" y="77"/>
                </a:lnTo>
                <a:lnTo>
                  <a:pt x="24" y="78"/>
                </a:lnTo>
                <a:lnTo>
                  <a:pt x="24" y="79"/>
                </a:lnTo>
                <a:lnTo>
                  <a:pt x="23" y="79"/>
                </a:lnTo>
                <a:lnTo>
                  <a:pt x="21" y="79"/>
                </a:lnTo>
                <a:lnTo>
                  <a:pt x="21" y="80"/>
                </a:lnTo>
                <a:lnTo>
                  <a:pt x="21" y="82"/>
                </a:lnTo>
                <a:lnTo>
                  <a:pt x="20" y="82"/>
                </a:lnTo>
                <a:lnTo>
                  <a:pt x="19" y="82"/>
                </a:lnTo>
                <a:lnTo>
                  <a:pt x="18" y="82"/>
                </a:lnTo>
                <a:lnTo>
                  <a:pt x="18" y="83"/>
                </a:lnTo>
                <a:lnTo>
                  <a:pt x="18" y="82"/>
                </a:lnTo>
                <a:lnTo>
                  <a:pt x="17" y="82"/>
                </a:lnTo>
                <a:lnTo>
                  <a:pt x="16" y="82"/>
                </a:lnTo>
                <a:lnTo>
                  <a:pt x="16" y="80"/>
                </a:lnTo>
                <a:lnTo>
                  <a:pt x="14" y="80"/>
                </a:lnTo>
                <a:lnTo>
                  <a:pt x="14" y="79"/>
                </a:lnTo>
                <a:lnTo>
                  <a:pt x="13" y="79"/>
                </a:lnTo>
                <a:lnTo>
                  <a:pt x="12" y="79"/>
                </a:lnTo>
                <a:lnTo>
                  <a:pt x="11" y="79"/>
                </a:lnTo>
                <a:lnTo>
                  <a:pt x="11" y="78"/>
                </a:lnTo>
                <a:lnTo>
                  <a:pt x="11" y="77"/>
                </a:lnTo>
                <a:lnTo>
                  <a:pt x="11" y="76"/>
                </a:lnTo>
                <a:lnTo>
                  <a:pt x="10" y="76"/>
                </a:lnTo>
                <a:lnTo>
                  <a:pt x="8" y="76"/>
                </a:lnTo>
                <a:lnTo>
                  <a:pt x="8" y="75"/>
                </a:lnTo>
                <a:lnTo>
                  <a:pt x="7" y="75"/>
                </a:lnTo>
                <a:lnTo>
                  <a:pt x="6" y="75"/>
                </a:lnTo>
                <a:lnTo>
                  <a:pt x="5" y="75"/>
                </a:lnTo>
                <a:lnTo>
                  <a:pt x="4" y="75"/>
                </a:lnTo>
                <a:lnTo>
                  <a:pt x="3" y="75"/>
                </a:lnTo>
                <a:lnTo>
                  <a:pt x="3" y="73"/>
                </a:lnTo>
                <a:lnTo>
                  <a:pt x="4" y="73"/>
                </a:lnTo>
                <a:lnTo>
                  <a:pt x="4" y="72"/>
                </a:lnTo>
                <a:lnTo>
                  <a:pt x="3" y="72"/>
                </a:lnTo>
                <a:lnTo>
                  <a:pt x="4" y="71"/>
                </a:lnTo>
                <a:lnTo>
                  <a:pt x="3" y="71"/>
                </a:lnTo>
                <a:lnTo>
                  <a:pt x="3" y="70"/>
                </a:lnTo>
                <a:lnTo>
                  <a:pt x="1" y="70"/>
                </a:lnTo>
                <a:lnTo>
                  <a:pt x="1" y="69"/>
                </a:lnTo>
                <a:lnTo>
                  <a:pt x="1" y="67"/>
                </a:lnTo>
                <a:lnTo>
                  <a:pt x="0" y="67"/>
                </a:lnTo>
                <a:lnTo>
                  <a:pt x="1" y="67"/>
                </a:lnTo>
                <a:lnTo>
                  <a:pt x="0" y="66"/>
                </a:lnTo>
                <a:lnTo>
                  <a:pt x="0" y="65"/>
                </a:lnTo>
                <a:lnTo>
                  <a:pt x="1" y="64"/>
                </a:lnTo>
                <a:lnTo>
                  <a:pt x="1" y="63"/>
                </a:lnTo>
                <a:lnTo>
                  <a:pt x="3" y="63"/>
                </a:lnTo>
                <a:lnTo>
                  <a:pt x="4" y="63"/>
                </a:lnTo>
                <a:lnTo>
                  <a:pt x="4" y="61"/>
                </a:lnTo>
                <a:lnTo>
                  <a:pt x="3" y="60"/>
                </a:lnTo>
                <a:lnTo>
                  <a:pt x="3" y="59"/>
                </a:lnTo>
                <a:lnTo>
                  <a:pt x="4" y="59"/>
                </a:lnTo>
                <a:lnTo>
                  <a:pt x="3" y="59"/>
                </a:lnTo>
                <a:lnTo>
                  <a:pt x="1" y="58"/>
                </a:lnTo>
                <a:lnTo>
                  <a:pt x="1" y="59"/>
                </a:lnTo>
                <a:lnTo>
                  <a:pt x="1" y="58"/>
                </a:lnTo>
                <a:lnTo>
                  <a:pt x="0" y="58"/>
                </a:lnTo>
                <a:lnTo>
                  <a:pt x="6" y="56"/>
                </a:lnTo>
                <a:lnTo>
                  <a:pt x="5" y="56"/>
                </a:lnTo>
                <a:lnTo>
                  <a:pt x="6" y="56"/>
                </a:lnTo>
                <a:lnTo>
                  <a:pt x="6" y="54"/>
                </a:lnTo>
                <a:lnTo>
                  <a:pt x="7" y="53"/>
                </a:lnTo>
                <a:lnTo>
                  <a:pt x="8" y="54"/>
                </a:lnTo>
                <a:lnTo>
                  <a:pt x="8" y="56"/>
                </a:lnTo>
                <a:lnTo>
                  <a:pt x="10" y="56"/>
                </a:lnTo>
                <a:lnTo>
                  <a:pt x="13" y="56"/>
                </a:lnTo>
                <a:lnTo>
                  <a:pt x="14" y="58"/>
                </a:lnTo>
                <a:lnTo>
                  <a:pt x="16" y="58"/>
                </a:lnTo>
                <a:lnTo>
                  <a:pt x="18" y="60"/>
                </a:lnTo>
                <a:lnTo>
                  <a:pt x="17" y="60"/>
                </a:lnTo>
                <a:lnTo>
                  <a:pt x="18" y="63"/>
                </a:lnTo>
                <a:lnTo>
                  <a:pt x="19" y="61"/>
                </a:lnTo>
                <a:lnTo>
                  <a:pt x="21" y="61"/>
                </a:lnTo>
                <a:lnTo>
                  <a:pt x="21" y="64"/>
                </a:lnTo>
                <a:lnTo>
                  <a:pt x="19" y="65"/>
                </a:lnTo>
                <a:lnTo>
                  <a:pt x="21" y="66"/>
                </a:lnTo>
                <a:lnTo>
                  <a:pt x="25" y="64"/>
                </a:lnTo>
                <a:lnTo>
                  <a:pt x="29" y="60"/>
                </a:lnTo>
                <a:lnTo>
                  <a:pt x="27" y="58"/>
                </a:lnTo>
                <a:lnTo>
                  <a:pt x="27" y="54"/>
                </a:lnTo>
                <a:lnTo>
                  <a:pt x="29" y="54"/>
                </a:lnTo>
                <a:lnTo>
                  <a:pt x="29" y="56"/>
                </a:lnTo>
                <a:lnTo>
                  <a:pt x="31" y="57"/>
                </a:lnTo>
                <a:lnTo>
                  <a:pt x="32" y="56"/>
                </a:lnTo>
                <a:lnTo>
                  <a:pt x="35" y="56"/>
                </a:lnTo>
                <a:lnTo>
                  <a:pt x="37" y="57"/>
                </a:lnTo>
                <a:lnTo>
                  <a:pt x="40" y="57"/>
                </a:lnTo>
                <a:lnTo>
                  <a:pt x="42" y="57"/>
                </a:lnTo>
                <a:lnTo>
                  <a:pt x="40" y="58"/>
                </a:lnTo>
                <a:lnTo>
                  <a:pt x="42" y="58"/>
                </a:lnTo>
                <a:lnTo>
                  <a:pt x="44" y="60"/>
                </a:lnTo>
                <a:lnTo>
                  <a:pt x="46" y="60"/>
                </a:lnTo>
                <a:lnTo>
                  <a:pt x="49" y="59"/>
                </a:lnTo>
                <a:lnTo>
                  <a:pt x="50" y="59"/>
                </a:lnTo>
                <a:lnTo>
                  <a:pt x="51" y="59"/>
                </a:lnTo>
                <a:lnTo>
                  <a:pt x="50" y="60"/>
                </a:lnTo>
                <a:lnTo>
                  <a:pt x="52" y="60"/>
                </a:lnTo>
                <a:lnTo>
                  <a:pt x="53" y="59"/>
                </a:lnTo>
                <a:lnTo>
                  <a:pt x="56" y="59"/>
                </a:lnTo>
                <a:lnTo>
                  <a:pt x="56" y="58"/>
                </a:lnTo>
                <a:lnTo>
                  <a:pt x="56" y="57"/>
                </a:lnTo>
                <a:lnTo>
                  <a:pt x="57" y="57"/>
                </a:lnTo>
                <a:lnTo>
                  <a:pt x="61" y="56"/>
                </a:lnTo>
                <a:lnTo>
                  <a:pt x="62" y="54"/>
                </a:lnTo>
                <a:lnTo>
                  <a:pt x="63" y="53"/>
                </a:lnTo>
                <a:lnTo>
                  <a:pt x="64" y="53"/>
                </a:lnTo>
                <a:lnTo>
                  <a:pt x="67" y="53"/>
                </a:lnTo>
                <a:lnTo>
                  <a:pt x="69" y="54"/>
                </a:lnTo>
                <a:lnTo>
                  <a:pt x="70" y="53"/>
                </a:lnTo>
                <a:lnTo>
                  <a:pt x="74" y="52"/>
                </a:lnTo>
                <a:lnTo>
                  <a:pt x="76" y="52"/>
                </a:lnTo>
                <a:lnTo>
                  <a:pt x="80" y="53"/>
                </a:lnTo>
                <a:lnTo>
                  <a:pt x="80" y="52"/>
                </a:lnTo>
                <a:lnTo>
                  <a:pt x="80" y="50"/>
                </a:lnTo>
                <a:lnTo>
                  <a:pt x="82" y="48"/>
                </a:lnTo>
                <a:lnTo>
                  <a:pt x="81" y="50"/>
                </a:lnTo>
                <a:lnTo>
                  <a:pt x="82" y="51"/>
                </a:lnTo>
                <a:lnTo>
                  <a:pt x="84" y="50"/>
                </a:lnTo>
                <a:lnTo>
                  <a:pt x="85" y="50"/>
                </a:lnTo>
                <a:lnTo>
                  <a:pt x="87" y="50"/>
                </a:lnTo>
                <a:lnTo>
                  <a:pt x="88" y="51"/>
                </a:lnTo>
                <a:lnTo>
                  <a:pt x="89" y="53"/>
                </a:lnTo>
                <a:lnTo>
                  <a:pt x="90" y="52"/>
                </a:lnTo>
                <a:lnTo>
                  <a:pt x="91" y="52"/>
                </a:lnTo>
                <a:lnTo>
                  <a:pt x="93" y="51"/>
                </a:lnTo>
                <a:lnTo>
                  <a:pt x="95" y="51"/>
                </a:lnTo>
                <a:lnTo>
                  <a:pt x="96" y="52"/>
                </a:lnTo>
                <a:lnTo>
                  <a:pt x="98" y="54"/>
                </a:lnTo>
                <a:lnTo>
                  <a:pt x="97" y="56"/>
                </a:lnTo>
                <a:lnTo>
                  <a:pt x="98" y="57"/>
                </a:lnTo>
                <a:lnTo>
                  <a:pt x="100" y="57"/>
                </a:lnTo>
                <a:lnTo>
                  <a:pt x="103" y="59"/>
                </a:lnTo>
                <a:lnTo>
                  <a:pt x="104" y="59"/>
                </a:lnTo>
                <a:lnTo>
                  <a:pt x="106" y="58"/>
                </a:lnTo>
                <a:lnTo>
                  <a:pt x="106" y="54"/>
                </a:lnTo>
                <a:lnTo>
                  <a:pt x="107" y="52"/>
                </a:lnTo>
                <a:lnTo>
                  <a:pt x="106" y="50"/>
                </a:lnTo>
                <a:lnTo>
                  <a:pt x="104" y="48"/>
                </a:lnTo>
                <a:lnTo>
                  <a:pt x="103" y="50"/>
                </a:lnTo>
                <a:lnTo>
                  <a:pt x="101" y="50"/>
                </a:lnTo>
                <a:lnTo>
                  <a:pt x="101" y="48"/>
                </a:lnTo>
                <a:lnTo>
                  <a:pt x="101" y="47"/>
                </a:lnTo>
                <a:lnTo>
                  <a:pt x="103" y="44"/>
                </a:lnTo>
                <a:lnTo>
                  <a:pt x="101" y="40"/>
                </a:lnTo>
                <a:lnTo>
                  <a:pt x="100" y="40"/>
                </a:lnTo>
                <a:lnTo>
                  <a:pt x="98" y="38"/>
                </a:lnTo>
                <a:lnTo>
                  <a:pt x="97" y="37"/>
                </a:lnTo>
                <a:lnTo>
                  <a:pt x="96" y="35"/>
                </a:lnTo>
                <a:lnTo>
                  <a:pt x="96" y="34"/>
                </a:lnTo>
                <a:lnTo>
                  <a:pt x="96" y="33"/>
                </a:lnTo>
                <a:lnTo>
                  <a:pt x="96" y="34"/>
                </a:lnTo>
                <a:lnTo>
                  <a:pt x="98" y="32"/>
                </a:lnTo>
                <a:lnTo>
                  <a:pt x="98" y="31"/>
                </a:lnTo>
                <a:lnTo>
                  <a:pt x="101" y="31"/>
                </a:lnTo>
                <a:lnTo>
                  <a:pt x="102" y="31"/>
                </a:lnTo>
                <a:lnTo>
                  <a:pt x="103" y="28"/>
                </a:lnTo>
                <a:lnTo>
                  <a:pt x="108" y="27"/>
                </a:lnTo>
                <a:lnTo>
                  <a:pt x="109" y="27"/>
                </a:lnTo>
                <a:lnTo>
                  <a:pt x="112" y="27"/>
                </a:lnTo>
                <a:lnTo>
                  <a:pt x="114" y="25"/>
                </a:lnTo>
                <a:lnTo>
                  <a:pt x="115" y="22"/>
                </a:lnTo>
                <a:lnTo>
                  <a:pt x="116" y="19"/>
                </a:lnTo>
                <a:lnTo>
                  <a:pt x="115" y="18"/>
                </a:lnTo>
                <a:lnTo>
                  <a:pt x="115" y="16"/>
                </a:lnTo>
                <a:lnTo>
                  <a:pt x="116" y="16"/>
                </a:lnTo>
                <a:lnTo>
                  <a:pt x="117" y="15"/>
                </a:lnTo>
                <a:lnTo>
                  <a:pt x="119" y="16"/>
                </a:lnTo>
                <a:lnTo>
                  <a:pt x="120" y="16"/>
                </a:lnTo>
                <a:lnTo>
                  <a:pt x="123" y="19"/>
                </a:lnTo>
                <a:lnTo>
                  <a:pt x="125" y="16"/>
                </a:lnTo>
                <a:lnTo>
                  <a:pt x="126" y="16"/>
                </a:lnTo>
                <a:lnTo>
                  <a:pt x="127" y="15"/>
                </a:lnTo>
                <a:lnTo>
                  <a:pt x="127" y="12"/>
                </a:lnTo>
                <a:lnTo>
                  <a:pt x="126" y="11"/>
                </a:lnTo>
                <a:lnTo>
                  <a:pt x="127" y="9"/>
                </a:lnTo>
                <a:lnTo>
                  <a:pt x="128" y="9"/>
                </a:lnTo>
                <a:lnTo>
                  <a:pt x="129" y="11"/>
                </a:lnTo>
                <a:lnTo>
                  <a:pt x="130" y="11"/>
                </a:lnTo>
                <a:lnTo>
                  <a:pt x="130" y="12"/>
                </a:lnTo>
                <a:lnTo>
                  <a:pt x="132" y="12"/>
                </a:lnTo>
                <a:lnTo>
                  <a:pt x="133" y="12"/>
                </a:lnTo>
                <a:lnTo>
                  <a:pt x="133" y="13"/>
                </a:lnTo>
                <a:lnTo>
                  <a:pt x="134" y="13"/>
                </a:lnTo>
                <a:lnTo>
                  <a:pt x="133" y="13"/>
                </a:lnTo>
                <a:lnTo>
                  <a:pt x="133" y="14"/>
                </a:lnTo>
                <a:lnTo>
                  <a:pt x="132" y="14"/>
                </a:lnTo>
                <a:lnTo>
                  <a:pt x="133" y="14"/>
                </a:lnTo>
                <a:lnTo>
                  <a:pt x="133" y="15"/>
                </a:lnTo>
                <a:lnTo>
                  <a:pt x="134" y="15"/>
                </a:lnTo>
                <a:lnTo>
                  <a:pt x="135" y="15"/>
                </a:lnTo>
                <a:lnTo>
                  <a:pt x="135" y="16"/>
                </a:lnTo>
                <a:lnTo>
                  <a:pt x="135" y="15"/>
                </a:lnTo>
                <a:lnTo>
                  <a:pt x="136" y="15"/>
                </a:lnTo>
                <a:lnTo>
                  <a:pt x="136" y="16"/>
                </a:lnTo>
                <a:lnTo>
                  <a:pt x="138" y="15"/>
                </a:lnTo>
                <a:lnTo>
                  <a:pt x="139" y="16"/>
                </a:lnTo>
                <a:lnTo>
                  <a:pt x="140" y="16"/>
                </a:lnTo>
                <a:lnTo>
                  <a:pt x="141" y="16"/>
                </a:lnTo>
                <a:lnTo>
                  <a:pt x="142" y="18"/>
                </a:lnTo>
                <a:lnTo>
                  <a:pt x="142" y="16"/>
                </a:lnTo>
                <a:lnTo>
                  <a:pt x="144" y="16"/>
                </a:lnTo>
                <a:lnTo>
                  <a:pt x="144" y="15"/>
                </a:lnTo>
                <a:lnTo>
                  <a:pt x="145" y="16"/>
                </a:lnTo>
                <a:lnTo>
                  <a:pt x="145" y="15"/>
                </a:lnTo>
                <a:lnTo>
                  <a:pt x="146" y="14"/>
                </a:lnTo>
                <a:lnTo>
                  <a:pt x="145" y="14"/>
                </a:lnTo>
                <a:lnTo>
                  <a:pt x="146" y="14"/>
                </a:lnTo>
                <a:lnTo>
                  <a:pt x="147" y="14"/>
                </a:lnTo>
                <a:lnTo>
                  <a:pt x="147" y="15"/>
                </a:lnTo>
                <a:lnTo>
                  <a:pt x="148" y="15"/>
                </a:lnTo>
                <a:lnTo>
                  <a:pt x="149" y="14"/>
                </a:lnTo>
                <a:lnTo>
                  <a:pt x="151" y="14"/>
                </a:lnTo>
                <a:lnTo>
                  <a:pt x="151" y="15"/>
                </a:lnTo>
                <a:lnTo>
                  <a:pt x="152" y="15"/>
                </a:lnTo>
                <a:lnTo>
                  <a:pt x="152" y="16"/>
                </a:lnTo>
                <a:lnTo>
                  <a:pt x="153" y="16"/>
                </a:lnTo>
                <a:lnTo>
                  <a:pt x="153" y="15"/>
                </a:lnTo>
                <a:lnTo>
                  <a:pt x="153" y="14"/>
                </a:lnTo>
                <a:lnTo>
                  <a:pt x="153" y="13"/>
                </a:lnTo>
                <a:lnTo>
                  <a:pt x="154" y="12"/>
                </a:lnTo>
                <a:lnTo>
                  <a:pt x="155" y="11"/>
                </a:lnTo>
                <a:lnTo>
                  <a:pt x="155" y="9"/>
                </a:lnTo>
                <a:lnTo>
                  <a:pt x="155" y="8"/>
                </a:lnTo>
                <a:lnTo>
                  <a:pt x="157" y="8"/>
                </a:lnTo>
                <a:lnTo>
                  <a:pt x="157" y="9"/>
                </a:lnTo>
                <a:lnTo>
                  <a:pt x="158" y="8"/>
                </a:lnTo>
                <a:lnTo>
                  <a:pt x="158" y="9"/>
                </a:lnTo>
                <a:lnTo>
                  <a:pt x="159" y="9"/>
                </a:lnTo>
                <a:lnTo>
                  <a:pt x="160" y="9"/>
                </a:lnTo>
                <a:lnTo>
                  <a:pt x="161" y="9"/>
                </a:lnTo>
                <a:lnTo>
                  <a:pt x="160" y="8"/>
                </a:lnTo>
                <a:lnTo>
                  <a:pt x="160" y="7"/>
                </a:lnTo>
                <a:lnTo>
                  <a:pt x="160" y="6"/>
                </a:lnTo>
                <a:lnTo>
                  <a:pt x="160" y="5"/>
                </a:lnTo>
                <a:lnTo>
                  <a:pt x="161" y="3"/>
                </a:lnTo>
                <a:lnTo>
                  <a:pt x="160" y="3"/>
                </a:lnTo>
                <a:lnTo>
                  <a:pt x="160" y="2"/>
                </a:lnTo>
                <a:lnTo>
                  <a:pt x="160" y="1"/>
                </a:lnTo>
                <a:lnTo>
                  <a:pt x="160" y="0"/>
                </a:lnTo>
                <a:lnTo>
                  <a:pt x="161" y="0"/>
                </a:lnTo>
                <a:lnTo>
                  <a:pt x="162" y="0"/>
                </a:lnTo>
                <a:lnTo>
                  <a:pt x="164" y="1"/>
                </a:lnTo>
                <a:lnTo>
                  <a:pt x="165" y="0"/>
                </a:lnTo>
                <a:lnTo>
                  <a:pt x="165" y="1"/>
                </a:lnTo>
                <a:lnTo>
                  <a:pt x="166" y="1"/>
                </a:lnTo>
                <a:lnTo>
                  <a:pt x="165" y="1"/>
                </a:lnTo>
                <a:lnTo>
                  <a:pt x="166" y="1"/>
                </a:lnTo>
                <a:lnTo>
                  <a:pt x="166" y="2"/>
                </a:lnTo>
                <a:lnTo>
                  <a:pt x="167" y="2"/>
                </a:lnTo>
                <a:lnTo>
                  <a:pt x="168" y="2"/>
                </a:lnTo>
                <a:lnTo>
                  <a:pt x="168" y="1"/>
                </a:lnTo>
                <a:lnTo>
                  <a:pt x="170" y="1"/>
                </a:lnTo>
                <a:lnTo>
                  <a:pt x="168" y="1"/>
                </a:lnTo>
                <a:lnTo>
                  <a:pt x="170" y="1"/>
                </a:lnTo>
                <a:lnTo>
                  <a:pt x="171" y="1"/>
                </a:lnTo>
                <a:lnTo>
                  <a:pt x="172" y="1"/>
                </a:lnTo>
                <a:lnTo>
                  <a:pt x="174" y="2"/>
                </a:lnTo>
                <a:lnTo>
                  <a:pt x="176" y="2"/>
                </a:lnTo>
                <a:lnTo>
                  <a:pt x="176" y="3"/>
                </a:lnTo>
                <a:lnTo>
                  <a:pt x="177" y="3"/>
                </a:lnTo>
                <a:lnTo>
                  <a:pt x="179" y="5"/>
                </a:lnTo>
                <a:lnTo>
                  <a:pt x="180" y="5"/>
                </a:lnTo>
                <a:lnTo>
                  <a:pt x="181" y="6"/>
                </a:lnTo>
                <a:lnTo>
                  <a:pt x="183" y="6"/>
                </a:lnTo>
                <a:lnTo>
                  <a:pt x="184" y="6"/>
                </a:lnTo>
                <a:lnTo>
                  <a:pt x="185" y="5"/>
                </a:lnTo>
                <a:lnTo>
                  <a:pt x="186" y="6"/>
                </a:lnTo>
                <a:lnTo>
                  <a:pt x="186" y="5"/>
                </a:lnTo>
                <a:lnTo>
                  <a:pt x="186" y="6"/>
                </a:lnTo>
                <a:lnTo>
                  <a:pt x="187" y="6"/>
                </a:lnTo>
                <a:lnTo>
                  <a:pt x="189" y="6"/>
                </a:lnTo>
                <a:lnTo>
                  <a:pt x="189" y="7"/>
                </a:lnTo>
                <a:lnTo>
                  <a:pt x="187" y="6"/>
                </a:lnTo>
                <a:lnTo>
                  <a:pt x="189" y="7"/>
                </a:lnTo>
                <a:lnTo>
                  <a:pt x="190" y="7"/>
                </a:lnTo>
                <a:lnTo>
                  <a:pt x="189" y="7"/>
                </a:lnTo>
                <a:lnTo>
                  <a:pt x="190" y="7"/>
                </a:lnTo>
                <a:lnTo>
                  <a:pt x="190" y="8"/>
                </a:lnTo>
                <a:lnTo>
                  <a:pt x="191" y="8"/>
                </a:lnTo>
                <a:lnTo>
                  <a:pt x="193" y="9"/>
                </a:lnTo>
                <a:lnTo>
                  <a:pt x="194" y="9"/>
                </a:lnTo>
                <a:lnTo>
                  <a:pt x="194" y="11"/>
                </a:lnTo>
                <a:lnTo>
                  <a:pt x="194" y="9"/>
                </a:lnTo>
                <a:lnTo>
                  <a:pt x="196" y="11"/>
                </a:lnTo>
                <a:lnTo>
                  <a:pt x="196" y="9"/>
                </a:lnTo>
                <a:lnTo>
                  <a:pt x="198" y="11"/>
                </a:lnTo>
                <a:lnTo>
                  <a:pt x="199" y="11"/>
                </a:lnTo>
                <a:lnTo>
                  <a:pt x="200" y="11"/>
                </a:lnTo>
                <a:lnTo>
                  <a:pt x="202" y="11"/>
                </a:lnTo>
                <a:lnTo>
                  <a:pt x="203" y="11"/>
                </a:lnTo>
                <a:lnTo>
                  <a:pt x="202" y="11"/>
                </a:lnTo>
                <a:lnTo>
                  <a:pt x="203" y="11"/>
                </a:lnTo>
                <a:lnTo>
                  <a:pt x="204" y="11"/>
                </a:lnTo>
                <a:lnTo>
                  <a:pt x="204" y="9"/>
                </a:lnTo>
                <a:lnTo>
                  <a:pt x="205" y="8"/>
                </a:lnTo>
                <a:lnTo>
                  <a:pt x="206" y="8"/>
                </a:lnTo>
                <a:lnTo>
                  <a:pt x="208" y="7"/>
                </a:lnTo>
                <a:lnTo>
                  <a:pt x="209" y="8"/>
                </a:lnTo>
                <a:lnTo>
                  <a:pt x="210" y="8"/>
                </a:lnTo>
                <a:lnTo>
                  <a:pt x="211" y="8"/>
                </a:lnTo>
                <a:lnTo>
                  <a:pt x="212" y="9"/>
                </a:lnTo>
                <a:lnTo>
                  <a:pt x="212" y="11"/>
                </a:lnTo>
                <a:lnTo>
                  <a:pt x="213" y="11"/>
                </a:lnTo>
                <a:lnTo>
                  <a:pt x="215" y="11"/>
                </a:lnTo>
                <a:lnTo>
                  <a:pt x="215" y="12"/>
                </a:lnTo>
                <a:lnTo>
                  <a:pt x="216" y="12"/>
                </a:lnTo>
                <a:lnTo>
                  <a:pt x="217" y="11"/>
                </a:lnTo>
                <a:lnTo>
                  <a:pt x="217" y="12"/>
                </a:lnTo>
                <a:lnTo>
                  <a:pt x="218" y="12"/>
                </a:lnTo>
                <a:lnTo>
                  <a:pt x="218" y="11"/>
                </a:lnTo>
                <a:lnTo>
                  <a:pt x="219" y="12"/>
                </a:lnTo>
                <a:lnTo>
                  <a:pt x="219" y="13"/>
                </a:lnTo>
                <a:lnTo>
                  <a:pt x="219" y="14"/>
                </a:lnTo>
                <a:lnTo>
                  <a:pt x="221" y="15"/>
                </a:lnTo>
                <a:lnTo>
                  <a:pt x="221" y="16"/>
                </a:lnTo>
                <a:lnTo>
                  <a:pt x="221" y="18"/>
                </a:lnTo>
                <a:lnTo>
                  <a:pt x="221" y="19"/>
                </a:lnTo>
                <a:lnTo>
                  <a:pt x="219" y="19"/>
                </a:lnTo>
                <a:lnTo>
                  <a:pt x="219" y="20"/>
                </a:lnTo>
                <a:lnTo>
                  <a:pt x="219" y="19"/>
                </a:lnTo>
                <a:lnTo>
                  <a:pt x="219" y="20"/>
                </a:lnTo>
                <a:lnTo>
                  <a:pt x="218" y="21"/>
                </a:lnTo>
                <a:lnTo>
                  <a:pt x="218" y="22"/>
                </a:lnTo>
                <a:lnTo>
                  <a:pt x="218" y="24"/>
                </a:lnTo>
                <a:lnTo>
                  <a:pt x="218" y="25"/>
                </a:lnTo>
                <a:lnTo>
                  <a:pt x="219" y="25"/>
                </a:lnTo>
                <a:lnTo>
                  <a:pt x="219" y="26"/>
                </a:lnTo>
                <a:lnTo>
                  <a:pt x="221" y="26"/>
                </a:lnTo>
                <a:lnTo>
                  <a:pt x="219" y="26"/>
                </a:lnTo>
                <a:lnTo>
                  <a:pt x="221" y="27"/>
                </a:lnTo>
                <a:lnTo>
                  <a:pt x="221" y="28"/>
                </a:lnTo>
                <a:lnTo>
                  <a:pt x="222" y="28"/>
                </a:lnTo>
                <a:lnTo>
                  <a:pt x="222" y="29"/>
                </a:lnTo>
                <a:lnTo>
                  <a:pt x="223" y="31"/>
                </a:lnTo>
                <a:lnTo>
                  <a:pt x="223" y="32"/>
                </a:lnTo>
                <a:lnTo>
                  <a:pt x="224" y="33"/>
                </a:lnTo>
                <a:lnTo>
                  <a:pt x="225" y="33"/>
                </a:lnTo>
                <a:lnTo>
                  <a:pt x="225" y="34"/>
                </a:lnTo>
                <a:lnTo>
                  <a:pt x="226" y="34"/>
                </a:lnTo>
                <a:lnTo>
                  <a:pt x="225" y="34"/>
                </a:lnTo>
                <a:lnTo>
                  <a:pt x="226" y="34"/>
                </a:lnTo>
                <a:lnTo>
                  <a:pt x="226" y="35"/>
                </a:lnTo>
                <a:lnTo>
                  <a:pt x="226" y="37"/>
                </a:lnTo>
                <a:lnTo>
                  <a:pt x="226" y="38"/>
                </a:lnTo>
                <a:lnTo>
                  <a:pt x="228" y="37"/>
                </a:lnTo>
                <a:lnTo>
                  <a:pt x="228" y="38"/>
                </a:lnTo>
                <a:lnTo>
                  <a:pt x="229" y="38"/>
                </a:lnTo>
                <a:lnTo>
                  <a:pt x="226" y="39"/>
                </a:lnTo>
                <a:lnTo>
                  <a:pt x="228" y="40"/>
                </a:lnTo>
                <a:lnTo>
                  <a:pt x="226" y="41"/>
                </a:lnTo>
                <a:lnTo>
                  <a:pt x="228" y="41"/>
                </a:lnTo>
                <a:lnTo>
                  <a:pt x="228" y="43"/>
                </a:lnTo>
                <a:lnTo>
                  <a:pt x="226" y="43"/>
                </a:lnTo>
                <a:lnTo>
                  <a:pt x="225" y="44"/>
                </a:lnTo>
                <a:lnTo>
                  <a:pt x="226" y="45"/>
                </a:lnTo>
                <a:lnTo>
                  <a:pt x="226" y="46"/>
                </a:lnTo>
                <a:lnTo>
                  <a:pt x="226" y="47"/>
                </a:lnTo>
                <a:lnTo>
                  <a:pt x="226" y="48"/>
                </a:lnTo>
                <a:lnTo>
                  <a:pt x="228" y="50"/>
                </a:lnTo>
                <a:lnTo>
                  <a:pt x="226" y="50"/>
                </a:lnTo>
                <a:lnTo>
                  <a:pt x="224" y="50"/>
                </a:lnTo>
                <a:lnTo>
                  <a:pt x="222" y="50"/>
                </a:lnTo>
                <a:lnTo>
                  <a:pt x="221" y="48"/>
                </a:lnTo>
                <a:lnTo>
                  <a:pt x="221" y="50"/>
                </a:lnTo>
                <a:lnTo>
                  <a:pt x="219" y="51"/>
                </a:lnTo>
                <a:lnTo>
                  <a:pt x="217" y="51"/>
                </a:lnTo>
                <a:lnTo>
                  <a:pt x="217" y="50"/>
                </a:lnTo>
                <a:lnTo>
                  <a:pt x="217" y="48"/>
                </a:lnTo>
                <a:lnTo>
                  <a:pt x="216" y="48"/>
                </a:lnTo>
                <a:lnTo>
                  <a:pt x="215" y="48"/>
                </a:lnTo>
                <a:lnTo>
                  <a:pt x="213" y="47"/>
                </a:lnTo>
                <a:lnTo>
                  <a:pt x="212" y="47"/>
                </a:lnTo>
                <a:lnTo>
                  <a:pt x="211" y="47"/>
                </a:lnTo>
                <a:lnTo>
                  <a:pt x="211" y="48"/>
                </a:lnTo>
                <a:lnTo>
                  <a:pt x="211" y="50"/>
                </a:lnTo>
                <a:lnTo>
                  <a:pt x="210" y="50"/>
                </a:lnTo>
                <a:lnTo>
                  <a:pt x="209" y="50"/>
                </a:lnTo>
                <a:lnTo>
                  <a:pt x="209" y="51"/>
                </a:lnTo>
                <a:lnTo>
                  <a:pt x="209" y="50"/>
                </a:lnTo>
                <a:lnTo>
                  <a:pt x="209" y="51"/>
                </a:lnTo>
                <a:lnTo>
                  <a:pt x="208" y="51"/>
                </a:lnTo>
                <a:lnTo>
                  <a:pt x="209" y="51"/>
                </a:lnTo>
                <a:lnTo>
                  <a:pt x="210" y="52"/>
                </a:lnTo>
                <a:lnTo>
                  <a:pt x="211" y="52"/>
                </a:lnTo>
                <a:lnTo>
                  <a:pt x="212" y="53"/>
                </a:lnTo>
                <a:lnTo>
                  <a:pt x="215" y="52"/>
                </a:lnTo>
                <a:lnTo>
                  <a:pt x="215" y="53"/>
                </a:lnTo>
                <a:lnTo>
                  <a:pt x="216" y="53"/>
                </a:lnTo>
                <a:lnTo>
                  <a:pt x="215" y="53"/>
                </a:lnTo>
                <a:lnTo>
                  <a:pt x="216" y="54"/>
                </a:lnTo>
                <a:lnTo>
                  <a:pt x="215" y="54"/>
                </a:lnTo>
                <a:lnTo>
                  <a:pt x="216" y="54"/>
                </a:lnTo>
                <a:lnTo>
                  <a:pt x="216" y="56"/>
                </a:lnTo>
                <a:lnTo>
                  <a:pt x="217" y="56"/>
                </a:lnTo>
                <a:lnTo>
                  <a:pt x="217" y="57"/>
                </a:lnTo>
                <a:lnTo>
                  <a:pt x="216" y="57"/>
                </a:lnTo>
                <a:lnTo>
                  <a:pt x="215" y="57"/>
                </a:lnTo>
                <a:lnTo>
                  <a:pt x="216" y="58"/>
                </a:lnTo>
                <a:lnTo>
                  <a:pt x="216" y="59"/>
                </a:lnTo>
                <a:lnTo>
                  <a:pt x="215" y="59"/>
                </a:lnTo>
                <a:lnTo>
                  <a:pt x="215" y="60"/>
                </a:lnTo>
                <a:lnTo>
                  <a:pt x="213" y="60"/>
                </a:lnTo>
                <a:lnTo>
                  <a:pt x="212" y="60"/>
                </a:lnTo>
                <a:lnTo>
                  <a:pt x="211" y="60"/>
                </a:lnTo>
                <a:lnTo>
                  <a:pt x="211" y="61"/>
                </a:lnTo>
                <a:lnTo>
                  <a:pt x="210" y="61"/>
                </a:lnTo>
                <a:lnTo>
                  <a:pt x="211" y="60"/>
                </a:lnTo>
                <a:lnTo>
                  <a:pt x="210" y="60"/>
                </a:lnTo>
                <a:lnTo>
                  <a:pt x="209" y="60"/>
                </a:lnTo>
                <a:lnTo>
                  <a:pt x="210" y="61"/>
                </a:lnTo>
                <a:lnTo>
                  <a:pt x="210" y="63"/>
                </a:lnTo>
                <a:lnTo>
                  <a:pt x="209" y="63"/>
                </a:lnTo>
                <a:lnTo>
                  <a:pt x="210" y="64"/>
                </a:lnTo>
                <a:lnTo>
                  <a:pt x="211" y="65"/>
                </a:lnTo>
                <a:lnTo>
                  <a:pt x="211" y="66"/>
                </a:lnTo>
                <a:lnTo>
                  <a:pt x="210" y="66"/>
                </a:lnTo>
                <a:lnTo>
                  <a:pt x="209" y="66"/>
                </a:lnTo>
                <a:lnTo>
                  <a:pt x="210" y="66"/>
                </a:lnTo>
                <a:lnTo>
                  <a:pt x="210" y="67"/>
                </a:lnTo>
                <a:lnTo>
                  <a:pt x="210" y="69"/>
                </a:lnTo>
                <a:lnTo>
                  <a:pt x="209" y="69"/>
                </a:lnTo>
                <a:lnTo>
                  <a:pt x="210" y="69"/>
                </a:lnTo>
                <a:lnTo>
                  <a:pt x="211" y="70"/>
                </a:lnTo>
                <a:lnTo>
                  <a:pt x="210" y="71"/>
                </a:lnTo>
                <a:lnTo>
                  <a:pt x="212" y="71"/>
                </a:lnTo>
                <a:lnTo>
                  <a:pt x="212" y="72"/>
                </a:lnTo>
                <a:lnTo>
                  <a:pt x="211" y="72"/>
                </a:lnTo>
                <a:lnTo>
                  <a:pt x="211" y="73"/>
                </a:lnTo>
                <a:lnTo>
                  <a:pt x="212" y="73"/>
                </a:lnTo>
                <a:lnTo>
                  <a:pt x="212" y="75"/>
                </a:lnTo>
                <a:lnTo>
                  <a:pt x="211" y="75"/>
                </a:lnTo>
                <a:lnTo>
                  <a:pt x="210" y="75"/>
                </a:lnTo>
                <a:lnTo>
                  <a:pt x="210" y="76"/>
                </a:lnTo>
                <a:lnTo>
                  <a:pt x="211" y="75"/>
                </a:lnTo>
                <a:lnTo>
                  <a:pt x="212" y="76"/>
                </a:lnTo>
                <a:lnTo>
                  <a:pt x="211" y="77"/>
                </a:lnTo>
                <a:lnTo>
                  <a:pt x="211" y="76"/>
                </a:lnTo>
                <a:lnTo>
                  <a:pt x="210" y="76"/>
                </a:lnTo>
                <a:lnTo>
                  <a:pt x="210" y="77"/>
                </a:lnTo>
                <a:lnTo>
                  <a:pt x="210" y="76"/>
                </a:lnTo>
                <a:lnTo>
                  <a:pt x="209" y="76"/>
                </a:lnTo>
                <a:lnTo>
                  <a:pt x="208" y="76"/>
                </a:lnTo>
                <a:lnTo>
                  <a:pt x="208" y="77"/>
                </a:lnTo>
                <a:lnTo>
                  <a:pt x="206" y="76"/>
                </a:lnTo>
                <a:lnTo>
                  <a:pt x="205" y="76"/>
                </a:lnTo>
                <a:lnTo>
                  <a:pt x="205" y="77"/>
                </a:lnTo>
                <a:lnTo>
                  <a:pt x="205" y="78"/>
                </a:lnTo>
                <a:lnTo>
                  <a:pt x="204" y="78"/>
                </a:lnTo>
                <a:lnTo>
                  <a:pt x="203" y="78"/>
                </a:lnTo>
                <a:lnTo>
                  <a:pt x="203" y="79"/>
                </a:lnTo>
                <a:lnTo>
                  <a:pt x="202" y="79"/>
                </a:lnTo>
                <a:lnTo>
                  <a:pt x="202" y="80"/>
                </a:lnTo>
                <a:lnTo>
                  <a:pt x="200" y="82"/>
                </a:lnTo>
                <a:lnTo>
                  <a:pt x="199" y="82"/>
                </a:lnTo>
                <a:lnTo>
                  <a:pt x="199" y="83"/>
                </a:lnTo>
                <a:lnTo>
                  <a:pt x="199" y="82"/>
                </a:lnTo>
                <a:lnTo>
                  <a:pt x="198" y="83"/>
                </a:lnTo>
                <a:lnTo>
                  <a:pt x="198" y="82"/>
                </a:lnTo>
                <a:lnTo>
                  <a:pt x="198" y="83"/>
                </a:lnTo>
                <a:lnTo>
                  <a:pt x="197" y="83"/>
                </a:lnTo>
                <a:lnTo>
                  <a:pt x="198" y="84"/>
                </a:lnTo>
                <a:lnTo>
                  <a:pt x="197" y="84"/>
                </a:lnTo>
                <a:lnTo>
                  <a:pt x="197" y="85"/>
                </a:lnTo>
                <a:lnTo>
                  <a:pt x="198" y="86"/>
                </a:lnTo>
                <a:lnTo>
                  <a:pt x="199" y="88"/>
                </a:lnTo>
                <a:lnTo>
                  <a:pt x="199" y="89"/>
                </a:lnTo>
                <a:lnTo>
                  <a:pt x="198" y="89"/>
                </a:lnTo>
                <a:lnTo>
                  <a:pt x="197" y="89"/>
                </a:lnTo>
                <a:lnTo>
                  <a:pt x="196" y="88"/>
                </a:lnTo>
                <a:lnTo>
                  <a:pt x="194" y="86"/>
                </a:lnTo>
                <a:lnTo>
                  <a:pt x="192" y="86"/>
                </a:lnTo>
                <a:lnTo>
                  <a:pt x="192" y="88"/>
                </a:lnTo>
                <a:lnTo>
                  <a:pt x="191" y="88"/>
                </a:lnTo>
                <a:lnTo>
                  <a:pt x="190" y="88"/>
                </a:lnTo>
                <a:lnTo>
                  <a:pt x="189" y="88"/>
                </a:lnTo>
                <a:lnTo>
                  <a:pt x="187" y="88"/>
                </a:lnTo>
                <a:lnTo>
                  <a:pt x="186" y="89"/>
                </a:lnTo>
                <a:lnTo>
                  <a:pt x="186" y="88"/>
                </a:lnTo>
                <a:lnTo>
                  <a:pt x="185" y="88"/>
                </a:lnTo>
                <a:lnTo>
                  <a:pt x="185" y="89"/>
                </a:lnTo>
                <a:lnTo>
                  <a:pt x="184" y="89"/>
                </a:lnTo>
                <a:lnTo>
                  <a:pt x="184" y="90"/>
                </a:lnTo>
                <a:lnTo>
                  <a:pt x="184" y="91"/>
                </a:lnTo>
                <a:lnTo>
                  <a:pt x="183" y="91"/>
                </a:lnTo>
                <a:lnTo>
                  <a:pt x="181" y="91"/>
                </a:lnTo>
                <a:lnTo>
                  <a:pt x="181" y="90"/>
                </a:lnTo>
                <a:lnTo>
                  <a:pt x="180" y="90"/>
                </a:lnTo>
                <a:lnTo>
                  <a:pt x="180" y="89"/>
                </a:lnTo>
                <a:lnTo>
                  <a:pt x="179" y="90"/>
                </a:lnTo>
                <a:lnTo>
                  <a:pt x="178" y="89"/>
                </a:lnTo>
                <a:lnTo>
                  <a:pt x="178" y="90"/>
                </a:lnTo>
                <a:lnTo>
                  <a:pt x="177" y="90"/>
                </a:lnTo>
                <a:lnTo>
                  <a:pt x="176" y="90"/>
                </a:lnTo>
                <a:lnTo>
                  <a:pt x="174" y="90"/>
                </a:lnTo>
                <a:lnTo>
                  <a:pt x="173" y="89"/>
                </a:lnTo>
                <a:lnTo>
                  <a:pt x="172" y="89"/>
                </a:lnTo>
                <a:lnTo>
                  <a:pt x="172" y="90"/>
                </a:lnTo>
                <a:lnTo>
                  <a:pt x="171" y="89"/>
                </a:lnTo>
                <a:lnTo>
                  <a:pt x="171" y="90"/>
                </a:lnTo>
                <a:lnTo>
                  <a:pt x="170" y="90"/>
                </a:lnTo>
                <a:lnTo>
                  <a:pt x="168" y="90"/>
                </a:lnTo>
                <a:lnTo>
                  <a:pt x="167" y="91"/>
                </a:lnTo>
                <a:lnTo>
                  <a:pt x="167" y="90"/>
                </a:lnTo>
                <a:lnTo>
                  <a:pt x="166" y="90"/>
                </a:lnTo>
                <a:lnTo>
                  <a:pt x="166" y="91"/>
                </a:lnTo>
                <a:lnTo>
                  <a:pt x="165" y="91"/>
                </a:lnTo>
                <a:lnTo>
                  <a:pt x="164" y="91"/>
                </a:lnTo>
                <a:lnTo>
                  <a:pt x="164" y="92"/>
                </a:lnTo>
                <a:lnTo>
                  <a:pt x="162" y="92"/>
                </a:lnTo>
                <a:lnTo>
                  <a:pt x="162" y="93"/>
                </a:lnTo>
                <a:lnTo>
                  <a:pt x="162" y="95"/>
                </a:lnTo>
                <a:lnTo>
                  <a:pt x="161" y="95"/>
                </a:lnTo>
                <a:lnTo>
                  <a:pt x="160" y="95"/>
                </a:lnTo>
                <a:lnTo>
                  <a:pt x="160" y="96"/>
                </a:lnTo>
                <a:lnTo>
                  <a:pt x="159" y="95"/>
                </a:lnTo>
                <a:lnTo>
                  <a:pt x="159" y="96"/>
                </a:lnTo>
                <a:lnTo>
                  <a:pt x="159" y="97"/>
                </a:lnTo>
                <a:lnTo>
                  <a:pt x="159" y="96"/>
                </a:lnTo>
                <a:lnTo>
                  <a:pt x="158" y="97"/>
                </a:lnTo>
                <a:lnTo>
                  <a:pt x="159" y="97"/>
                </a:lnTo>
                <a:lnTo>
                  <a:pt x="158" y="97"/>
                </a:lnTo>
                <a:lnTo>
                  <a:pt x="157" y="97"/>
                </a:lnTo>
                <a:lnTo>
                  <a:pt x="155" y="97"/>
                </a:lnTo>
                <a:lnTo>
                  <a:pt x="155" y="98"/>
                </a:lnTo>
                <a:lnTo>
                  <a:pt x="155" y="99"/>
                </a:lnTo>
                <a:lnTo>
                  <a:pt x="155" y="101"/>
                </a:lnTo>
                <a:lnTo>
                  <a:pt x="155" y="99"/>
                </a:lnTo>
                <a:lnTo>
                  <a:pt x="154" y="98"/>
                </a:lnTo>
                <a:lnTo>
                  <a:pt x="153" y="98"/>
                </a:lnTo>
                <a:lnTo>
                  <a:pt x="152" y="98"/>
                </a:lnTo>
                <a:lnTo>
                  <a:pt x="151" y="97"/>
                </a:lnTo>
                <a:lnTo>
                  <a:pt x="147" y="98"/>
                </a:lnTo>
                <a:lnTo>
                  <a:pt x="147" y="97"/>
                </a:lnTo>
                <a:lnTo>
                  <a:pt x="146" y="97"/>
                </a:lnTo>
                <a:lnTo>
                  <a:pt x="145" y="98"/>
                </a:lnTo>
                <a:lnTo>
                  <a:pt x="145" y="97"/>
                </a:lnTo>
                <a:lnTo>
                  <a:pt x="144" y="97"/>
                </a:lnTo>
                <a:lnTo>
                  <a:pt x="144" y="98"/>
                </a:lnTo>
                <a:lnTo>
                  <a:pt x="142" y="97"/>
                </a:lnTo>
                <a:lnTo>
                  <a:pt x="141" y="96"/>
                </a:lnTo>
                <a:lnTo>
                  <a:pt x="139" y="96"/>
                </a:lnTo>
                <a:lnTo>
                  <a:pt x="138" y="96"/>
                </a:lnTo>
                <a:lnTo>
                  <a:pt x="136" y="95"/>
                </a:lnTo>
                <a:lnTo>
                  <a:pt x="136" y="96"/>
                </a:lnTo>
                <a:lnTo>
                  <a:pt x="135" y="95"/>
                </a:lnTo>
                <a:lnTo>
                  <a:pt x="134" y="95"/>
                </a:lnTo>
                <a:lnTo>
                  <a:pt x="133" y="95"/>
                </a:lnTo>
                <a:lnTo>
                  <a:pt x="132" y="95"/>
                </a:lnTo>
                <a:lnTo>
                  <a:pt x="130" y="95"/>
                </a:lnTo>
                <a:lnTo>
                  <a:pt x="129" y="95"/>
                </a:lnTo>
                <a:lnTo>
                  <a:pt x="127" y="95"/>
                </a:lnTo>
                <a:lnTo>
                  <a:pt x="127" y="93"/>
                </a:lnTo>
              </a:path>
            </a:pathLst>
          </a:custGeom>
          <a:solidFill>
            <a:schemeClr val="bg1"/>
          </a:solidFill>
          <a:ln w="3175" cmpd="sng">
            <a:solidFill>
              <a:schemeClr val="bg2"/>
            </a:solidFill>
            <a:prstDash val="solid"/>
            <a:round/>
            <a:headEnd/>
            <a:tailEnd/>
          </a:ln>
        </p:spPr>
        <p:txBody>
          <a:bodyPr/>
          <a:lstStyle/>
          <a:p>
            <a:endParaRPr lang="en-US"/>
          </a:p>
        </p:txBody>
      </p:sp>
      <p:sp>
        <p:nvSpPr>
          <p:cNvPr id="34123" name="Freeform 331"/>
          <p:cNvSpPr>
            <a:spLocks/>
          </p:cNvSpPr>
          <p:nvPr/>
        </p:nvSpPr>
        <p:spPr bwMode="auto">
          <a:xfrm>
            <a:off x="4505325" y="2338388"/>
            <a:ext cx="4763" cy="1587"/>
          </a:xfrm>
          <a:custGeom>
            <a:avLst/>
            <a:gdLst>
              <a:gd name="T0" fmla="*/ 2147483646 w 6"/>
              <a:gd name="T1" fmla="*/ 0 h 1587"/>
              <a:gd name="T2" fmla="*/ 2147483646 w 6"/>
              <a:gd name="T3" fmla="*/ 0 h 1587"/>
              <a:gd name="T4" fmla="*/ 2000794204 w 6"/>
              <a:gd name="T5" fmla="*/ 0 h 1587"/>
              <a:gd name="T6" fmla="*/ 1000711857 w 6"/>
              <a:gd name="T7" fmla="*/ 0 h 1587"/>
              <a:gd name="T8" fmla="*/ 0 w 6"/>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587">
                <a:moveTo>
                  <a:pt x="6" y="0"/>
                </a:moveTo>
                <a:lnTo>
                  <a:pt x="5" y="0"/>
                </a:lnTo>
                <a:lnTo>
                  <a:pt x="4" y="0"/>
                </a:lnTo>
                <a:lnTo>
                  <a:pt x="2" y="0"/>
                </a:lnTo>
                <a:lnTo>
                  <a:pt x="0" y="0"/>
                </a:lnTo>
              </a:path>
            </a:pathLst>
          </a:custGeom>
          <a:solidFill>
            <a:schemeClr val="bg1"/>
          </a:solidFill>
          <a:ln w="3175" cmpd="sng">
            <a:solidFill>
              <a:schemeClr val="bg2"/>
            </a:solidFill>
            <a:prstDash val="solid"/>
            <a:round/>
            <a:headEnd/>
            <a:tailEnd/>
          </a:ln>
        </p:spPr>
        <p:txBody>
          <a:bodyPr/>
          <a:lstStyle/>
          <a:p>
            <a:endParaRPr lang="en-US"/>
          </a:p>
        </p:txBody>
      </p:sp>
      <p:sp>
        <p:nvSpPr>
          <p:cNvPr id="34124" name="Freeform 332"/>
          <p:cNvSpPr>
            <a:spLocks/>
          </p:cNvSpPr>
          <p:nvPr/>
        </p:nvSpPr>
        <p:spPr bwMode="auto">
          <a:xfrm>
            <a:off x="4724400" y="2057400"/>
            <a:ext cx="203200" cy="133350"/>
          </a:xfrm>
          <a:custGeom>
            <a:avLst/>
            <a:gdLst>
              <a:gd name="T0" fmla="*/ 2147483646 w 257"/>
              <a:gd name="T1" fmla="*/ 0 h 169"/>
              <a:gd name="T2" fmla="*/ 2147483646 w 257"/>
              <a:gd name="T3" fmla="*/ 2147483646 h 169"/>
              <a:gd name="T4" fmla="*/ 2147483646 w 257"/>
              <a:gd name="T5" fmla="*/ 2147483646 h 169"/>
              <a:gd name="T6" fmla="*/ 2147483646 w 257"/>
              <a:gd name="T7" fmla="*/ 2147483646 h 169"/>
              <a:gd name="T8" fmla="*/ 2147483646 w 257"/>
              <a:gd name="T9" fmla="*/ 2147483646 h 169"/>
              <a:gd name="T10" fmla="*/ 2147483646 w 257"/>
              <a:gd name="T11" fmla="*/ 2147483646 h 169"/>
              <a:gd name="T12" fmla="*/ 2147483646 w 257"/>
              <a:gd name="T13" fmla="*/ 2147483646 h 169"/>
              <a:gd name="T14" fmla="*/ 2147483646 w 257"/>
              <a:gd name="T15" fmla="*/ 2147483646 h 169"/>
              <a:gd name="T16" fmla="*/ 2147483646 w 257"/>
              <a:gd name="T17" fmla="*/ 2147483646 h 169"/>
              <a:gd name="T18" fmla="*/ 2147483646 w 257"/>
              <a:gd name="T19" fmla="*/ 2147483646 h 169"/>
              <a:gd name="T20" fmla="*/ 2147483646 w 257"/>
              <a:gd name="T21" fmla="*/ 2147483646 h 169"/>
              <a:gd name="T22" fmla="*/ 2147483646 w 257"/>
              <a:gd name="T23" fmla="*/ 2147483646 h 169"/>
              <a:gd name="T24" fmla="*/ 2147483646 w 257"/>
              <a:gd name="T25" fmla="*/ 2147483646 h 169"/>
              <a:gd name="T26" fmla="*/ 2147483646 w 257"/>
              <a:gd name="T27" fmla="*/ 2147483646 h 169"/>
              <a:gd name="T28" fmla="*/ 2147483646 w 257"/>
              <a:gd name="T29" fmla="*/ 2147483646 h 169"/>
              <a:gd name="T30" fmla="*/ 494489967 w 257"/>
              <a:gd name="T31" fmla="*/ 2147483646 h 169"/>
              <a:gd name="T32" fmla="*/ 494489967 w 257"/>
              <a:gd name="T33" fmla="*/ 2147483646 h 169"/>
              <a:gd name="T34" fmla="*/ 494489967 w 257"/>
              <a:gd name="T35" fmla="*/ 2147483646 h 169"/>
              <a:gd name="T36" fmla="*/ 2147483646 w 257"/>
              <a:gd name="T37" fmla="*/ 2147483646 h 169"/>
              <a:gd name="T38" fmla="*/ 2147483646 w 257"/>
              <a:gd name="T39" fmla="*/ 2147483646 h 169"/>
              <a:gd name="T40" fmla="*/ 2147483646 w 257"/>
              <a:gd name="T41" fmla="*/ 2147483646 h 169"/>
              <a:gd name="T42" fmla="*/ 2147483646 w 257"/>
              <a:gd name="T43" fmla="*/ 2147483646 h 169"/>
              <a:gd name="T44" fmla="*/ 2147483646 w 257"/>
              <a:gd name="T45" fmla="*/ 2147483646 h 169"/>
              <a:gd name="T46" fmla="*/ 2147483646 w 257"/>
              <a:gd name="T47" fmla="*/ 2147483646 h 169"/>
              <a:gd name="T48" fmla="*/ 2147483646 w 257"/>
              <a:gd name="T49" fmla="*/ 2147483646 h 169"/>
              <a:gd name="T50" fmla="*/ 2147483646 w 257"/>
              <a:gd name="T51" fmla="*/ 2147483646 h 169"/>
              <a:gd name="T52" fmla="*/ 2147483646 w 257"/>
              <a:gd name="T53" fmla="*/ 2147483646 h 169"/>
              <a:gd name="T54" fmla="*/ 2147483646 w 257"/>
              <a:gd name="T55" fmla="*/ 2147483646 h 169"/>
              <a:gd name="T56" fmla="*/ 2147483646 w 257"/>
              <a:gd name="T57" fmla="*/ 2147483646 h 169"/>
              <a:gd name="T58" fmla="*/ 2147483646 w 257"/>
              <a:gd name="T59" fmla="*/ 2147483646 h 169"/>
              <a:gd name="T60" fmla="*/ 2147483646 w 257"/>
              <a:gd name="T61" fmla="*/ 2147483646 h 169"/>
              <a:gd name="T62" fmla="*/ 988355312 w 257"/>
              <a:gd name="T63" fmla="*/ 2147483646 h 169"/>
              <a:gd name="T64" fmla="*/ 2147483646 w 257"/>
              <a:gd name="T65" fmla="*/ 2147483646 h 169"/>
              <a:gd name="T66" fmla="*/ 2147483646 w 257"/>
              <a:gd name="T67" fmla="*/ 2147483646 h 169"/>
              <a:gd name="T68" fmla="*/ 2147483646 w 257"/>
              <a:gd name="T69" fmla="*/ 2147483646 h 169"/>
              <a:gd name="T70" fmla="*/ 2147483646 w 257"/>
              <a:gd name="T71" fmla="*/ 2147483646 h 1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7" h="169">
                <a:moveTo>
                  <a:pt x="82" y="5"/>
                </a:moveTo>
                <a:lnTo>
                  <a:pt x="121" y="0"/>
                </a:lnTo>
                <a:lnTo>
                  <a:pt x="167" y="9"/>
                </a:lnTo>
                <a:lnTo>
                  <a:pt x="212" y="17"/>
                </a:lnTo>
                <a:lnTo>
                  <a:pt x="218" y="60"/>
                </a:lnTo>
                <a:lnTo>
                  <a:pt x="257" y="92"/>
                </a:lnTo>
                <a:lnTo>
                  <a:pt x="246" y="103"/>
                </a:lnTo>
                <a:lnTo>
                  <a:pt x="256" y="137"/>
                </a:lnTo>
                <a:lnTo>
                  <a:pt x="220" y="154"/>
                </a:lnTo>
                <a:lnTo>
                  <a:pt x="222" y="169"/>
                </a:lnTo>
                <a:lnTo>
                  <a:pt x="171" y="159"/>
                </a:lnTo>
                <a:lnTo>
                  <a:pt x="119" y="150"/>
                </a:lnTo>
                <a:lnTo>
                  <a:pt x="68" y="150"/>
                </a:lnTo>
                <a:lnTo>
                  <a:pt x="15" y="148"/>
                </a:lnTo>
                <a:lnTo>
                  <a:pt x="17" y="148"/>
                </a:lnTo>
                <a:lnTo>
                  <a:pt x="15" y="147"/>
                </a:lnTo>
                <a:lnTo>
                  <a:pt x="14" y="145"/>
                </a:lnTo>
                <a:lnTo>
                  <a:pt x="13" y="145"/>
                </a:lnTo>
                <a:lnTo>
                  <a:pt x="13" y="144"/>
                </a:lnTo>
                <a:lnTo>
                  <a:pt x="12" y="144"/>
                </a:lnTo>
                <a:lnTo>
                  <a:pt x="11" y="144"/>
                </a:lnTo>
                <a:lnTo>
                  <a:pt x="11" y="143"/>
                </a:lnTo>
                <a:lnTo>
                  <a:pt x="9" y="143"/>
                </a:lnTo>
                <a:lnTo>
                  <a:pt x="9" y="141"/>
                </a:lnTo>
                <a:lnTo>
                  <a:pt x="8" y="141"/>
                </a:lnTo>
                <a:lnTo>
                  <a:pt x="7" y="141"/>
                </a:lnTo>
                <a:lnTo>
                  <a:pt x="6" y="141"/>
                </a:lnTo>
                <a:lnTo>
                  <a:pt x="7" y="141"/>
                </a:lnTo>
                <a:lnTo>
                  <a:pt x="6" y="140"/>
                </a:lnTo>
                <a:lnTo>
                  <a:pt x="5" y="140"/>
                </a:lnTo>
                <a:lnTo>
                  <a:pt x="4" y="140"/>
                </a:lnTo>
                <a:lnTo>
                  <a:pt x="1" y="140"/>
                </a:lnTo>
                <a:lnTo>
                  <a:pt x="0" y="139"/>
                </a:lnTo>
                <a:lnTo>
                  <a:pt x="1" y="139"/>
                </a:lnTo>
                <a:lnTo>
                  <a:pt x="0" y="138"/>
                </a:lnTo>
                <a:lnTo>
                  <a:pt x="1" y="134"/>
                </a:lnTo>
                <a:lnTo>
                  <a:pt x="2" y="132"/>
                </a:lnTo>
                <a:lnTo>
                  <a:pt x="5" y="127"/>
                </a:lnTo>
                <a:lnTo>
                  <a:pt x="6" y="127"/>
                </a:lnTo>
                <a:lnTo>
                  <a:pt x="8" y="126"/>
                </a:lnTo>
                <a:lnTo>
                  <a:pt x="19" y="124"/>
                </a:lnTo>
                <a:lnTo>
                  <a:pt x="18" y="113"/>
                </a:lnTo>
                <a:lnTo>
                  <a:pt x="19" y="113"/>
                </a:lnTo>
                <a:lnTo>
                  <a:pt x="18" y="111"/>
                </a:lnTo>
                <a:lnTo>
                  <a:pt x="17" y="109"/>
                </a:lnTo>
                <a:lnTo>
                  <a:pt x="17" y="108"/>
                </a:lnTo>
                <a:lnTo>
                  <a:pt x="15" y="108"/>
                </a:lnTo>
                <a:lnTo>
                  <a:pt x="17" y="107"/>
                </a:lnTo>
                <a:lnTo>
                  <a:pt x="15" y="107"/>
                </a:lnTo>
                <a:lnTo>
                  <a:pt x="17" y="106"/>
                </a:lnTo>
                <a:lnTo>
                  <a:pt x="17" y="105"/>
                </a:lnTo>
                <a:lnTo>
                  <a:pt x="15" y="103"/>
                </a:lnTo>
                <a:lnTo>
                  <a:pt x="14" y="103"/>
                </a:lnTo>
                <a:lnTo>
                  <a:pt x="14" y="102"/>
                </a:lnTo>
                <a:lnTo>
                  <a:pt x="13" y="101"/>
                </a:lnTo>
                <a:lnTo>
                  <a:pt x="12" y="100"/>
                </a:lnTo>
                <a:lnTo>
                  <a:pt x="8" y="93"/>
                </a:lnTo>
                <a:lnTo>
                  <a:pt x="7" y="92"/>
                </a:lnTo>
                <a:lnTo>
                  <a:pt x="6" y="89"/>
                </a:lnTo>
                <a:lnTo>
                  <a:pt x="5" y="88"/>
                </a:lnTo>
                <a:lnTo>
                  <a:pt x="5" y="87"/>
                </a:lnTo>
                <a:lnTo>
                  <a:pt x="5" y="83"/>
                </a:lnTo>
                <a:lnTo>
                  <a:pt x="2" y="82"/>
                </a:lnTo>
                <a:lnTo>
                  <a:pt x="2" y="80"/>
                </a:lnTo>
                <a:lnTo>
                  <a:pt x="20" y="74"/>
                </a:lnTo>
                <a:lnTo>
                  <a:pt x="40" y="69"/>
                </a:lnTo>
                <a:lnTo>
                  <a:pt x="52" y="67"/>
                </a:lnTo>
                <a:lnTo>
                  <a:pt x="68" y="70"/>
                </a:lnTo>
                <a:lnTo>
                  <a:pt x="58" y="56"/>
                </a:lnTo>
                <a:lnTo>
                  <a:pt x="57" y="45"/>
                </a:lnTo>
                <a:lnTo>
                  <a:pt x="78" y="26"/>
                </a:lnTo>
                <a:lnTo>
                  <a:pt x="82"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25" name="Freeform 333"/>
          <p:cNvSpPr>
            <a:spLocks/>
          </p:cNvSpPr>
          <p:nvPr/>
        </p:nvSpPr>
        <p:spPr bwMode="auto">
          <a:xfrm>
            <a:off x="4503738" y="2328863"/>
            <a:ext cx="76200" cy="44450"/>
          </a:xfrm>
          <a:custGeom>
            <a:avLst/>
            <a:gdLst>
              <a:gd name="T0" fmla="*/ 2147483646 w 96"/>
              <a:gd name="T1" fmla="*/ 2147483646 h 56"/>
              <a:gd name="T2" fmla="*/ 2147483646 w 96"/>
              <a:gd name="T3" fmla="*/ 2147483646 h 56"/>
              <a:gd name="T4" fmla="*/ 2147483646 w 96"/>
              <a:gd name="T5" fmla="*/ 2147483646 h 56"/>
              <a:gd name="T6" fmla="*/ 2147483646 w 96"/>
              <a:gd name="T7" fmla="*/ 2147483646 h 56"/>
              <a:gd name="T8" fmla="*/ 2147483646 w 96"/>
              <a:gd name="T9" fmla="*/ 2147483646 h 56"/>
              <a:gd name="T10" fmla="*/ 2147483646 w 96"/>
              <a:gd name="T11" fmla="*/ 2147483646 h 56"/>
              <a:gd name="T12" fmla="*/ 2147483646 w 96"/>
              <a:gd name="T13" fmla="*/ 2147483646 h 56"/>
              <a:gd name="T14" fmla="*/ 2147483646 w 96"/>
              <a:gd name="T15" fmla="*/ 2147483646 h 56"/>
              <a:gd name="T16" fmla="*/ 2147483646 w 96"/>
              <a:gd name="T17" fmla="*/ 2147483646 h 56"/>
              <a:gd name="T18" fmla="*/ 2147483646 w 96"/>
              <a:gd name="T19" fmla="*/ 2147483646 h 56"/>
              <a:gd name="T20" fmla="*/ 2147483646 w 96"/>
              <a:gd name="T21" fmla="*/ 2147483646 h 56"/>
              <a:gd name="T22" fmla="*/ 2147483646 w 96"/>
              <a:gd name="T23" fmla="*/ 2147483646 h 56"/>
              <a:gd name="T24" fmla="*/ 2147483646 w 96"/>
              <a:gd name="T25" fmla="*/ 2147483646 h 56"/>
              <a:gd name="T26" fmla="*/ 2147483646 w 96"/>
              <a:gd name="T27" fmla="*/ 2147483646 h 56"/>
              <a:gd name="T28" fmla="*/ 2147483646 w 96"/>
              <a:gd name="T29" fmla="*/ 2147483646 h 56"/>
              <a:gd name="T30" fmla="*/ 2147483646 w 96"/>
              <a:gd name="T31" fmla="*/ 2147483646 h 56"/>
              <a:gd name="T32" fmla="*/ 2147483646 w 96"/>
              <a:gd name="T33" fmla="*/ 2147483646 h 56"/>
              <a:gd name="T34" fmla="*/ 2147483646 w 96"/>
              <a:gd name="T35" fmla="*/ 2147483646 h 56"/>
              <a:gd name="T36" fmla="*/ 2147483646 w 96"/>
              <a:gd name="T37" fmla="*/ 2147483646 h 56"/>
              <a:gd name="T38" fmla="*/ 2147483646 w 96"/>
              <a:gd name="T39" fmla="*/ 2147483646 h 56"/>
              <a:gd name="T40" fmla="*/ 2147483646 w 96"/>
              <a:gd name="T41" fmla="*/ 2147483646 h 56"/>
              <a:gd name="T42" fmla="*/ 2147483646 w 96"/>
              <a:gd name="T43" fmla="*/ 2147483646 h 56"/>
              <a:gd name="T44" fmla="*/ 2147483646 w 96"/>
              <a:gd name="T45" fmla="*/ 2147483646 h 56"/>
              <a:gd name="T46" fmla="*/ 2147483646 w 96"/>
              <a:gd name="T47" fmla="*/ 2147483646 h 56"/>
              <a:gd name="T48" fmla="*/ 2147483646 w 96"/>
              <a:gd name="T49" fmla="*/ 2147483646 h 56"/>
              <a:gd name="T50" fmla="*/ 2147483646 w 96"/>
              <a:gd name="T51" fmla="*/ 2147483646 h 56"/>
              <a:gd name="T52" fmla="*/ 2147483646 w 96"/>
              <a:gd name="T53" fmla="*/ 2147483646 h 56"/>
              <a:gd name="T54" fmla="*/ 2147483646 w 96"/>
              <a:gd name="T55" fmla="*/ 2147483646 h 56"/>
              <a:gd name="T56" fmla="*/ 2147483646 w 96"/>
              <a:gd name="T57" fmla="*/ 2147483646 h 56"/>
              <a:gd name="T58" fmla="*/ 2147483646 w 96"/>
              <a:gd name="T59" fmla="*/ 2147483646 h 56"/>
              <a:gd name="T60" fmla="*/ 2147483646 w 96"/>
              <a:gd name="T61" fmla="*/ 1500123206 h 56"/>
              <a:gd name="T62" fmla="*/ 2147483646 w 96"/>
              <a:gd name="T63" fmla="*/ 1500123206 h 56"/>
              <a:gd name="T64" fmla="*/ 2147483646 w 96"/>
              <a:gd name="T65" fmla="*/ 1000502031 h 56"/>
              <a:gd name="T66" fmla="*/ 2147483646 w 96"/>
              <a:gd name="T67" fmla="*/ 1000502031 h 56"/>
              <a:gd name="T68" fmla="*/ 2147483646 w 96"/>
              <a:gd name="T69" fmla="*/ 1000502031 h 56"/>
              <a:gd name="T70" fmla="*/ 2147483646 w 96"/>
              <a:gd name="T71" fmla="*/ 2147483646 h 56"/>
              <a:gd name="T72" fmla="*/ 2147483646 w 96"/>
              <a:gd name="T73" fmla="*/ 2147483646 h 56"/>
              <a:gd name="T74" fmla="*/ 2147483646 w 96"/>
              <a:gd name="T75" fmla="*/ 2147483646 h 56"/>
              <a:gd name="T76" fmla="*/ 2147483646 w 96"/>
              <a:gd name="T77" fmla="*/ 2147483646 h 56"/>
              <a:gd name="T78" fmla="*/ 2147483646 w 96"/>
              <a:gd name="T79" fmla="*/ 2147483646 h 56"/>
              <a:gd name="T80" fmla="*/ 2147483646 w 96"/>
              <a:gd name="T81" fmla="*/ 2147483646 h 56"/>
              <a:gd name="T82" fmla="*/ 2147483646 w 96"/>
              <a:gd name="T83" fmla="*/ 2147483646 h 56"/>
              <a:gd name="T84" fmla="*/ 2147483646 w 96"/>
              <a:gd name="T85" fmla="*/ 2147483646 h 56"/>
              <a:gd name="T86" fmla="*/ 2147483646 w 96"/>
              <a:gd name="T87" fmla="*/ 2147483646 h 56"/>
              <a:gd name="T88" fmla="*/ 2147483646 w 96"/>
              <a:gd name="T89" fmla="*/ 2147483646 h 56"/>
              <a:gd name="T90" fmla="*/ 2147483646 w 96"/>
              <a:gd name="T91" fmla="*/ 2147483646 h 56"/>
              <a:gd name="T92" fmla="*/ 2147483646 w 96"/>
              <a:gd name="T93" fmla="*/ 2147483646 h 56"/>
              <a:gd name="T94" fmla="*/ 2147483646 w 96"/>
              <a:gd name="T95" fmla="*/ 2147483646 h 56"/>
              <a:gd name="T96" fmla="*/ 2147483646 w 96"/>
              <a:gd name="T97" fmla="*/ 2147483646 h 56"/>
              <a:gd name="T98" fmla="*/ 2147483646 w 96"/>
              <a:gd name="T99" fmla="*/ 2147483646 h 56"/>
              <a:gd name="T100" fmla="*/ 2147483646 w 96"/>
              <a:gd name="T101" fmla="*/ 2147483646 h 56"/>
              <a:gd name="T102" fmla="*/ 2147483646 w 96"/>
              <a:gd name="T103" fmla="*/ 2147483646 h 56"/>
              <a:gd name="T104" fmla="*/ 2147483646 w 96"/>
              <a:gd name="T105" fmla="*/ 2147483646 h 56"/>
              <a:gd name="T106" fmla="*/ 2147483646 w 96"/>
              <a:gd name="T107" fmla="*/ 2147483646 h 56"/>
              <a:gd name="T108" fmla="*/ 2147483646 w 96"/>
              <a:gd name="T109" fmla="*/ 2147483646 h 56"/>
              <a:gd name="T110" fmla="*/ 2147483646 w 96"/>
              <a:gd name="T111" fmla="*/ 2147483646 h 56"/>
              <a:gd name="T112" fmla="*/ 2147483646 w 96"/>
              <a:gd name="T113" fmla="*/ 2147483646 h 56"/>
              <a:gd name="T114" fmla="*/ 2147483646 w 96"/>
              <a:gd name="T115" fmla="*/ 2147483646 h 56"/>
              <a:gd name="T116" fmla="*/ 500251413 w 96"/>
              <a:gd name="T117" fmla="*/ 2147483646 h 56"/>
              <a:gd name="T118" fmla="*/ 1500123206 w 96"/>
              <a:gd name="T119" fmla="*/ 2147483646 h 56"/>
              <a:gd name="T120" fmla="*/ 2147483646 w 96"/>
              <a:gd name="T121" fmla="*/ 2147483646 h 56"/>
              <a:gd name="T122" fmla="*/ 2147483646 w 96"/>
              <a:gd name="T123" fmla="*/ 2147483646 h 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 h="56">
                <a:moveTo>
                  <a:pt x="8" y="13"/>
                </a:moveTo>
                <a:lnTo>
                  <a:pt x="8" y="15"/>
                </a:lnTo>
                <a:lnTo>
                  <a:pt x="10" y="15"/>
                </a:lnTo>
                <a:lnTo>
                  <a:pt x="11" y="15"/>
                </a:lnTo>
                <a:lnTo>
                  <a:pt x="13" y="15"/>
                </a:lnTo>
                <a:lnTo>
                  <a:pt x="14" y="15"/>
                </a:lnTo>
                <a:lnTo>
                  <a:pt x="15" y="15"/>
                </a:lnTo>
                <a:lnTo>
                  <a:pt x="16" y="15"/>
                </a:lnTo>
                <a:lnTo>
                  <a:pt x="17" y="16"/>
                </a:lnTo>
                <a:lnTo>
                  <a:pt x="17" y="15"/>
                </a:lnTo>
                <a:lnTo>
                  <a:pt x="19" y="16"/>
                </a:lnTo>
                <a:lnTo>
                  <a:pt x="20" y="16"/>
                </a:lnTo>
                <a:lnTo>
                  <a:pt x="22" y="16"/>
                </a:lnTo>
                <a:lnTo>
                  <a:pt x="23" y="17"/>
                </a:lnTo>
                <a:lnTo>
                  <a:pt x="25" y="18"/>
                </a:lnTo>
                <a:lnTo>
                  <a:pt x="25" y="17"/>
                </a:lnTo>
                <a:lnTo>
                  <a:pt x="26" y="17"/>
                </a:lnTo>
                <a:lnTo>
                  <a:pt x="26" y="18"/>
                </a:lnTo>
                <a:lnTo>
                  <a:pt x="27" y="17"/>
                </a:lnTo>
                <a:lnTo>
                  <a:pt x="28" y="17"/>
                </a:lnTo>
                <a:lnTo>
                  <a:pt x="28" y="18"/>
                </a:lnTo>
                <a:lnTo>
                  <a:pt x="32" y="17"/>
                </a:lnTo>
                <a:lnTo>
                  <a:pt x="33" y="18"/>
                </a:lnTo>
                <a:lnTo>
                  <a:pt x="34" y="18"/>
                </a:lnTo>
                <a:lnTo>
                  <a:pt x="35" y="18"/>
                </a:lnTo>
                <a:lnTo>
                  <a:pt x="36" y="19"/>
                </a:lnTo>
                <a:lnTo>
                  <a:pt x="36" y="21"/>
                </a:lnTo>
                <a:lnTo>
                  <a:pt x="36" y="19"/>
                </a:lnTo>
                <a:lnTo>
                  <a:pt x="36" y="18"/>
                </a:lnTo>
                <a:lnTo>
                  <a:pt x="36" y="17"/>
                </a:lnTo>
                <a:lnTo>
                  <a:pt x="38" y="17"/>
                </a:lnTo>
                <a:lnTo>
                  <a:pt x="39" y="17"/>
                </a:lnTo>
                <a:lnTo>
                  <a:pt x="40" y="17"/>
                </a:lnTo>
                <a:lnTo>
                  <a:pt x="39" y="17"/>
                </a:lnTo>
                <a:lnTo>
                  <a:pt x="40" y="16"/>
                </a:lnTo>
                <a:lnTo>
                  <a:pt x="40" y="17"/>
                </a:lnTo>
                <a:lnTo>
                  <a:pt x="40" y="16"/>
                </a:lnTo>
                <a:lnTo>
                  <a:pt x="40" y="15"/>
                </a:lnTo>
                <a:lnTo>
                  <a:pt x="41" y="16"/>
                </a:lnTo>
                <a:lnTo>
                  <a:pt x="41" y="15"/>
                </a:lnTo>
                <a:lnTo>
                  <a:pt x="42" y="15"/>
                </a:lnTo>
                <a:lnTo>
                  <a:pt x="43" y="15"/>
                </a:lnTo>
                <a:lnTo>
                  <a:pt x="43" y="13"/>
                </a:lnTo>
                <a:lnTo>
                  <a:pt x="43" y="12"/>
                </a:lnTo>
                <a:lnTo>
                  <a:pt x="45" y="12"/>
                </a:lnTo>
                <a:lnTo>
                  <a:pt x="45" y="11"/>
                </a:lnTo>
                <a:lnTo>
                  <a:pt x="46" y="11"/>
                </a:lnTo>
                <a:lnTo>
                  <a:pt x="47" y="11"/>
                </a:lnTo>
                <a:lnTo>
                  <a:pt x="47" y="10"/>
                </a:lnTo>
                <a:lnTo>
                  <a:pt x="48" y="10"/>
                </a:lnTo>
                <a:lnTo>
                  <a:pt x="48" y="11"/>
                </a:lnTo>
                <a:lnTo>
                  <a:pt x="49" y="10"/>
                </a:lnTo>
                <a:lnTo>
                  <a:pt x="51" y="10"/>
                </a:lnTo>
                <a:lnTo>
                  <a:pt x="52" y="10"/>
                </a:lnTo>
                <a:lnTo>
                  <a:pt x="52" y="9"/>
                </a:lnTo>
                <a:lnTo>
                  <a:pt x="53" y="10"/>
                </a:lnTo>
                <a:lnTo>
                  <a:pt x="53" y="9"/>
                </a:lnTo>
                <a:lnTo>
                  <a:pt x="54" y="9"/>
                </a:lnTo>
                <a:lnTo>
                  <a:pt x="55" y="10"/>
                </a:lnTo>
                <a:lnTo>
                  <a:pt x="57" y="10"/>
                </a:lnTo>
                <a:lnTo>
                  <a:pt x="58" y="10"/>
                </a:lnTo>
                <a:lnTo>
                  <a:pt x="59" y="10"/>
                </a:lnTo>
                <a:lnTo>
                  <a:pt x="59" y="9"/>
                </a:lnTo>
                <a:lnTo>
                  <a:pt x="60" y="10"/>
                </a:lnTo>
                <a:lnTo>
                  <a:pt x="61" y="9"/>
                </a:lnTo>
                <a:lnTo>
                  <a:pt x="61" y="10"/>
                </a:lnTo>
                <a:lnTo>
                  <a:pt x="62" y="10"/>
                </a:lnTo>
                <a:lnTo>
                  <a:pt x="62" y="11"/>
                </a:lnTo>
                <a:lnTo>
                  <a:pt x="64" y="11"/>
                </a:lnTo>
                <a:lnTo>
                  <a:pt x="65" y="11"/>
                </a:lnTo>
                <a:lnTo>
                  <a:pt x="65" y="10"/>
                </a:lnTo>
                <a:lnTo>
                  <a:pt x="65" y="9"/>
                </a:lnTo>
                <a:lnTo>
                  <a:pt x="66" y="9"/>
                </a:lnTo>
                <a:lnTo>
                  <a:pt x="66" y="8"/>
                </a:lnTo>
                <a:lnTo>
                  <a:pt x="67" y="8"/>
                </a:lnTo>
                <a:lnTo>
                  <a:pt x="67" y="9"/>
                </a:lnTo>
                <a:lnTo>
                  <a:pt x="68" y="8"/>
                </a:lnTo>
                <a:lnTo>
                  <a:pt x="70" y="8"/>
                </a:lnTo>
                <a:lnTo>
                  <a:pt x="71" y="8"/>
                </a:lnTo>
                <a:lnTo>
                  <a:pt x="72" y="8"/>
                </a:lnTo>
                <a:lnTo>
                  <a:pt x="73" y="8"/>
                </a:lnTo>
                <a:lnTo>
                  <a:pt x="73" y="6"/>
                </a:lnTo>
                <a:lnTo>
                  <a:pt x="75" y="6"/>
                </a:lnTo>
                <a:lnTo>
                  <a:pt x="77" y="8"/>
                </a:lnTo>
                <a:lnTo>
                  <a:pt x="78" y="9"/>
                </a:lnTo>
                <a:lnTo>
                  <a:pt x="79" y="9"/>
                </a:lnTo>
                <a:lnTo>
                  <a:pt x="80" y="9"/>
                </a:lnTo>
                <a:lnTo>
                  <a:pt x="80" y="8"/>
                </a:lnTo>
                <a:lnTo>
                  <a:pt x="79" y="6"/>
                </a:lnTo>
                <a:lnTo>
                  <a:pt x="78" y="5"/>
                </a:lnTo>
                <a:lnTo>
                  <a:pt x="78" y="4"/>
                </a:lnTo>
                <a:lnTo>
                  <a:pt x="79" y="4"/>
                </a:lnTo>
                <a:lnTo>
                  <a:pt x="78" y="3"/>
                </a:lnTo>
                <a:lnTo>
                  <a:pt x="79" y="3"/>
                </a:lnTo>
                <a:lnTo>
                  <a:pt x="79" y="2"/>
                </a:lnTo>
                <a:lnTo>
                  <a:pt x="79" y="3"/>
                </a:lnTo>
                <a:lnTo>
                  <a:pt x="80" y="2"/>
                </a:lnTo>
                <a:lnTo>
                  <a:pt x="80" y="3"/>
                </a:lnTo>
                <a:lnTo>
                  <a:pt x="80" y="2"/>
                </a:lnTo>
                <a:lnTo>
                  <a:pt x="81" y="2"/>
                </a:lnTo>
                <a:lnTo>
                  <a:pt x="83" y="2"/>
                </a:lnTo>
                <a:lnTo>
                  <a:pt x="84" y="2"/>
                </a:lnTo>
                <a:lnTo>
                  <a:pt x="85" y="0"/>
                </a:lnTo>
                <a:lnTo>
                  <a:pt x="87" y="2"/>
                </a:lnTo>
                <a:lnTo>
                  <a:pt x="89" y="2"/>
                </a:lnTo>
                <a:lnTo>
                  <a:pt x="89" y="3"/>
                </a:lnTo>
                <a:lnTo>
                  <a:pt x="89" y="4"/>
                </a:lnTo>
                <a:lnTo>
                  <a:pt x="89" y="5"/>
                </a:lnTo>
                <a:lnTo>
                  <a:pt x="90" y="8"/>
                </a:lnTo>
                <a:lnTo>
                  <a:pt x="90" y="6"/>
                </a:lnTo>
                <a:lnTo>
                  <a:pt x="90" y="8"/>
                </a:lnTo>
                <a:lnTo>
                  <a:pt x="92" y="8"/>
                </a:lnTo>
                <a:lnTo>
                  <a:pt x="92" y="9"/>
                </a:lnTo>
                <a:lnTo>
                  <a:pt x="91" y="9"/>
                </a:lnTo>
                <a:lnTo>
                  <a:pt x="91" y="10"/>
                </a:lnTo>
                <a:lnTo>
                  <a:pt x="92" y="10"/>
                </a:lnTo>
                <a:lnTo>
                  <a:pt x="94" y="12"/>
                </a:lnTo>
                <a:lnTo>
                  <a:pt x="96" y="13"/>
                </a:lnTo>
                <a:lnTo>
                  <a:pt x="96" y="15"/>
                </a:lnTo>
                <a:lnTo>
                  <a:pt x="91" y="13"/>
                </a:lnTo>
                <a:lnTo>
                  <a:pt x="89" y="16"/>
                </a:lnTo>
                <a:lnTo>
                  <a:pt x="90" y="21"/>
                </a:lnTo>
                <a:lnTo>
                  <a:pt x="83" y="21"/>
                </a:lnTo>
                <a:lnTo>
                  <a:pt x="83" y="22"/>
                </a:lnTo>
                <a:lnTo>
                  <a:pt x="73" y="27"/>
                </a:lnTo>
                <a:lnTo>
                  <a:pt x="70" y="27"/>
                </a:lnTo>
                <a:lnTo>
                  <a:pt x="68" y="28"/>
                </a:lnTo>
                <a:lnTo>
                  <a:pt x="70" y="31"/>
                </a:lnTo>
                <a:lnTo>
                  <a:pt x="72" y="32"/>
                </a:lnTo>
                <a:lnTo>
                  <a:pt x="72" y="40"/>
                </a:lnTo>
                <a:lnTo>
                  <a:pt x="70" y="40"/>
                </a:lnTo>
                <a:lnTo>
                  <a:pt x="62" y="42"/>
                </a:lnTo>
                <a:lnTo>
                  <a:pt x="62" y="45"/>
                </a:lnTo>
                <a:lnTo>
                  <a:pt x="65" y="47"/>
                </a:lnTo>
                <a:lnTo>
                  <a:pt x="62" y="47"/>
                </a:lnTo>
                <a:lnTo>
                  <a:pt x="62" y="55"/>
                </a:lnTo>
                <a:lnTo>
                  <a:pt x="60" y="55"/>
                </a:lnTo>
                <a:lnTo>
                  <a:pt x="58" y="56"/>
                </a:lnTo>
                <a:lnTo>
                  <a:pt x="49" y="53"/>
                </a:lnTo>
                <a:lnTo>
                  <a:pt x="49" y="54"/>
                </a:lnTo>
                <a:lnTo>
                  <a:pt x="47" y="55"/>
                </a:lnTo>
                <a:lnTo>
                  <a:pt x="43" y="53"/>
                </a:lnTo>
                <a:lnTo>
                  <a:pt x="42" y="53"/>
                </a:lnTo>
                <a:lnTo>
                  <a:pt x="42" y="50"/>
                </a:lnTo>
                <a:lnTo>
                  <a:pt x="39" y="47"/>
                </a:lnTo>
                <a:lnTo>
                  <a:pt x="33" y="54"/>
                </a:lnTo>
                <a:lnTo>
                  <a:pt x="28" y="54"/>
                </a:lnTo>
                <a:lnTo>
                  <a:pt x="27" y="55"/>
                </a:lnTo>
                <a:lnTo>
                  <a:pt x="21" y="54"/>
                </a:lnTo>
                <a:lnTo>
                  <a:pt x="21" y="55"/>
                </a:lnTo>
                <a:lnTo>
                  <a:pt x="17" y="56"/>
                </a:lnTo>
                <a:lnTo>
                  <a:pt x="13" y="55"/>
                </a:lnTo>
                <a:lnTo>
                  <a:pt x="11" y="55"/>
                </a:lnTo>
                <a:lnTo>
                  <a:pt x="8" y="54"/>
                </a:lnTo>
                <a:lnTo>
                  <a:pt x="11" y="50"/>
                </a:lnTo>
                <a:lnTo>
                  <a:pt x="13" y="50"/>
                </a:lnTo>
                <a:lnTo>
                  <a:pt x="15" y="51"/>
                </a:lnTo>
                <a:lnTo>
                  <a:pt x="16" y="50"/>
                </a:lnTo>
                <a:lnTo>
                  <a:pt x="17" y="49"/>
                </a:lnTo>
                <a:lnTo>
                  <a:pt x="17" y="48"/>
                </a:lnTo>
                <a:lnTo>
                  <a:pt x="15" y="44"/>
                </a:lnTo>
                <a:lnTo>
                  <a:pt x="13" y="44"/>
                </a:lnTo>
                <a:lnTo>
                  <a:pt x="11" y="43"/>
                </a:lnTo>
                <a:lnTo>
                  <a:pt x="8" y="42"/>
                </a:lnTo>
                <a:lnTo>
                  <a:pt x="7" y="40"/>
                </a:lnTo>
                <a:lnTo>
                  <a:pt x="9" y="38"/>
                </a:lnTo>
                <a:lnTo>
                  <a:pt x="9" y="37"/>
                </a:lnTo>
                <a:lnTo>
                  <a:pt x="7" y="35"/>
                </a:lnTo>
                <a:lnTo>
                  <a:pt x="4" y="35"/>
                </a:lnTo>
                <a:lnTo>
                  <a:pt x="3" y="34"/>
                </a:lnTo>
                <a:lnTo>
                  <a:pt x="7" y="31"/>
                </a:lnTo>
                <a:lnTo>
                  <a:pt x="8" y="30"/>
                </a:lnTo>
                <a:lnTo>
                  <a:pt x="7" y="29"/>
                </a:lnTo>
                <a:lnTo>
                  <a:pt x="6" y="28"/>
                </a:lnTo>
                <a:lnTo>
                  <a:pt x="4" y="27"/>
                </a:lnTo>
                <a:lnTo>
                  <a:pt x="3" y="27"/>
                </a:lnTo>
                <a:lnTo>
                  <a:pt x="1" y="27"/>
                </a:lnTo>
                <a:lnTo>
                  <a:pt x="0" y="25"/>
                </a:lnTo>
                <a:lnTo>
                  <a:pt x="0" y="24"/>
                </a:lnTo>
                <a:lnTo>
                  <a:pt x="3" y="23"/>
                </a:lnTo>
                <a:lnTo>
                  <a:pt x="3" y="21"/>
                </a:lnTo>
                <a:lnTo>
                  <a:pt x="6" y="19"/>
                </a:lnTo>
                <a:lnTo>
                  <a:pt x="7" y="18"/>
                </a:lnTo>
                <a:lnTo>
                  <a:pt x="8" y="17"/>
                </a:lnTo>
                <a:lnTo>
                  <a:pt x="8" y="15"/>
                </a:lnTo>
                <a:lnTo>
                  <a:pt x="8" y="1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26" name="Freeform 334"/>
          <p:cNvSpPr>
            <a:spLocks/>
          </p:cNvSpPr>
          <p:nvPr/>
        </p:nvSpPr>
        <p:spPr bwMode="auto">
          <a:xfrm>
            <a:off x="4448175" y="1698625"/>
            <a:ext cx="84138" cy="61913"/>
          </a:xfrm>
          <a:custGeom>
            <a:avLst/>
            <a:gdLst>
              <a:gd name="T0" fmla="*/ 2147483646 w 104"/>
              <a:gd name="T1" fmla="*/ 2147483646 h 80"/>
              <a:gd name="T2" fmla="*/ 2147483646 w 104"/>
              <a:gd name="T3" fmla="*/ 2147483646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2147483646 w 104"/>
              <a:gd name="T13" fmla="*/ 2147483646 h 80"/>
              <a:gd name="T14" fmla="*/ 2147483646 w 104"/>
              <a:gd name="T15" fmla="*/ 2147483646 h 80"/>
              <a:gd name="T16" fmla="*/ 2147483646 w 104"/>
              <a:gd name="T17" fmla="*/ 2147483646 h 80"/>
              <a:gd name="T18" fmla="*/ 2147483646 w 104"/>
              <a:gd name="T19" fmla="*/ 2147483646 h 80"/>
              <a:gd name="T20" fmla="*/ 2147483646 w 104"/>
              <a:gd name="T21" fmla="*/ 2147483646 h 80"/>
              <a:gd name="T22" fmla="*/ 2147483646 w 104"/>
              <a:gd name="T23" fmla="*/ 2147483646 h 80"/>
              <a:gd name="T24" fmla="*/ 2147483646 w 104"/>
              <a:gd name="T25" fmla="*/ 2147483646 h 80"/>
              <a:gd name="T26" fmla="*/ 2147483646 w 104"/>
              <a:gd name="T27" fmla="*/ 2147483646 h 80"/>
              <a:gd name="T28" fmla="*/ 2147483646 w 104"/>
              <a:gd name="T29" fmla="*/ 2147483646 h 80"/>
              <a:gd name="T30" fmla="*/ 2147483646 w 104"/>
              <a:gd name="T31" fmla="*/ 2147483646 h 80"/>
              <a:gd name="T32" fmla="*/ 2147483646 w 104"/>
              <a:gd name="T33" fmla="*/ 2147483646 h 80"/>
              <a:gd name="T34" fmla="*/ 2147483646 w 104"/>
              <a:gd name="T35" fmla="*/ 2147483646 h 80"/>
              <a:gd name="T36" fmla="*/ 2147483646 w 104"/>
              <a:gd name="T37" fmla="*/ 2147483646 h 80"/>
              <a:gd name="T38" fmla="*/ 2147483646 w 104"/>
              <a:gd name="T39" fmla="*/ 2147483646 h 80"/>
              <a:gd name="T40" fmla="*/ 2147483646 w 104"/>
              <a:gd name="T41" fmla="*/ 2147483646 h 80"/>
              <a:gd name="T42" fmla="*/ 2147483646 w 104"/>
              <a:gd name="T43" fmla="*/ 2147483646 h 80"/>
              <a:gd name="T44" fmla="*/ 2147483646 w 104"/>
              <a:gd name="T45" fmla="*/ 2147483646 h 80"/>
              <a:gd name="T46" fmla="*/ 2147483646 w 104"/>
              <a:gd name="T47" fmla="*/ 2147483646 h 80"/>
              <a:gd name="T48" fmla="*/ 2147483646 w 104"/>
              <a:gd name="T49" fmla="*/ 2147483646 h 80"/>
              <a:gd name="T50" fmla="*/ 2147483646 w 104"/>
              <a:gd name="T51" fmla="*/ 2147483646 h 80"/>
              <a:gd name="T52" fmla="*/ 2147483646 w 104"/>
              <a:gd name="T53" fmla="*/ 2147483646 h 80"/>
              <a:gd name="T54" fmla="*/ 2147483646 w 104"/>
              <a:gd name="T55" fmla="*/ 2147483646 h 80"/>
              <a:gd name="T56" fmla="*/ 2147483646 w 104"/>
              <a:gd name="T57" fmla="*/ 2147483646 h 80"/>
              <a:gd name="T58" fmla="*/ 2147483646 w 104"/>
              <a:gd name="T59" fmla="*/ 2147483646 h 80"/>
              <a:gd name="T60" fmla="*/ 2147483646 w 104"/>
              <a:gd name="T61" fmla="*/ 2147483646 h 80"/>
              <a:gd name="T62" fmla="*/ 2147483646 w 104"/>
              <a:gd name="T63" fmla="*/ 2147483646 h 80"/>
              <a:gd name="T64" fmla="*/ 2147483646 w 104"/>
              <a:gd name="T65" fmla="*/ 2147483646 h 80"/>
              <a:gd name="T66" fmla="*/ 2147483646 w 104"/>
              <a:gd name="T67" fmla="*/ 2147483646 h 80"/>
              <a:gd name="T68" fmla="*/ 2147483646 w 104"/>
              <a:gd name="T69" fmla="*/ 2147483646 h 80"/>
              <a:gd name="T70" fmla="*/ 2147483646 w 104"/>
              <a:gd name="T71" fmla="*/ 2147483646 h 80"/>
              <a:gd name="T72" fmla="*/ 2147483646 w 104"/>
              <a:gd name="T73" fmla="*/ 2147483646 h 80"/>
              <a:gd name="T74" fmla="*/ 2147483646 w 104"/>
              <a:gd name="T75" fmla="*/ 2147483646 h 80"/>
              <a:gd name="T76" fmla="*/ 2147483646 w 104"/>
              <a:gd name="T77" fmla="*/ 2147483646 h 80"/>
              <a:gd name="T78" fmla="*/ 2147483646 w 104"/>
              <a:gd name="T79" fmla="*/ 2147483646 h 80"/>
              <a:gd name="T80" fmla="*/ 2147483646 w 104"/>
              <a:gd name="T81" fmla="*/ 2147483646 h 80"/>
              <a:gd name="T82" fmla="*/ 2147483646 w 104"/>
              <a:gd name="T83" fmla="*/ 2147483646 h 80"/>
              <a:gd name="T84" fmla="*/ 2147483646 w 104"/>
              <a:gd name="T85" fmla="*/ 2147483646 h 80"/>
              <a:gd name="T86" fmla="*/ 2147483646 w 104"/>
              <a:gd name="T87" fmla="*/ 2147483646 h 80"/>
              <a:gd name="T88" fmla="*/ 2147483646 w 104"/>
              <a:gd name="T89" fmla="*/ 2147483646 h 80"/>
              <a:gd name="T90" fmla="*/ 2147483646 w 104"/>
              <a:gd name="T91" fmla="*/ 2147483646 h 80"/>
              <a:gd name="T92" fmla="*/ 2147483646 w 104"/>
              <a:gd name="T93" fmla="*/ 2147483646 h 80"/>
              <a:gd name="T94" fmla="*/ 2147483646 w 104"/>
              <a:gd name="T95" fmla="*/ 2147483646 h 80"/>
              <a:gd name="T96" fmla="*/ 2147483646 w 104"/>
              <a:gd name="T97" fmla="*/ 2147483646 h 80"/>
              <a:gd name="T98" fmla="*/ 2147483646 w 104"/>
              <a:gd name="T99" fmla="*/ 2147483646 h 80"/>
              <a:gd name="T100" fmla="*/ 2147483646 w 104"/>
              <a:gd name="T101" fmla="*/ 2147483646 h 80"/>
              <a:gd name="T102" fmla="*/ 2147483646 w 104"/>
              <a:gd name="T103" fmla="*/ 2147483646 h 80"/>
              <a:gd name="T104" fmla="*/ 2147483646 w 104"/>
              <a:gd name="T105" fmla="*/ 2147483646 h 80"/>
              <a:gd name="T106" fmla="*/ 2147483646 w 104"/>
              <a:gd name="T107" fmla="*/ 2147483646 h 80"/>
              <a:gd name="T108" fmla="*/ 2147483646 w 104"/>
              <a:gd name="T109" fmla="*/ 2147483646 h 80"/>
              <a:gd name="T110" fmla="*/ 2147483646 w 104"/>
              <a:gd name="T111" fmla="*/ 1854319889 h 80"/>
              <a:gd name="T112" fmla="*/ 2147483646 w 104"/>
              <a:gd name="T113" fmla="*/ 2147483646 h 80"/>
              <a:gd name="T114" fmla="*/ 2147483646 w 104"/>
              <a:gd name="T115" fmla="*/ 2147483646 h 80"/>
              <a:gd name="T116" fmla="*/ 2147483646 w 104"/>
              <a:gd name="T117" fmla="*/ 2147483646 h 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4" h="80">
                <a:moveTo>
                  <a:pt x="8" y="80"/>
                </a:moveTo>
                <a:lnTo>
                  <a:pt x="7" y="80"/>
                </a:lnTo>
                <a:lnTo>
                  <a:pt x="5" y="79"/>
                </a:lnTo>
                <a:lnTo>
                  <a:pt x="1" y="79"/>
                </a:lnTo>
                <a:lnTo>
                  <a:pt x="0" y="77"/>
                </a:lnTo>
                <a:lnTo>
                  <a:pt x="3" y="77"/>
                </a:lnTo>
                <a:lnTo>
                  <a:pt x="6" y="77"/>
                </a:lnTo>
                <a:lnTo>
                  <a:pt x="8" y="79"/>
                </a:lnTo>
                <a:lnTo>
                  <a:pt x="11" y="79"/>
                </a:lnTo>
                <a:lnTo>
                  <a:pt x="13" y="79"/>
                </a:lnTo>
                <a:lnTo>
                  <a:pt x="12" y="79"/>
                </a:lnTo>
                <a:lnTo>
                  <a:pt x="17" y="77"/>
                </a:lnTo>
                <a:lnTo>
                  <a:pt x="13" y="77"/>
                </a:lnTo>
                <a:lnTo>
                  <a:pt x="9" y="79"/>
                </a:lnTo>
                <a:lnTo>
                  <a:pt x="7" y="77"/>
                </a:lnTo>
                <a:lnTo>
                  <a:pt x="7" y="76"/>
                </a:lnTo>
                <a:lnTo>
                  <a:pt x="6" y="75"/>
                </a:lnTo>
                <a:lnTo>
                  <a:pt x="12" y="75"/>
                </a:lnTo>
                <a:lnTo>
                  <a:pt x="14" y="75"/>
                </a:lnTo>
                <a:lnTo>
                  <a:pt x="19" y="75"/>
                </a:lnTo>
                <a:lnTo>
                  <a:pt x="14" y="75"/>
                </a:lnTo>
                <a:lnTo>
                  <a:pt x="12" y="74"/>
                </a:lnTo>
                <a:lnTo>
                  <a:pt x="11" y="73"/>
                </a:lnTo>
                <a:lnTo>
                  <a:pt x="8" y="72"/>
                </a:lnTo>
                <a:lnTo>
                  <a:pt x="6" y="72"/>
                </a:lnTo>
                <a:lnTo>
                  <a:pt x="7" y="72"/>
                </a:lnTo>
                <a:lnTo>
                  <a:pt x="6" y="70"/>
                </a:lnTo>
                <a:lnTo>
                  <a:pt x="7" y="70"/>
                </a:lnTo>
                <a:lnTo>
                  <a:pt x="8" y="70"/>
                </a:lnTo>
                <a:lnTo>
                  <a:pt x="11" y="70"/>
                </a:lnTo>
                <a:lnTo>
                  <a:pt x="13" y="70"/>
                </a:lnTo>
                <a:lnTo>
                  <a:pt x="12" y="69"/>
                </a:lnTo>
                <a:lnTo>
                  <a:pt x="13" y="69"/>
                </a:lnTo>
                <a:lnTo>
                  <a:pt x="14" y="69"/>
                </a:lnTo>
                <a:lnTo>
                  <a:pt x="15" y="69"/>
                </a:lnTo>
                <a:lnTo>
                  <a:pt x="18" y="68"/>
                </a:lnTo>
                <a:lnTo>
                  <a:pt x="18" y="69"/>
                </a:lnTo>
                <a:lnTo>
                  <a:pt x="17" y="70"/>
                </a:lnTo>
                <a:lnTo>
                  <a:pt x="18" y="70"/>
                </a:lnTo>
                <a:lnTo>
                  <a:pt x="19" y="69"/>
                </a:lnTo>
                <a:lnTo>
                  <a:pt x="19" y="67"/>
                </a:lnTo>
                <a:lnTo>
                  <a:pt x="20" y="67"/>
                </a:lnTo>
                <a:lnTo>
                  <a:pt x="21" y="67"/>
                </a:lnTo>
                <a:lnTo>
                  <a:pt x="21" y="68"/>
                </a:lnTo>
                <a:lnTo>
                  <a:pt x="22" y="69"/>
                </a:lnTo>
                <a:lnTo>
                  <a:pt x="24" y="69"/>
                </a:lnTo>
                <a:lnTo>
                  <a:pt x="25" y="68"/>
                </a:lnTo>
                <a:lnTo>
                  <a:pt x="25" y="66"/>
                </a:lnTo>
                <a:lnTo>
                  <a:pt x="26" y="64"/>
                </a:lnTo>
                <a:lnTo>
                  <a:pt x="26" y="63"/>
                </a:lnTo>
                <a:lnTo>
                  <a:pt x="28" y="62"/>
                </a:lnTo>
                <a:lnTo>
                  <a:pt x="33" y="62"/>
                </a:lnTo>
                <a:lnTo>
                  <a:pt x="33" y="61"/>
                </a:lnTo>
                <a:lnTo>
                  <a:pt x="34" y="60"/>
                </a:lnTo>
                <a:lnTo>
                  <a:pt x="35" y="58"/>
                </a:lnTo>
                <a:lnTo>
                  <a:pt x="31" y="58"/>
                </a:lnTo>
                <a:lnTo>
                  <a:pt x="28" y="60"/>
                </a:lnTo>
                <a:lnTo>
                  <a:pt x="26" y="61"/>
                </a:lnTo>
                <a:lnTo>
                  <a:pt x="25" y="60"/>
                </a:lnTo>
                <a:lnTo>
                  <a:pt x="26" y="58"/>
                </a:lnTo>
                <a:lnTo>
                  <a:pt x="27" y="58"/>
                </a:lnTo>
                <a:lnTo>
                  <a:pt x="30" y="57"/>
                </a:lnTo>
                <a:lnTo>
                  <a:pt x="31" y="56"/>
                </a:lnTo>
                <a:lnTo>
                  <a:pt x="32" y="55"/>
                </a:lnTo>
                <a:lnTo>
                  <a:pt x="32" y="54"/>
                </a:lnTo>
                <a:lnTo>
                  <a:pt x="33" y="54"/>
                </a:lnTo>
                <a:lnTo>
                  <a:pt x="35" y="54"/>
                </a:lnTo>
                <a:lnTo>
                  <a:pt x="37" y="54"/>
                </a:lnTo>
                <a:lnTo>
                  <a:pt x="38" y="55"/>
                </a:lnTo>
                <a:lnTo>
                  <a:pt x="39" y="55"/>
                </a:lnTo>
                <a:lnTo>
                  <a:pt x="39" y="54"/>
                </a:lnTo>
                <a:lnTo>
                  <a:pt x="40" y="54"/>
                </a:lnTo>
                <a:lnTo>
                  <a:pt x="43" y="54"/>
                </a:lnTo>
                <a:lnTo>
                  <a:pt x="43" y="53"/>
                </a:lnTo>
                <a:lnTo>
                  <a:pt x="39" y="53"/>
                </a:lnTo>
                <a:lnTo>
                  <a:pt x="38" y="53"/>
                </a:lnTo>
                <a:lnTo>
                  <a:pt x="35" y="54"/>
                </a:lnTo>
                <a:lnTo>
                  <a:pt x="33" y="53"/>
                </a:lnTo>
                <a:lnTo>
                  <a:pt x="34" y="51"/>
                </a:lnTo>
                <a:lnTo>
                  <a:pt x="38" y="49"/>
                </a:lnTo>
                <a:lnTo>
                  <a:pt x="41" y="48"/>
                </a:lnTo>
                <a:lnTo>
                  <a:pt x="44" y="49"/>
                </a:lnTo>
                <a:lnTo>
                  <a:pt x="44" y="50"/>
                </a:lnTo>
                <a:lnTo>
                  <a:pt x="43" y="50"/>
                </a:lnTo>
                <a:lnTo>
                  <a:pt x="40" y="51"/>
                </a:lnTo>
                <a:lnTo>
                  <a:pt x="43" y="51"/>
                </a:lnTo>
                <a:lnTo>
                  <a:pt x="45" y="50"/>
                </a:lnTo>
                <a:lnTo>
                  <a:pt x="46" y="50"/>
                </a:lnTo>
                <a:lnTo>
                  <a:pt x="45" y="51"/>
                </a:lnTo>
                <a:lnTo>
                  <a:pt x="45" y="53"/>
                </a:lnTo>
                <a:lnTo>
                  <a:pt x="47" y="51"/>
                </a:lnTo>
                <a:lnTo>
                  <a:pt x="50" y="51"/>
                </a:lnTo>
                <a:lnTo>
                  <a:pt x="51" y="51"/>
                </a:lnTo>
                <a:lnTo>
                  <a:pt x="53" y="51"/>
                </a:lnTo>
                <a:lnTo>
                  <a:pt x="53" y="53"/>
                </a:lnTo>
                <a:lnTo>
                  <a:pt x="54" y="54"/>
                </a:lnTo>
                <a:lnTo>
                  <a:pt x="54" y="55"/>
                </a:lnTo>
                <a:lnTo>
                  <a:pt x="56" y="56"/>
                </a:lnTo>
                <a:lnTo>
                  <a:pt x="57" y="57"/>
                </a:lnTo>
                <a:lnTo>
                  <a:pt x="57" y="58"/>
                </a:lnTo>
                <a:lnTo>
                  <a:pt x="58" y="57"/>
                </a:lnTo>
                <a:lnTo>
                  <a:pt x="59" y="57"/>
                </a:lnTo>
                <a:lnTo>
                  <a:pt x="58" y="56"/>
                </a:lnTo>
                <a:lnTo>
                  <a:pt x="58" y="55"/>
                </a:lnTo>
                <a:lnTo>
                  <a:pt x="57" y="54"/>
                </a:lnTo>
                <a:lnTo>
                  <a:pt x="57" y="53"/>
                </a:lnTo>
                <a:lnTo>
                  <a:pt x="56" y="51"/>
                </a:lnTo>
                <a:lnTo>
                  <a:pt x="57" y="50"/>
                </a:lnTo>
                <a:lnTo>
                  <a:pt x="60" y="49"/>
                </a:lnTo>
                <a:lnTo>
                  <a:pt x="62" y="49"/>
                </a:lnTo>
                <a:lnTo>
                  <a:pt x="64" y="48"/>
                </a:lnTo>
                <a:lnTo>
                  <a:pt x="62" y="48"/>
                </a:lnTo>
                <a:lnTo>
                  <a:pt x="60" y="49"/>
                </a:lnTo>
                <a:lnTo>
                  <a:pt x="57" y="49"/>
                </a:lnTo>
                <a:lnTo>
                  <a:pt x="54" y="50"/>
                </a:lnTo>
                <a:lnTo>
                  <a:pt x="53" y="51"/>
                </a:lnTo>
                <a:lnTo>
                  <a:pt x="52" y="50"/>
                </a:lnTo>
                <a:lnTo>
                  <a:pt x="50" y="50"/>
                </a:lnTo>
                <a:lnTo>
                  <a:pt x="48" y="50"/>
                </a:lnTo>
                <a:lnTo>
                  <a:pt x="47" y="50"/>
                </a:lnTo>
                <a:lnTo>
                  <a:pt x="46" y="49"/>
                </a:lnTo>
                <a:lnTo>
                  <a:pt x="47" y="48"/>
                </a:lnTo>
                <a:lnTo>
                  <a:pt x="47" y="47"/>
                </a:lnTo>
                <a:lnTo>
                  <a:pt x="50" y="48"/>
                </a:lnTo>
                <a:lnTo>
                  <a:pt x="53" y="48"/>
                </a:lnTo>
                <a:lnTo>
                  <a:pt x="51" y="48"/>
                </a:lnTo>
                <a:lnTo>
                  <a:pt x="48" y="47"/>
                </a:lnTo>
                <a:lnTo>
                  <a:pt x="47" y="47"/>
                </a:lnTo>
                <a:lnTo>
                  <a:pt x="46" y="47"/>
                </a:lnTo>
                <a:lnTo>
                  <a:pt x="45" y="47"/>
                </a:lnTo>
                <a:lnTo>
                  <a:pt x="48" y="43"/>
                </a:lnTo>
                <a:lnTo>
                  <a:pt x="51" y="44"/>
                </a:lnTo>
                <a:lnTo>
                  <a:pt x="53" y="45"/>
                </a:lnTo>
                <a:lnTo>
                  <a:pt x="54" y="44"/>
                </a:lnTo>
                <a:lnTo>
                  <a:pt x="53" y="44"/>
                </a:lnTo>
                <a:lnTo>
                  <a:pt x="51" y="43"/>
                </a:lnTo>
                <a:lnTo>
                  <a:pt x="52" y="42"/>
                </a:lnTo>
                <a:lnTo>
                  <a:pt x="54" y="42"/>
                </a:lnTo>
                <a:lnTo>
                  <a:pt x="57" y="43"/>
                </a:lnTo>
                <a:lnTo>
                  <a:pt x="58" y="43"/>
                </a:lnTo>
                <a:lnTo>
                  <a:pt x="60" y="44"/>
                </a:lnTo>
                <a:lnTo>
                  <a:pt x="62" y="44"/>
                </a:lnTo>
                <a:lnTo>
                  <a:pt x="60" y="43"/>
                </a:lnTo>
                <a:lnTo>
                  <a:pt x="59" y="43"/>
                </a:lnTo>
                <a:lnTo>
                  <a:pt x="57" y="42"/>
                </a:lnTo>
                <a:lnTo>
                  <a:pt x="56" y="41"/>
                </a:lnTo>
                <a:lnTo>
                  <a:pt x="53" y="42"/>
                </a:lnTo>
                <a:lnTo>
                  <a:pt x="52" y="41"/>
                </a:lnTo>
                <a:lnTo>
                  <a:pt x="51" y="41"/>
                </a:lnTo>
                <a:lnTo>
                  <a:pt x="51" y="40"/>
                </a:lnTo>
                <a:lnTo>
                  <a:pt x="50" y="40"/>
                </a:lnTo>
                <a:lnTo>
                  <a:pt x="48" y="40"/>
                </a:lnTo>
                <a:lnTo>
                  <a:pt x="47" y="41"/>
                </a:lnTo>
                <a:lnTo>
                  <a:pt x="47" y="42"/>
                </a:lnTo>
                <a:lnTo>
                  <a:pt x="46" y="42"/>
                </a:lnTo>
                <a:lnTo>
                  <a:pt x="45" y="43"/>
                </a:lnTo>
                <a:lnTo>
                  <a:pt x="44" y="44"/>
                </a:lnTo>
                <a:lnTo>
                  <a:pt x="41" y="44"/>
                </a:lnTo>
                <a:lnTo>
                  <a:pt x="39" y="45"/>
                </a:lnTo>
                <a:lnTo>
                  <a:pt x="37" y="47"/>
                </a:lnTo>
                <a:lnTo>
                  <a:pt x="35" y="45"/>
                </a:lnTo>
                <a:lnTo>
                  <a:pt x="33" y="45"/>
                </a:lnTo>
                <a:lnTo>
                  <a:pt x="34" y="45"/>
                </a:lnTo>
                <a:lnTo>
                  <a:pt x="37" y="44"/>
                </a:lnTo>
                <a:lnTo>
                  <a:pt x="35" y="44"/>
                </a:lnTo>
                <a:lnTo>
                  <a:pt x="35" y="43"/>
                </a:lnTo>
                <a:lnTo>
                  <a:pt x="37" y="43"/>
                </a:lnTo>
                <a:lnTo>
                  <a:pt x="38" y="43"/>
                </a:lnTo>
                <a:lnTo>
                  <a:pt x="39" y="43"/>
                </a:lnTo>
                <a:lnTo>
                  <a:pt x="41" y="43"/>
                </a:lnTo>
                <a:lnTo>
                  <a:pt x="43" y="42"/>
                </a:lnTo>
                <a:lnTo>
                  <a:pt x="41" y="42"/>
                </a:lnTo>
                <a:lnTo>
                  <a:pt x="40" y="42"/>
                </a:lnTo>
                <a:lnTo>
                  <a:pt x="39" y="42"/>
                </a:lnTo>
                <a:lnTo>
                  <a:pt x="38" y="42"/>
                </a:lnTo>
                <a:lnTo>
                  <a:pt x="35" y="42"/>
                </a:lnTo>
                <a:lnTo>
                  <a:pt x="35" y="41"/>
                </a:lnTo>
                <a:lnTo>
                  <a:pt x="34" y="42"/>
                </a:lnTo>
                <a:lnTo>
                  <a:pt x="35" y="40"/>
                </a:lnTo>
                <a:lnTo>
                  <a:pt x="35" y="41"/>
                </a:lnTo>
                <a:lnTo>
                  <a:pt x="38" y="40"/>
                </a:lnTo>
                <a:lnTo>
                  <a:pt x="40" y="40"/>
                </a:lnTo>
                <a:lnTo>
                  <a:pt x="41" y="40"/>
                </a:lnTo>
                <a:lnTo>
                  <a:pt x="41" y="38"/>
                </a:lnTo>
                <a:lnTo>
                  <a:pt x="40" y="38"/>
                </a:lnTo>
                <a:lnTo>
                  <a:pt x="38" y="40"/>
                </a:lnTo>
                <a:lnTo>
                  <a:pt x="35" y="40"/>
                </a:lnTo>
                <a:lnTo>
                  <a:pt x="37" y="38"/>
                </a:lnTo>
                <a:lnTo>
                  <a:pt x="38" y="38"/>
                </a:lnTo>
                <a:lnTo>
                  <a:pt x="40" y="38"/>
                </a:lnTo>
                <a:lnTo>
                  <a:pt x="41" y="38"/>
                </a:lnTo>
                <a:lnTo>
                  <a:pt x="43" y="38"/>
                </a:lnTo>
                <a:lnTo>
                  <a:pt x="46" y="38"/>
                </a:lnTo>
                <a:lnTo>
                  <a:pt x="47" y="37"/>
                </a:lnTo>
                <a:lnTo>
                  <a:pt x="48" y="37"/>
                </a:lnTo>
                <a:lnTo>
                  <a:pt x="51" y="37"/>
                </a:lnTo>
                <a:lnTo>
                  <a:pt x="52" y="36"/>
                </a:lnTo>
                <a:lnTo>
                  <a:pt x="53" y="37"/>
                </a:lnTo>
                <a:lnTo>
                  <a:pt x="54" y="36"/>
                </a:lnTo>
                <a:lnTo>
                  <a:pt x="56" y="36"/>
                </a:lnTo>
                <a:lnTo>
                  <a:pt x="57" y="36"/>
                </a:lnTo>
                <a:lnTo>
                  <a:pt x="58" y="36"/>
                </a:lnTo>
                <a:lnTo>
                  <a:pt x="59" y="36"/>
                </a:lnTo>
                <a:lnTo>
                  <a:pt x="60" y="37"/>
                </a:lnTo>
                <a:lnTo>
                  <a:pt x="60" y="38"/>
                </a:lnTo>
                <a:lnTo>
                  <a:pt x="62" y="40"/>
                </a:lnTo>
                <a:lnTo>
                  <a:pt x="63" y="40"/>
                </a:lnTo>
                <a:lnTo>
                  <a:pt x="64" y="40"/>
                </a:lnTo>
                <a:lnTo>
                  <a:pt x="65" y="40"/>
                </a:lnTo>
                <a:lnTo>
                  <a:pt x="63" y="38"/>
                </a:lnTo>
                <a:lnTo>
                  <a:pt x="62" y="38"/>
                </a:lnTo>
                <a:lnTo>
                  <a:pt x="62" y="36"/>
                </a:lnTo>
                <a:lnTo>
                  <a:pt x="63" y="35"/>
                </a:lnTo>
                <a:lnTo>
                  <a:pt x="64" y="34"/>
                </a:lnTo>
                <a:lnTo>
                  <a:pt x="63" y="34"/>
                </a:lnTo>
                <a:lnTo>
                  <a:pt x="60" y="34"/>
                </a:lnTo>
                <a:lnTo>
                  <a:pt x="59" y="32"/>
                </a:lnTo>
                <a:lnTo>
                  <a:pt x="58" y="32"/>
                </a:lnTo>
                <a:lnTo>
                  <a:pt x="56" y="32"/>
                </a:lnTo>
                <a:lnTo>
                  <a:pt x="54" y="32"/>
                </a:lnTo>
                <a:lnTo>
                  <a:pt x="53" y="32"/>
                </a:lnTo>
                <a:lnTo>
                  <a:pt x="52" y="32"/>
                </a:lnTo>
                <a:lnTo>
                  <a:pt x="51" y="32"/>
                </a:lnTo>
                <a:lnTo>
                  <a:pt x="50" y="34"/>
                </a:lnTo>
                <a:lnTo>
                  <a:pt x="47" y="34"/>
                </a:lnTo>
                <a:lnTo>
                  <a:pt x="46" y="34"/>
                </a:lnTo>
                <a:lnTo>
                  <a:pt x="46" y="32"/>
                </a:lnTo>
                <a:lnTo>
                  <a:pt x="47" y="31"/>
                </a:lnTo>
                <a:lnTo>
                  <a:pt x="48" y="30"/>
                </a:lnTo>
                <a:lnTo>
                  <a:pt x="50" y="29"/>
                </a:lnTo>
                <a:lnTo>
                  <a:pt x="51" y="29"/>
                </a:lnTo>
                <a:lnTo>
                  <a:pt x="51" y="30"/>
                </a:lnTo>
                <a:lnTo>
                  <a:pt x="51" y="31"/>
                </a:lnTo>
                <a:lnTo>
                  <a:pt x="52" y="30"/>
                </a:lnTo>
                <a:lnTo>
                  <a:pt x="54" y="30"/>
                </a:lnTo>
                <a:lnTo>
                  <a:pt x="54" y="29"/>
                </a:lnTo>
                <a:lnTo>
                  <a:pt x="56" y="29"/>
                </a:lnTo>
                <a:lnTo>
                  <a:pt x="57" y="29"/>
                </a:lnTo>
                <a:lnTo>
                  <a:pt x="56" y="30"/>
                </a:lnTo>
                <a:lnTo>
                  <a:pt x="57" y="30"/>
                </a:lnTo>
                <a:lnTo>
                  <a:pt x="58" y="30"/>
                </a:lnTo>
                <a:lnTo>
                  <a:pt x="60" y="30"/>
                </a:lnTo>
                <a:lnTo>
                  <a:pt x="60" y="29"/>
                </a:lnTo>
                <a:lnTo>
                  <a:pt x="60" y="28"/>
                </a:lnTo>
                <a:lnTo>
                  <a:pt x="62" y="29"/>
                </a:lnTo>
                <a:lnTo>
                  <a:pt x="63" y="28"/>
                </a:lnTo>
                <a:lnTo>
                  <a:pt x="62" y="28"/>
                </a:lnTo>
                <a:lnTo>
                  <a:pt x="62" y="26"/>
                </a:lnTo>
                <a:lnTo>
                  <a:pt x="63" y="25"/>
                </a:lnTo>
                <a:lnTo>
                  <a:pt x="64" y="26"/>
                </a:lnTo>
                <a:lnTo>
                  <a:pt x="65" y="28"/>
                </a:lnTo>
                <a:lnTo>
                  <a:pt x="66" y="29"/>
                </a:lnTo>
                <a:lnTo>
                  <a:pt x="66" y="30"/>
                </a:lnTo>
                <a:lnTo>
                  <a:pt x="66" y="31"/>
                </a:lnTo>
                <a:lnTo>
                  <a:pt x="66" y="32"/>
                </a:lnTo>
                <a:lnTo>
                  <a:pt x="65" y="32"/>
                </a:lnTo>
                <a:lnTo>
                  <a:pt x="65" y="34"/>
                </a:lnTo>
                <a:lnTo>
                  <a:pt x="69" y="34"/>
                </a:lnTo>
                <a:lnTo>
                  <a:pt x="69" y="36"/>
                </a:lnTo>
                <a:lnTo>
                  <a:pt x="70" y="36"/>
                </a:lnTo>
                <a:lnTo>
                  <a:pt x="70" y="37"/>
                </a:lnTo>
                <a:lnTo>
                  <a:pt x="70" y="38"/>
                </a:lnTo>
                <a:lnTo>
                  <a:pt x="71" y="40"/>
                </a:lnTo>
                <a:lnTo>
                  <a:pt x="73" y="40"/>
                </a:lnTo>
                <a:lnTo>
                  <a:pt x="76" y="41"/>
                </a:lnTo>
                <a:lnTo>
                  <a:pt x="78" y="41"/>
                </a:lnTo>
                <a:lnTo>
                  <a:pt x="78" y="40"/>
                </a:lnTo>
                <a:lnTo>
                  <a:pt x="77" y="40"/>
                </a:lnTo>
                <a:lnTo>
                  <a:pt x="75" y="38"/>
                </a:lnTo>
                <a:lnTo>
                  <a:pt x="73" y="38"/>
                </a:lnTo>
                <a:lnTo>
                  <a:pt x="72" y="38"/>
                </a:lnTo>
                <a:lnTo>
                  <a:pt x="71" y="38"/>
                </a:lnTo>
                <a:lnTo>
                  <a:pt x="72" y="36"/>
                </a:lnTo>
                <a:lnTo>
                  <a:pt x="72" y="35"/>
                </a:lnTo>
                <a:lnTo>
                  <a:pt x="71" y="35"/>
                </a:lnTo>
                <a:lnTo>
                  <a:pt x="70" y="35"/>
                </a:lnTo>
                <a:lnTo>
                  <a:pt x="70" y="34"/>
                </a:lnTo>
                <a:lnTo>
                  <a:pt x="71" y="34"/>
                </a:lnTo>
                <a:lnTo>
                  <a:pt x="72" y="35"/>
                </a:lnTo>
                <a:lnTo>
                  <a:pt x="75" y="36"/>
                </a:lnTo>
                <a:lnTo>
                  <a:pt x="75" y="37"/>
                </a:lnTo>
                <a:lnTo>
                  <a:pt x="76" y="37"/>
                </a:lnTo>
                <a:lnTo>
                  <a:pt x="77" y="36"/>
                </a:lnTo>
                <a:lnTo>
                  <a:pt x="76" y="36"/>
                </a:lnTo>
                <a:lnTo>
                  <a:pt x="75" y="36"/>
                </a:lnTo>
                <a:lnTo>
                  <a:pt x="73" y="35"/>
                </a:lnTo>
                <a:lnTo>
                  <a:pt x="75" y="34"/>
                </a:lnTo>
                <a:lnTo>
                  <a:pt x="75" y="35"/>
                </a:lnTo>
                <a:lnTo>
                  <a:pt x="76" y="35"/>
                </a:lnTo>
                <a:lnTo>
                  <a:pt x="77" y="36"/>
                </a:lnTo>
                <a:lnTo>
                  <a:pt x="78" y="35"/>
                </a:lnTo>
                <a:lnTo>
                  <a:pt x="77" y="35"/>
                </a:lnTo>
                <a:lnTo>
                  <a:pt x="77" y="34"/>
                </a:lnTo>
                <a:lnTo>
                  <a:pt x="76" y="34"/>
                </a:lnTo>
                <a:lnTo>
                  <a:pt x="75" y="34"/>
                </a:lnTo>
                <a:lnTo>
                  <a:pt x="73" y="34"/>
                </a:lnTo>
                <a:lnTo>
                  <a:pt x="75" y="32"/>
                </a:lnTo>
                <a:lnTo>
                  <a:pt x="76" y="31"/>
                </a:lnTo>
                <a:lnTo>
                  <a:pt x="78" y="32"/>
                </a:lnTo>
                <a:lnTo>
                  <a:pt x="80" y="32"/>
                </a:lnTo>
                <a:lnTo>
                  <a:pt x="82" y="31"/>
                </a:lnTo>
                <a:lnTo>
                  <a:pt x="79" y="31"/>
                </a:lnTo>
                <a:lnTo>
                  <a:pt x="78" y="30"/>
                </a:lnTo>
                <a:lnTo>
                  <a:pt x="76" y="30"/>
                </a:lnTo>
                <a:lnTo>
                  <a:pt x="73" y="31"/>
                </a:lnTo>
                <a:lnTo>
                  <a:pt x="72" y="31"/>
                </a:lnTo>
                <a:lnTo>
                  <a:pt x="71" y="30"/>
                </a:lnTo>
                <a:lnTo>
                  <a:pt x="72" y="29"/>
                </a:lnTo>
                <a:lnTo>
                  <a:pt x="73" y="29"/>
                </a:lnTo>
                <a:lnTo>
                  <a:pt x="76" y="29"/>
                </a:lnTo>
                <a:lnTo>
                  <a:pt x="77" y="29"/>
                </a:lnTo>
                <a:lnTo>
                  <a:pt x="76" y="29"/>
                </a:lnTo>
                <a:lnTo>
                  <a:pt x="75" y="28"/>
                </a:lnTo>
                <a:lnTo>
                  <a:pt x="76" y="26"/>
                </a:lnTo>
                <a:lnTo>
                  <a:pt x="73" y="28"/>
                </a:lnTo>
                <a:lnTo>
                  <a:pt x="71" y="28"/>
                </a:lnTo>
                <a:lnTo>
                  <a:pt x="69" y="28"/>
                </a:lnTo>
                <a:lnTo>
                  <a:pt x="67" y="28"/>
                </a:lnTo>
                <a:lnTo>
                  <a:pt x="69" y="26"/>
                </a:lnTo>
                <a:lnTo>
                  <a:pt x="70" y="26"/>
                </a:lnTo>
                <a:lnTo>
                  <a:pt x="71" y="26"/>
                </a:lnTo>
                <a:lnTo>
                  <a:pt x="69" y="25"/>
                </a:lnTo>
                <a:lnTo>
                  <a:pt x="67" y="25"/>
                </a:lnTo>
                <a:lnTo>
                  <a:pt x="66" y="25"/>
                </a:lnTo>
                <a:lnTo>
                  <a:pt x="67" y="24"/>
                </a:lnTo>
                <a:lnTo>
                  <a:pt x="69" y="24"/>
                </a:lnTo>
                <a:lnTo>
                  <a:pt x="70" y="24"/>
                </a:lnTo>
                <a:lnTo>
                  <a:pt x="71" y="24"/>
                </a:lnTo>
                <a:lnTo>
                  <a:pt x="72" y="25"/>
                </a:lnTo>
                <a:lnTo>
                  <a:pt x="75" y="25"/>
                </a:lnTo>
                <a:lnTo>
                  <a:pt x="76" y="25"/>
                </a:lnTo>
                <a:lnTo>
                  <a:pt x="77" y="26"/>
                </a:lnTo>
                <a:lnTo>
                  <a:pt x="78" y="28"/>
                </a:lnTo>
                <a:lnTo>
                  <a:pt x="79" y="28"/>
                </a:lnTo>
                <a:lnTo>
                  <a:pt x="79" y="29"/>
                </a:lnTo>
                <a:lnTo>
                  <a:pt x="80" y="29"/>
                </a:lnTo>
                <a:lnTo>
                  <a:pt x="82" y="29"/>
                </a:lnTo>
                <a:lnTo>
                  <a:pt x="83" y="29"/>
                </a:lnTo>
                <a:lnTo>
                  <a:pt x="84" y="29"/>
                </a:lnTo>
                <a:lnTo>
                  <a:pt x="83" y="29"/>
                </a:lnTo>
                <a:lnTo>
                  <a:pt x="82" y="28"/>
                </a:lnTo>
                <a:lnTo>
                  <a:pt x="79" y="28"/>
                </a:lnTo>
                <a:lnTo>
                  <a:pt x="79" y="26"/>
                </a:lnTo>
                <a:lnTo>
                  <a:pt x="78" y="25"/>
                </a:lnTo>
                <a:lnTo>
                  <a:pt x="77" y="25"/>
                </a:lnTo>
                <a:lnTo>
                  <a:pt x="76" y="24"/>
                </a:lnTo>
                <a:lnTo>
                  <a:pt x="75" y="24"/>
                </a:lnTo>
                <a:lnTo>
                  <a:pt x="73" y="24"/>
                </a:lnTo>
                <a:lnTo>
                  <a:pt x="72" y="24"/>
                </a:lnTo>
                <a:lnTo>
                  <a:pt x="71" y="24"/>
                </a:lnTo>
                <a:lnTo>
                  <a:pt x="71" y="23"/>
                </a:lnTo>
                <a:lnTo>
                  <a:pt x="70" y="23"/>
                </a:lnTo>
                <a:lnTo>
                  <a:pt x="72" y="22"/>
                </a:lnTo>
                <a:lnTo>
                  <a:pt x="73" y="22"/>
                </a:lnTo>
                <a:lnTo>
                  <a:pt x="75" y="22"/>
                </a:lnTo>
                <a:lnTo>
                  <a:pt x="76" y="22"/>
                </a:lnTo>
                <a:lnTo>
                  <a:pt x="77" y="22"/>
                </a:lnTo>
                <a:lnTo>
                  <a:pt x="79" y="21"/>
                </a:lnTo>
                <a:lnTo>
                  <a:pt x="80" y="21"/>
                </a:lnTo>
                <a:lnTo>
                  <a:pt x="83" y="22"/>
                </a:lnTo>
                <a:lnTo>
                  <a:pt x="85" y="22"/>
                </a:lnTo>
                <a:lnTo>
                  <a:pt x="85" y="23"/>
                </a:lnTo>
                <a:lnTo>
                  <a:pt x="83" y="24"/>
                </a:lnTo>
                <a:lnTo>
                  <a:pt x="85" y="23"/>
                </a:lnTo>
                <a:lnTo>
                  <a:pt x="88" y="23"/>
                </a:lnTo>
                <a:lnTo>
                  <a:pt x="90" y="23"/>
                </a:lnTo>
                <a:lnTo>
                  <a:pt x="89" y="22"/>
                </a:lnTo>
                <a:lnTo>
                  <a:pt x="90" y="22"/>
                </a:lnTo>
                <a:lnTo>
                  <a:pt x="91" y="22"/>
                </a:lnTo>
                <a:lnTo>
                  <a:pt x="92" y="22"/>
                </a:lnTo>
                <a:lnTo>
                  <a:pt x="94" y="23"/>
                </a:lnTo>
                <a:lnTo>
                  <a:pt x="95" y="22"/>
                </a:lnTo>
                <a:lnTo>
                  <a:pt x="96" y="21"/>
                </a:lnTo>
                <a:lnTo>
                  <a:pt x="97" y="21"/>
                </a:lnTo>
                <a:lnTo>
                  <a:pt x="98" y="21"/>
                </a:lnTo>
                <a:lnTo>
                  <a:pt x="99" y="19"/>
                </a:lnTo>
                <a:lnTo>
                  <a:pt x="103" y="21"/>
                </a:lnTo>
                <a:lnTo>
                  <a:pt x="104" y="21"/>
                </a:lnTo>
                <a:lnTo>
                  <a:pt x="103" y="19"/>
                </a:lnTo>
                <a:lnTo>
                  <a:pt x="102" y="19"/>
                </a:lnTo>
                <a:lnTo>
                  <a:pt x="99" y="19"/>
                </a:lnTo>
                <a:lnTo>
                  <a:pt x="101" y="18"/>
                </a:lnTo>
                <a:lnTo>
                  <a:pt x="101" y="17"/>
                </a:lnTo>
                <a:lnTo>
                  <a:pt x="98" y="17"/>
                </a:lnTo>
                <a:lnTo>
                  <a:pt x="97" y="17"/>
                </a:lnTo>
                <a:lnTo>
                  <a:pt x="96" y="18"/>
                </a:lnTo>
                <a:lnTo>
                  <a:pt x="94" y="19"/>
                </a:lnTo>
                <a:lnTo>
                  <a:pt x="89" y="19"/>
                </a:lnTo>
                <a:lnTo>
                  <a:pt x="88" y="19"/>
                </a:lnTo>
                <a:lnTo>
                  <a:pt x="89" y="18"/>
                </a:lnTo>
                <a:lnTo>
                  <a:pt x="88" y="17"/>
                </a:lnTo>
                <a:lnTo>
                  <a:pt x="86" y="17"/>
                </a:lnTo>
                <a:lnTo>
                  <a:pt x="85" y="18"/>
                </a:lnTo>
                <a:lnTo>
                  <a:pt x="84" y="19"/>
                </a:lnTo>
                <a:lnTo>
                  <a:pt x="82" y="19"/>
                </a:lnTo>
                <a:lnTo>
                  <a:pt x="80" y="19"/>
                </a:lnTo>
                <a:lnTo>
                  <a:pt x="78" y="19"/>
                </a:lnTo>
                <a:lnTo>
                  <a:pt x="76" y="21"/>
                </a:lnTo>
                <a:lnTo>
                  <a:pt x="76" y="19"/>
                </a:lnTo>
                <a:lnTo>
                  <a:pt x="76" y="18"/>
                </a:lnTo>
                <a:lnTo>
                  <a:pt x="75" y="18"/>
                </a:lnTo>
                <a:lnTo>
                  <a:pt x="73" y="18"/>
                </a:lnTo>
                <a:lnTo>
                  <a:pt x="75" y="17"/>
                </a:lnTo>
                <a:lnTo>
                  <a:pt x="70" y="16"/>
                </a:lnTo>
                <a:lnTo>
                  <a:pt x="67" y="16"/>
                </a:lnTo>
                <a:lnTo>
                  <a:pt x="66" y="16"/>
                </a:lnTo>
                <a:lnTo>
                  <a:pt x="66" y="17"/>
                </a:lnTo>
                <a:lnTo>
                  <a:pt x="65" y="16"/>
                </a:lnTo>
                <a:lnTo>
                  <a:pt x="64" y="16"/>
                </a:lnTo>
                <a:lnTo>
                  <a:pt x="64" y="17"/>
                </a:lnTo>
                <a:lnTo>
                  <a:pt x="64" y="18"/>
                </a:lnTo>
                <a:lnTo>
                  <a:pt x="63" y="18"/>
                </a:lnTo>
                <a:lnTo>
                  <a:pt x="63" y="19"/>
                </a:lnTo>
                <a:lnTo>
                  <a:pt x="63" y="21"/>
                </a:lnTo>
                <a:lnTo>
                  <a:pt x="62" y="22"/>
                </a:lnTo>
                <a:lnTo>
                  <a:pt x="60" y="22"/>
                </a:lnTo>
                <a:lnTo>
                  <a:pt x="59" y="22"/>
                </a:lnTo>
                <a:lnTo>
                  <a:pt x="59" y="21"/>
                </a:lnTo>
                <a:lnTo>
                  <a:pt x="59" y="19"/>
                </a:lnTo>
                <a:lnTo>
                  <a:pt x="58" y="19"/>
                </a:lnTo>
                <a:lnTo>
                  <a:pt x="58" y="21"/>
                </a:lnTo>
                <a:lnTo>
                  <a:pt x="58" y="19"/>
                </a:lnTo>
                <a:lnTo>
                  <a:pt x="57" y="21"/>
                </a:lnTo>
                <a:lnTo>
                  <a:pt x="57" y="22"/>
                </a:lnTo>
                <a:lnTo>
                  <a:pt x="56" y="22"/>
                </a:lnTo>
                <a:lnTo>
                  <a:pt x="54" y="23"/>
                </a:lnTo>
                <a:lnTo>
                  <a:pt x="56" y="23"/>
                </a:lnTo>
                <a:lnTo>
                  <a:pt x="54" y="24"/>
                </a:lnTo>
                <a:lnTo>
                  <a:pt x="52" y="24"/>
                </a:lnTo>
                <a:lnTo>
                  <a:pt x="51" y="24"/>
                </a:lnTo>
                <a:lnTo>
                  <a:pt x="50" y="23"/>
                </a:lnTo>
                <a:lnTo>
                  <a:pt x="47" y="23"/>
                </a:lnTo>
                <a:lnTo>
                  <a:pt x="46" y="23"/>
                </a:lnTo>
                <a:lnTo>
                  <a:pt x="45" y="23"/>
                </a:lnTo>
                <a:lnTo>
                  <a:pt x="47" y="22"/>
                </a:lnTo>
                <a:lnTo>
                  <a:pt x="48" y="22"/>
                </a:lnTo>
                <a:lnTo>
                  <a:pt x="50" y="21"/>
                </a:lnTo>
                <a:lnTo>
                  <a:pt x="51" y="19"/>
                </a:lnTo>
                <a:lnTo>
                  <a:pt x="52" y="18"/>
                </a:lnTo>
                <a:lnTo>
                  <a:pt x="51" y="17"/>
                </a:lnTo>
                <a:lnTo>
                  <a:pt x="51" y="18"/>
                </a:lnTo>
                <a:lnTo>
                  <a:pt x="50" y="19"/>
                </a:lnTo>
                <a:lnTo>
                  <a:pt x="48" y="21"/>
                </a:lnTo>
                <a:lnTo>
                  <a:pt x="47" y="21"/>
                </a:lnTo>
                <a:lnTo>
                  <a:pt x="46" y="22"/>
                </a:lnTo>
                <a:lnTo>
                  <a:pt x="45" y="22"/>
                </a:lnTo>
                <a:lnTo>
                  <a:pt x="44" y="23"/>
                </a:lnTo>
                <a:lnTo>
                  <a:pt x="43" y="23"/>
                </a:lnTo>
                <a:lnTo>
                  <a:pt x="43" y="24"/>
                </a:lnTo>
                <a:lnTo>
                  <a:pt x="41" y="24"/>
                </a:lnTo>
                <a:lnTo>
                  <a:pt x="40" y="24"/>
                </a:lnTo>
                <a:lnTo>
                  <a:pt x="38" y="24"/>
                </a:lnTo>
                <a:lnTo>
                  <a:pt x="39" y="23"/>
                </a:lnTo>
                <a:lnTo>
                  <a:pt x="40" y="22"/>
                </a:lnTo>
                <a:lnTo>
                  <a:pt x="41" y="22"/>
                </a:lnTo>
                <a:lnTo>
                  <a:pt x="43" y="21"/>
                </a:lnTo>
                <a:lnTo>
                  <a:pt x="43" y="19"/>
                </a:lnTo>
                <a:lnTo>
                  <a:pt x="44" y="19"/>
                </a:lnTo>
                <a:lnTo>
                  <a:pt x="46" y="19"/>
                </a:lnTo>
                <a:lnTo>
                  <a:pt x="45" y="18"/>
                </a:lnTo>
                <a:lnTo>
                  <a:pt x="44" y="18"/>
                </a:lnTo>
                <a:lnTo>
                  <a:pt x="43" y="18"/>
                </a:lnTo>
                <a:lnTo>
                  <a:pt x="44" y="18"/>
                </a:lnTo>
                <a:lnTo>
                  <a:pt x="46" y="18"/>
                </a:lnTo>
                <a:lnTo>
                  <a:pt x="45" y="17"/>
                </a:lnTo>
                <a:lnTo>
                  <a:pt x="44" y="17"/>
                </a:lnTo>
                <a:lnTo>
                  <a:pt x="43" y="17"/>
                </a:lnTo>
                <a:lnTo>
                  <a:pt x="41" y="17"/>
                </a:lnTo>
                <a:lnTo>
                  <a:pt x="41" y="16"/>
                </a:lnTo>
                <a:lnTo>
                  <a:pt x="43" y="16"/>
                </a:lnTo>
                <a:lnTo>
                  <a:pt x="44" y="16"/>
                </a:lnTo>
                <a:lnTo>
                  <a:pt x="45" y="16"/>
                </a:lnTo>
                <a:lnTo>
                  <a:pt x="46" y="15"/>
                </a:lnTo>
                <a:lnTo>
                  <a:pt x="47" y="15"/>
                </a:lnTo>
                <a:lnTo>
                  <a:pt x="48" y="13"/>
                </a:lnTo>
                <a:lnTo>
                  <a:pt x="50" y="13"/>
                </a:lnTo>
                <a:lnTo>
                  <a:pt x="48" y="13"/>
                </a:lnTo>
                <a:lnTo>
                  <a:pt x="47" y="12"/>
                </a:lnTo>
                <a:lnTo>
                  <a:pt x="47" y="11"/>
                </a:lnTo>
                <a:lnTo>
                  <a:pt x="46" y="12"/>
                </a:lnTo>
                <a:lnTo>
                  <a:pt x="45" y="12"/>
                </a:lnTo>
                <a:lnTo>
                  <a:pt x="44" y="13"/>
                </a:lnTo>
                <a:lnTo>
                  <a:pt x="43" y="15"/>
                </a:lnTo>
                <a:lnTo>
                  <a:pt x="41" y="15"/>
                </a:lnTo>
                <a:lnTo>
                  <a:pt x="39" y="15"/>
                </a:lnTo>
                <a:lnTo>
                  <a:pt x="38" y="16"/>
                </a:lnTo>
                <a:lnTo>
                  <a:pt x="37" y="16"/>
                </a:lnTo>
                <a:lnTo>
                  <a:pt x="35" y="16"/>
                </a:lnTo>
                <a:lnTo>
                  <a:pt x="37" y="16"/>
                </a:lnTo>
                <a:lnTo>
                  <a:pt x="37" y="17"/>
                </a:lnTo>
                <a:lnTo>
                  <a:pt x="35" y="17"/>
                </a:lnTo>
                <a:lnTo>
                  <a:pt x="34" y="17"/>
                </a:lnTo>
                <a:lnTo>
                  <a:pt x="32" y="18"/>
                </a:lnTo>
                <a:lnTo>
                  <a:pt x="31" y="18"/>
                </a:lnTo>
                <a:lnTo>
                  <a:pt x="28" y="17"/>
                </a:lnTo>
                <a:lnTo>
                  <a:pt x="28" y="16"/>
                </a:lnTo>
                <a:lnTo>
                  <a:pt x="28" y="15"/>
                </a:lnTo>
                <a:lnTo>
                  <a:pt x="31" y="16"/>
                </a:lnTo>
                <a:lnTo>
                  <a:pt x="32" y="16"/>
                </a:lnTo>
                <a:lnTo>
                  <a:pt x="33" y="16"/>
                </a:lnTo>
                <a:lnTo>
                  <a:pt x="33" y="15"/>
                </a:lnTo>
                <a:lnTo>
                  <a:pt x="32" y="13"/>
                </a:lnTo>
                <a:lnTo>
                  <a:pt x="34" y="12"/>
                </a:lnTo>
                <a:lnTo>
                  <a:pt x="37" y="12"/>
                </a:lnTo>
                <a:lnTo>
                  <a:pt x="38" y="12"/>
                </a:lnTo>
                <a:lnTo>
                  <a:pt x="39" y="11"/>
                </a:lnTo>
                <a:lnTo>
                  <a:pt x="40" y="11"/>
                </a:lnTo>
                <a:lnTo>
                  <a:pt x="40" y="10"/>
                </a:lnTo>
                <a:lnTo>
                  <a:pt x="38" y="10"/>
                </a:lnTo>
                <a:lnTo>
                  <a:pt x="38" y="11"/>
                </a:lnTo>
                <a:lnTo>
                  <a:pt x="37" y="11"/>
                </a:lnTo>
                <a:lnTo>
                  <a:pt x="35" y="10"/>
                </a:lnTo>
                <a:lnTo>
                  <a:pt x="34" y="11"/>
                </a:lnTo>
                <a:lnTo>
                  <a:pt x="32" y="12"/>
                </a:lnTo>
                <a:lnTo>
                  <a:pt x="32" y="11"/>
                </a:lnTo>
                <a:lnTo>
                  <a:pt x="31" y="12"/>
                </a:lnTo>
                <a:lnTo>
                  <a:pt x="30" y="12"/>
                </a:lnTo>
                <a:lnTo>
                  <a:pt x="28" y="11"/>
                </a:lnTo>
                <a:lnTo>
                  <a:pt x="28" y="12"/>
                </a:lnTo>
                <a:lnTo>
                  <a:pt x="27" y="13"/>
                </a:lnTo>
                <a:lnTo>
                  <a:pt x="25" y="15"/>
                </a:lnTo>
                <a:lnTo>
                  <a:pt x="22" y="15"/>
                </a:lnTo>
                <a:lnTo>
                  <a:pt x="22" y="13"/>
                </a:lnTo>
                <a:lnTo>
                  <a:pt x="22" y="12"/>
                </a:lnTo>
                <a:lnTo>
                  <a:pt x="21" y="12"/>
                </a:lnTo>
                <a:lnTo>
                  <a:pt x="21" y="11"/>
                </a:lnTo>
                <a:lnTo>
                  <a:pt x="24" y="11"/>
                </a:lnTo>
                <a:lnTo>
                  <a:pt x="22" y="11"/>
                </a:lnTo>
                <a:lnTo>
                  <a:pt x="24" y="10"/>
                </a:lnTo>
                <a:lnTo>
                  <a:pt x="25" y="10"/>
                </a:lnTo>
                <a:lnTo>
                  <a:pt x="26" y="10"/>
                </a:lnTo>
                <a:lnTo>
                  <a:pt x="24" y="10"/>
                </a:lnTo>
                <a:lnTo>
                  <a:pt x="22" y="9"/>
                </a:lnTo>
                <a:lnTo>
                  <a:pt x="24" y="9"/>
                </a:lnTo>
                <a:lnTo>
                  <a:pt x="25" y="9"/>
                </a:lnTo>
                <a:lnTo>
                  <a:pt x="25" y="8"/>
                </a:lnTo>
                <a:lnTo>
                  <a:pt x="26" y="8"/>
                </a:lnTo>
                <a:lnTo>
                  <a:pt x="26" y="9"/>
                </a:lnTo>
                <a:lnTo>
                  <a:pt x="26" y="10"/>
                </a:lnTo>
                <a:lnTo>
                  <a:pt x="27" y="9"/>
                </a:lnTo>
                <a:lnTo>
                  <a:pt x="27" y="8"/>
                </a:lnTo>
                <a:lnTo>
                  <a:pt x="28" y="8"/>
                </a:lnTo>
                <a:lnTo>
                  <a:pt x="28" y="9"/>
                </a:lnTo>
                <a:lnTo>
                  <a:pt x="30" y="9"/>
                </a:lnTo>
                <a:lnTo>
                  <a:pt x="31" y="9"/>
                </a:lnTo>
                <a:lnTo>
                  <a:pt x="32" y="9"/>
                </a:lnTo>
                <a:lnTo>
                  <a:pt x="33" y="9"/>
                </a:lnTo>
                <a:lnTo>
                  <a:pt x="34" y="9"/>
                </a:lnTo>
                <a:lnTo>
                  <a:pt x="34" y="8"/>
                </a:lnTo>
                <a:lnTo>
                  <a:pt x="33" y="6"/>
                </a:lnTo>
                <a:lnTo>
                  <a:pt x="34" y="6"/>
                </a:lnTo>
                <a:lnTo>
                  <a:pt x="37" y="8"/>
                </a:lnTo>
                <a:lnTo>
                  <a:pt x="37" y="6"/>
                </a:lnTo>
                <a:lnTo>
                  <a:pt x="38" y="6"/>
                </a:lnTo>
                <a:lnTo>
                  <a:pt x="39" y="8"/>
                </a:lnTo>
                <a:lnTo>
                  <a:pt x="40" y="8"/>
                </a:lnTo>
                <a:lnTo>
                  <a:pt x="39" y="8"/>
                </a:lnTo>
                <a:lnTo>
                  <a:pt x="39" y="6"/>
                </a:lnTo>
                <a:lnTo>
                  <a:pt x="38" y="5"/>
                </a:lnTo>
                <a:lnTo>
                  <a:pt x="37" y="4"/>
                </a:lnTo>
                <a:lnTo>
                  <a:pt x="37" y="3"/>
                </a:lnTo>
                <a:lnTo>
                  <a:pt x="37" y="2"/>
                </a:lnTo>
                <a:lnTo>
                  <a:pt x="38" y="2"/>
                </a:lnTo>
                <a:lnTo>
                  <a:pt x="39" y="2"/>
                </a:lnTo>
                <a:lnTo>
                  <a:pt x="39" y="3"/>
                </a:lnTo>
                <a:lnTo>
                  <a:pt x="40" y="4"/>
                </a:lnTo>
                <a:lnTo>
                  <a:pt x="41" y="4"/>
                </a:lnTo>
                <a:lnTo>
                  <a:pt x="43" y="4"/>
                </a:lnTo>
                <a:lnTo>
                  <a:pt x="43" y="5"/>
                </a:lnTo>
                <a:lnTo>
                  <a:pt x="43" y="6"/>
                </a:lnTo>
                <a:lnTo>
                  <a:pt x="43" y="8"/>
                </a:lnTo>
                <a:lnTo>
                  <a:pt x="44" y="6"/>
                </a:lnTo>
                <a:lnTo>
                  <a:pt x="45" y="6"/>
                </a:lnTo>
                <a:lnTo>
                  <a:pt x="45" y="8"/>
                </a:lnTo>
                <a:lnTo>
                  <a:pt x="45" y="9"/>
                </a:lnTo>
                <a:lnTo>
                  <a:pt x="44" y="8"/>
                </a:lnTo>
                <a:lnTo>
                  <a:pt x="44" y="9"/>
                </a:lnTo>
                <a:lnTo>
                  <a:pt x="44" y="10"/>
                </a:lnTo>
                <a:lnTo>
                  <a:pt x="45" y="10"/>
                </a:lnTo>
                <a:lnTo>
                  <a:pt x="46" y="10"/>
                </a:lnTo>
                <a:lnTo>
                  <a:pt x="46" y="11"/>
                </a:lnTo>
                <a:lnTo>
                  <a:pt x="47" y="10"/>
                </a:lnTo>
                <a:lnTo>
                  <a:pt x="48" y="11"/>
                </a:lnTo>
                <a:lnTo>
                  <a:pt x="48" y="10"/>
                </a:lnTo>
                <a:lnTo>
                  <a:pt x="47" y="10"/>
                </a:lnTo>
                <a:lnTo>
                  <a:pt x="47" y="9"/>
                </a:lnTo>
                <a:lnTo>
                  <a:pt x="48" y="8"/>
                </a:lnTo>
                <a:lnTo>
                  <a:pt x="50" y="8"/>
                </a:lnTo>
                <a:lnTo>
                  <a:pt x="51" y="8"/>
                </a:lnTo>
                <a:lnTo>
                  <a:pt x="52" y="8"/>
                </a:lnTo>
                <a:lnTo>
                  <a:pt x="52" y="6"/>
                </a:lnTo>
                <a:lnTo>
                  <a:pt x="51" y="6"/>
                </a:lnTo>
                <a:lnTo>
                  <a:pt x="50" y="6"/>
                </a:lnTo>
                <a:lnTo>
                  <a:pt x="50" y="5"/>
                </a:lnTo>
                <a:lnTo>
                  <a:pt x="51" y="4"/>
                </a:lnTo>
                <a:lnTo>
                  <a:pt x="52" y="3"/>
                </a:lnTo>
                <a:lnTo>
                  <a:pt x="51" y="2"/>
                </a:lnTo>
                <a:lnTo>
                  <a:pt x="48" y="2"/>
                </a:lnTo>
                <a:lnTo>
                  <a:pt x="48" y="0"/>
                </a:lnTo>
              </a:path>
            </a:pathLst>
          </a:custGeom>
          <a:solidFill>
            <a:schemeClr val="bg1"/>
          </a:solidFill>
          <a:ln w="3175" cmpd="sng">
            <a:solidFill>
              <a:schemeClr val="bg2"/>
            </a:solidFill>
            <a:prstDash val="solid"/>
            <a:round/>
            <a:headEnd/>
            <a:tailEnd/>
          </a:ln>
        </p:spPr>
        <p:txBody>
          <a:bodyPr/>
          <a:lstStyle/>
          <a:p>
            <a:endParaRPr lang="en-US"/>
          </a:p>
        </p:txBody>
      </p:sp>
      <p:sp>
        <p:nvSpPr>
          <p:cNvPr id="34127" name="Freeform 335"/>
          <p:cNvSpPr>
            <a:spLocks/>
          </p:cNvSpPr>
          <p:nvPr/>
        </p:nvSpPr>
        <p:spPr bwMode="auto">
          <a:xfrm>
            <a:off x="4305300" y="1760538"/>
            <a:ext cx="161925" cy="125412"/>
          </a:xfrm>
          <a:custGeom>
            <a:avLst/>
            <a:gdLst>
              <a:gd name="T0" fmla="*/ 1500123206 w 204"/>
              <a:gd name="T1" fmla="*/ 2147483646 h 157"/>
              <a:gd name="T2" fmla="*/ 2147483646 w 204"/>
              <a:gd name="T3" fmla="*/ 2147483646 h 157"/>
              <a:gd name="T4" fmla="*/ 2147483646 w 204"/>
              <a:gd name="T5" fmla="*/ 2147483646 h 157"/>
              <a:gd name="T6" fmla="*/ 2147483646 w 204"/>
              <a:gd name="T7" fmla="*/ 2147483646 h 157"/>
              <a:gd name="T8" fmla="*/ 2147483646 w 204"/>
              <a:gd name="T9" fmla="*/ 2147483646 h 157"/>
              <a:gd name="T10" fmla="*/ 2147483646 w 204"/>
              <a:gd name="T11" fmla="*/ 2147483646 h 157"/>
              <a:gd name="T12" fmla="*/ 2147483646 w 204"/>
              <a:gd name="T13" fmla="*/ 2147483646 h 157"/>
              <a:gd name="T14" fmla="*/ 2147483646 w 204"/>
              <a:gd name="T15" fmla="*/ 2147483646 h 157"/>
              <a:gd name="T16" fmla="*/ 2147483646 w 204"/>
              <a:gd name="T17" fmla="*/ 2147483646 h 157"/>
              <a:gd name="T18" fmla="*/ 2147483646 w 204"/>
              <a:gd name="T19" fmla="*/ 2147483646 h 157"/>
              <a:gd name="T20" fmla="*/ 2147483646 w 204"/>
              <a:gd name="T21" fmla="*/ 2147483646 h 157"/>
              <a:gd name="T22" fmla="*/ 2147483646 w 204"/>
              <a:gd name="T23" fmla="*/ 2147483646 h 157"/>
              <a:gd name="T24" fmla="*/ 2147483646 w 204"/>
              <a:gd name="T25" fmla="*/ 2147483646 h 157"/>
              <a:gd name="T26" fmla="*/ 2147483646 w 204"/>
              <a:gd name="T27" fmla="*/ 2147483646 h 157"/>
              <a:gd name="T28" fmla="*/ 2147483646 w 204"/>
              <a:gd name="T29" fmla="*/ 2147483646 h 157"/>
              <a:gd name="T30" fmla="*/ 2147483646 w 204"/>
              <a:gd name="T31" fmla="*/ 2147483646 h 157"/>
              <a:gd name="T32" fmla="*/ 2147483646 w 204"/>
              <a:gd name="T33" fmla="*/ 2147483646 h 157"/>
              <a:gd name="T34" fmla="*/ 2147483646 w 204"/>
              <a:gd name="T35" fmla="*/ 2147483646 h 157"/>
              <a:gd name="T36" fmla="*/ 2147483646 w 204"/>
              <a:gd name="T37" fmla="*/ 2147483646 h 157"/>
              <a:gd name="T38" fmla="*/ 2147483646 w 204"/>
              <a:gd name="T39" fmla="*/ 2147483646 h 157"/>
              <a:gd name="T40" fmla="*/ 2147483646 w 204"/>
              <a:gd name="T41" fmla="*/ 2147483646 h 157"/>
              <a:gd name="T42" fmla="*/ 2147483646 w 204"/>
              <a:gd name="T43" fmla="*/ 2147483646 h 157"/>
              <a:gd name="T44" fmla="*/ 2147483646 w 204"/>
              <a:gd name="T45" fmla="*/ 2147483646 h 157"/>
              <a:gd name="T46" fmla="*/ 2147483646 w 204"/>
              <a:gd name="T47" fmla="*/ 2147483646 h 157"/>
              <a:gd name="T48" fmla="*/ 2147483646 w 204"/>
              <a:gd name="T49" fmla="*/ 2147483646 h 157"/>
              <a:gd name="T50" fmla="*/ 2147483646 w 204"/>
              <a:gd name="T51" fmla="*/ 2147483646 h 157"/>
              <a:gd name="T52" fmla="*/ 2147483646 w 204"/>
              <a:gd name="T53" fmla="*/ 2147483646 h 157"/>
              <a:gd name="T54" fmla="*/ 2147483646 w 204"/>
              <a:gd name="T55" fmla="*/ 2147483646 h 157"/>
              <a:gd name="T56" fmla="*/ 2147483646 w 204"/>
              <a:gd name="T57" fmla="*/ 2147483646 h 157"/>
              <a:gd name="T58" fmla="*/ 2147483646 w 204"/>
              <a:gd name="T59" fmla="*/ 2147483646 h 157"/>
              <a:gd name="T60" fmla="*/ 2147483646 w 204"/>
              <a:gd name="T61" fmla="*/ 2147483646 h 157"/>
              <a:gd name="T62" fmla="*/ 2147483646 w 204"/>
              <a:gd name="T63" fmla="*/ 2147483646 h 157"/>
              <a:gd name="T64" fmla="*/ 2147483646 w 204"/>
              <a:gd name="T65" fmla="*/ 2147483646 h 157"/>
              <a:gd name="T66" fmla="*/ 2147483646 w 204"/>
              <a:gd name="T67" fmla="*/ 2147483646 h 157"/>
              <a:gd name="T68" fmla="*/ 2147483646 w 204"/>
              <a:gd name="T69" fmla="*/ 2147483646 h 157"/>
              <a:gd name="T70" fmla="*/ 2147483646 w 204"/>
              <a:gd name="T71" fmla="*/ 2147483646 h 157"/>
              <a:gd name="T72" fmla="*/ 2147483646 w 204"/>
              <a:gd name="T73" fmla="*/ 2147483646 h 157"/>
              <a:gd name="T74" fmla="*/ 2147483646 w 204"/>
              <a:gd name="T75" fmla="*/ 2147483646 h 157"/>
              <a:gd name="T76" fmla="*/ 2147483646 w 204"/>
              <a:gd name="T77" fmla="*/ 2147483646 h 157"/>
              <a:gd name="T78" fmla="*/ 2147483646 w 204"/>
              <a:gd name="T79" fmla="*/ 2147483646 h 157"/>
              <a:gd name="T80" fmla="*/ 2147483646 w 204"/>
              <a:gd name="T81" fmla="*/ 2147483646 h 157"/>
              <a:gd name="T82" fmla="*/ 2147483646 w 204"/>
              <a:gd name="T83" fmla="*/ 2147483646 h 157"/>
              <a:gd name="T84" fmla="*/ 2147483646 w 204"/>
              <a:gd name="T85" fmla="*/ 2147483646 h 157"/>
              <a:gd name="T86" fmla="*/ 2147483646 w 204"/>
              <a:gd name="T87" fmla="*/ 2147483646 h 157"/>
              <a:gd name="T88" fmla="*/ 2147483646 w 204"/>
              <a:gd name="T89" fmla="*/ 2147483646 h 157"/>
              <a:gd name="T90" fmla="*/ 2147483646 w 204"/>
              <a:gd name="T91" fmla="*/ 2147483646 h 157"/>
              <a:gd name="T92" fmla="*/ 2147483646 w 204"/>
              <a:gd name="T93" fmla="*/ 2147483646 h 157"/>
              <a:gd name="T94" fmla="*/ 2147483646 w 204"/>
              <a:gd name="T95" fmla="*/ 2147483646 h 157"/>
              <a:gd name="T96" fmla="*/ 2147483646 w 204"/>
              <a:gd name="T97" fmla="*/ 2147483646 h 157"/>
              <a:gd name="T98" fmla="*/ 2147483646 w 204"/>
              <a:gd name="T99" fmla="*/ 2147483646 h 157"/>
              <a:gd name="T100" fmla="*/ 2147483646 w 204"/>
              <a:gd name="T101" fmla="*/ 2147483646 h 157"/>
              <a:gd name="T102" fmla="*/ 2147483646 w 204"/>
              <a:gd name="T103" fmla="*/ 2147483646 h 157"/>
              <a:gd name="T104" fmla="*/ 2147483646 w 204"/>
              <a:gd name="T105" fmla="*/ 2147483646 h 157"/>
              <a:gd name="T106" fmla="*/ 2147483646 w 204"/>
              <a:gd name="T107" fmla="*/ 2147483646 h 157"/>
              <a:gd name="T108" fmla="*/ 2147483646 w 204"/>
              <a:gd name="T109" fmla="*/ 2147483646 h 157"/>
              <a:gd name="T110" fmla="*/ 2147483646 w 204"/>
              <a:gd name="T111" fmla="*/ 2147483646 h 157"/>
              <a:gd name="T112" fmla="*/ 2147483646 w 204"/>
              <a:gd name="T113" fmla="*/ 2147483646 h 157"/>
              <a:gd name="T114" fmla="*/ 2147483646 w 204"/>
              <a:gd name="T115" fmla="*/ 2147483646 h 157"/>
              <a:gd name="T116" fmla="*/ 2147483646 w 204"/>
              <a:gd name="T117" fmla="*/ 1528852959 h 1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4" h="157">
                <a:moveTo>
                  <a:pt x="0" y="157"/>
                </a:moveTo>
                <a:lnTo>
                  <a:pt x="1" y="156"/>
                </a:lnTo>
                <a:lnTo>
                  <a:pt x="2" y="155"/>
                </a:lnTo>
                <a:lnTo>
                  <a:pt x="3" y="156"/>
                </a:lnTo>
                <a:lnTo>
                  <a:pt x="3" y="157"/>
                </a:lnTo>
                <a:lnTo>
                  <a:pt x="6" y="156"/>
                </a:lnTo>
                <a:lnTo>
                  <a:pt x="9" y="157"/>
                </a:lnTo>
                <a:lnTo>
                  <a:pt x="10" y="156"/>
                </a:lnTo>
                <a:lnTo>
                  <a:pt x="6" y="156"/>
                </a:lnTo>
                <a:lnTo>
                  <a:pt x="3" y="155"/>
                </a:lnTo>
                <a:lnTo>
                  <a:pt x="0" y="153"/>
                </a:lnTo>
                <a:lnTo>
                  <a:pt x="1" y="152"/>
                </a:lnTo>
                <a:lnTo>
                  <a:pt x="1" y="150"/>
                </a:lnTo>
                <a:lnTo>
                  <a:pt x="6" y="148"/>
                </a:lnTo>
                <a:lnTo>
                  <a:pt x="9" y="147"/>
                </a:lnTo>
                <a:lnTo>
                  <a:pt x="12" y="148"/>
                </a:lnTo>
                <a:lnTo>
                  <a:pt x="13" y="149"/>
                </a:lnTo>
                <a:lnTo>
                  <a:pt x="14" y="152"/>
                </a:lnTo>
                <a:lnTo>
                  <a:pt x="15" y="153"/>
                </a:lnTo>
                <a:lnTo>
                  <a:pt x="18" y="154"/>
                </a:lnTo>
                <a:lnTo>
                  <a:pt x="19" y="154"/>
                </a:lnTo>
                <a:lnTo>
                  <a:pt x="15" y="152"/>
                </a:lnTo>
                <a:lnTo>
                  <a:pt x="13" y="149"/>
                </a:lnTo>
                <a:lnTo>
                  <a:pt x="13" y="147"/>
                </a:lnTo>
                <a:lnTo>
                  <a:pt x="13" y="146"/>
                </a:lnTo>
                <a:lnTo>
                  <a:pt x="15" y="146"/>
                </a:lnTo>
                <a:lnTo>
                  <a:pt x="18" y="148"/>
                </a:lnTo>
                <a:lnTo>
                  <a:pt x="19" y="148"/>
                </a:lnTo>
                <a:lnTo>
                  <a:pt x="16" y="146"/>
                </a:lnTo>
                <a:lnTo>
                  <a:pt x="15" y="144"/>
                </a:lnTo>
                <a:lnTo>
                  <a:pt x="12" y="144"/>
                </a:lnTo>
                <a:lnTo>
                  <a:pt x="7" y="146"/>
                </a:lnTo>
                <a:lnTo>
                  <a:pt x="5" y="146"/>
                </a:lnTo>
                <a:lnTo>
                  <a:pt x="2" y="144"/>
                </a:lnTo>
                <a:lnTo>
                  <a:pt x="5" y="144"/>
                </a:lnTo>
                <a:lnTo>
                  <a:pt x="7" y="144"/>
                </a:lnTo>
                <a:lnTo>
                  <a:pt x="10" y="144"/>
                </a:lnTo>
                <a:lnTo>
                  <a:pt x="10" y="143"/>
                </a:lnTo>
                <a:lnTo>
                  <a:pt x="8" y="143"/>
                </a:lnTo>
                <a:lnTo>
                  <a:pt x="7" y="143"/>
                </a:lnTo>
                <a:lnTo>
                  <a:pt x="5" y="142"/>
                </a:lnTo>
                <a:lnTo>
                  <a:pt x="9" y="141"/>
                </a:lnTo>
                <a:lnTo>
                  <a:pt x="13" y="142"/>
                </a:lnTo>
                <a:lnTo>
                  <a:pt x="16" y="141"/>
                </a:lnTo>
                <a:lnTo>
                  <a:pt x="9" y="141"/>
                </a:lnTo>
                <a:lnTo>
                  <a:pt x="8" y="140"/>
                </a:lnTo>
                <a:lnTo>
                  <a:pt x="12" y="138"/>
                </a:lnTo>
                <a:lnTo>
                  <a:pt x="13" y="138"/>
                </a:lnTo>
                <a:lnTo>
                  <a:pt x="14" y="138"/>
                </a:lnTo>
                <a:lnTo>
                  <a:pt x="16" y="138"/>
                </a:lnTo>
                <a:lnTo>
                  <a:pt x="18" y="138"/>
                </a:lnTo>
                <a:lnTo>
                  <a:pt x="18" y="137"/>
                </a:lnTo>
                <a:lnTo>
                  <a:pt x="22" y="137"/>
                </a:lnTo>
                <a:lnTo>
                  <a:pt x="23" y="137"/>
                </a:lnTo>
                <a:lnTo>
                  <a:pt x="26" y="138"/>
                </a:lnTo>
                <a:lnTo>
                  <a:pt x="27" y="137"/>
                </a:lnTo>
                <a:lnTo>
                  <a:pt x="29" y="137"/>
                </a:lnTo>
                <a:lnTo>
                  <a:pt x="31" y="141"/>
                </a:lnTo>
                <a:lnTo>
                  <a:pt x="32" y="141"/>
                </a:lnTo>
                <a:lnTo>
                  <a:pt x="31" y="138"/>
                </a:lnTo>
                <a:lnTo>
                  <a:pt x="37" y="138"/>
                </a:lnTo>
                <a:lnTo>
                  <a:pt x="38" y="138"/>
                </a:lnTo>
                <a:lnTo>
                  <a:pt x="39" y="140"/>
                </a:lnTo>
                <a:lnTo>
                  <a:pt x="39" y="141"/>
                </a:lnTo>
                <a:lnTo>
                  <a:pt x="41" y="141"/>
                </a:lnTo>
                <a:lnTo>
                  <a:pt x="42" y="142"/>
                </a:lnTo>
                <a:lnTo>
                  <a:pt x="44" y="142"/>
                </a:lnTo>
                <a:lnTo>
                  <a:pt x="45" y="141"/>
                </a:lnTo>
                <a:lnTo>
                  <a:pt x="48" y="140"/>
                </a:lnTo>
                <a:lnTo>
                  <a:pt x="48" y="138"/>
                </a:lnTo>
                <a:lnTo>
                  <a:pt x="46" y="138"/>
                </a:lnTo>
                <a:lnTo>
                  <a:pt x="45" y="140"/>
                </a:lnTo>
                <a:lnTo>
                  <a:pt x="42" y="138"/>
                </a:lnTo>
                <a:lnTo>
                  <a:pt x="42" y="137"/>
                </a:lnTo>
                <a:lnTo>
                  <a:pt x="41" y="136"/>
                </a:lnTo>
                <a:lnTo>
                  <a:pt x="39" y="135"/>
                </a:lnTo>
                <a:lnTo>
                  <a:pt x="39" y="134"/>
                </a:lnTo>
                <a:lnTo>
                  <a:pt x="37" y="134"/>
                </a:lnTo>
                <a:lnTo>
                  <a:pt x="32" y="135"/>
                </a:lnTo>
                <a:lnTo>
                  <a:pt x="27" y="134"/>
                </a:lnTo>
                <a:lnTo>
                  <a:pt x="27" y="133"/>
                </a:lnTo>
                <a:lnTo>
                  <a:pt x="29" y="130"/>
                </a:lnTo>
                <a:lnTo>
                  <a:pt x="33" y="131"/>
                </a:lnTo>
                <a:lnTo>
                  <a:pt x="32" y="130"/>
                </a:lnTo>
                <a:lnTo>
                  <a:pt x="27" y="130"/>
                </a:lnTo>
                <a:lnTo>
                  <a:pt x="26" y="129"/>
                </a:lnTo>
                <a:lnTo>
                  <a:pt x="25" y="128"/>
                </a:lnTo>
                <a:lnTo>
                  <a:pt x="28" y="125"/>
                </a:lnTo>
                <a:lnTo>
                  <a:pt x="35" y="124"/>
                </a:lnTo>
                <a:lnTo>
                  <a:pt x="39" y="127"/>
                </a:lnTo>
                <a:lnTo>
                  <a:pt x="40" y="128"/>
                </a:lnTo>
                <a:lnTo>
                  <a:pt x="44" y="127"/>
                </a:lnTo>
                <a:lnTo>
                  <a:pt x="47" y="125"/>
                </a:lnTo>
                <a:lnTo>
                  <a:pt x="47" y="124"/>
                </a:lnTo>
                <a:lnTo>
                  <a:pt x="45" y="124"/>
                </a:lnTo>
                <a:lnTo>
                  <a:pt x="41" y="125"/>
                </a:lnTo>
                <a:lnTo>
                  <a:pt x="39" y="125"/>
                </a:lnTo>
                <a:lnTo>
                  <a:pt x="38" y="124"/>
                </a:lnTo>
                <a:lnTo>
                  <a:pt x="39" y="123"/>
                </a:lnTo>
                <a:lnTo>
                  <a:pt x="37" y="124"/>
                </a:lnTo>
                <a:lnTo>
                  <a:pt x="37" y="123"/>
                </a:lnTo>
                <a:lnTo>
                  <a:pt x="41" y="123"/>
                </a:lnTo>
                <a:lnTo>
                  <a:pt x="42" y="124"/>
                </a:lnTo>
                <a:lnTo>
                  <a:pt x="42" y="122"/>
                </a:lnTo>
                <a:lnTo>
                  <a:pt x="44" y="121"/>
                </a:lnTo>
                <a:lnTo>
                  <a:pt x="46" y="123"/>
                </a:lnTo>
                <a:lnTo>
                  <a:pt x="46" y="122"/>
                </a:lnTo>
                <a:lnTo>
                  <a:pt x="47" y="120"/>
                </a:lnTo>
                <a:lnTo>
                  <a:pt x="50" y="121"/>
                </a:lnTo>
                <a:lnTo>
                  <a:pt x="50" y="123"/>
                </a:lnTo>
                <a:lnTo>
                  <a:pt x="48" y="123"/>
                </a:lnTo>
                <a:lnTo>
                  <a:pt x="48" y="124"/>
                </a:lnTo>
                <a:lnTo>
                  <a:pt x="53" y="123"/>
                </a:lnTo>
                <a:lnTo>
                  <a:pt x="52" y="122"/>
                </a:lnTo>
                <a:lnTo>
                  <a:pt x="54" y="121"/>
                </a:lnTo>
                <a:lnTo>
                  <a:pt x="55" y="121"/>
                </a:lnTo>
                <a:lnTo>
                  <a:pt x="57" y="122"/>
                </a:lnTo>
                <a:lnTo>
                  <a:pt x="59" y="124"/>
                </a:lnTo>
                <a:lnTo>
                  <a:pt x="61" y="125"/>
                </a:lnTo>
                <a:lnTo>
                  <a:pt x="61" y="127"/>
                </a:lnTo>
                <a:lnTo>
                  <a:pt x="63" y="128"/>
                </a:lnTo>
                <a:lnTo>
                  <a:pt x="67" y="130"/>
                </a:lnTo>
                <a:lnTo>
                  <a:pt x="70" y="129"/>
                </a:lnTo>
                <a:lnTo>
                  <a:pt x="65" y="127"/>
                </a:lnTo>
                <a:lnTo>
                  <a:pt x="63" y="124"/>
                </a:lnTo>
                <a:lnTo>
                  <a:pt x="59" y="123"/>
                </a:lnTo>
                <a:lnTo>
                  <a:pt x="57" y="122"/>
                </a:lnTo>
                <a:lnTo>
                  <a:pt x="57" y="120"/>
                </a:lnTo>
                <a:lnTo>
                  <a:pt x="59" y="120"/>
                </a:lnTo>
                <a:lnTo>
                  <a:pt x="64" y="120"/>
                </a:lnTo>
                <a:lnTo>
                  <a:pt x="67" y="120"/>
                </a:lnTo>
                <a:lnTo>
                  <a:pt x="70" y="121"/>
                </a:lnTo>
                <a:lnTo>
                  <a:pt x="70" y="118"/>
                </a:lnTo>
                <a:lnTo>
                  <a:pt x="65" y="120"/>
                </a:lnTo>
                <a:lnTo>
                  <a:pt x="63" y="120"/>
                </a:lnTo>
                <a:lnTo>
                  <a:pt x="60" y="117"/>
                </a:lnTo>
                <a:lnTo>
                  <a:pt x="59" y="115"/>
                </a:lnTo>
                <a:lnTo>
                  <a:pt x="61" y="116"/>
                </a:lnTo>
                <a:lnTo>
                  <a:pt x="65" y="115"/>
                </a:lnTo>
                <a:lnTo>
                  <a:pt x="66" y="116"/>
                </a:lnTo>
                <a:lnTo>
                  <a:pt x="69" y="118"/>
                </a:lnTo>
                <a:lnTo>
                  <a:pt x="70" y="117"/>
                </a:lnTo>
                <a:lnTo>
                  <a:pt x="66" y="116"/>
                </a:lnTo>
                <a:lnTo>
                  <a:pt x="66" y="114"/>
                </a:lnTo>
                <a:lnTo>
                  <a:pt x="73" y="112"/>
                </a:lnTo>
                <a:lnTo>
                  <a:pt x="71" y="110"/>
                </a:lnTo>
                <a:lnTo>
                  <a:pt x="72" y="110"/>
                </a:lnTo>
                <a:lnTo>
                  <a:pt x="76" y="110"/>
                </a:lnTo>
                <a:lnTo>
                  <a:pt x="77" y="110"/>
                </a:lnTo>
                <a:lnTo>
                  <a:pt x="79" y="110"/>
                </a:lnTo>
                <a:lnTo>
                  <a:pt x="78" y="109"/>
                </a:lnTo>
                <a:lnTo>
                  <a:pt x="79" y="109"/>
                </a:lnTo>
                <a:lnTo>
                  <a:pt x="80" y="109"/>
                </a:lnTo>
                <a:lnTo>
                  <a:pt x="84" y="111"/>
                </a:lnTo>
                <a:lnTo>
                  <a:pt x="82" y="114"/>
                </a:lnTo>
                <a:lnTo>
                  <a:pt x="79" y="115"/>
                </a:lnTo>
                <a:lnTo>
                  <a:pt x="80" y="116"/>
                </a:lnTo>
                <a:lnTo>
                  <a:pt x="82" y="115"/>
                </a:lnTo>
                <a:lnTo>
                  <a:pt x="84" y="114"/>
                </a:lnTo>
                <a:lnTo>
                  <a:pt x="86" y="114"/>
                </a:lnTo>
                <a:lnTo>
                  <a:pt x="89" y="112"/>
                </a:lnTo>
                <a:lnTo>
                  <a:pt x="92" y="111"/>
                </a:lnTo>
                <a:lnTo>
                  <a:pt x="90" y="111"/>
                </a:lnTo>
                <a:lnTo>
                  <a:pt x="86" y="111"/>
                </a:lnTo>
                <a:lnTo>
                  <a:pt x="85" y="112"/>
                </a:lnTo>
                <a:lnTo>
                  <a:pt x="84" y="111"/>
                </a:lnTo>
                <a:lnTo>
                  <a:pt x="84" y="110"/>
                </a:lnTo>
                <a:lnTo>
                  <a:pt x="86" y="109"/>
                </a:lnTo>
                <a:lnTo>
                  <a:pt x="89" y="109"/>
                </a:lnTo>
                <a:lnTo>
                  <a:pt x="91" y="109"/>
                </a:lnTo>
                <a:lnTo>
                  <a:pt x="92" y="108"/>
                </a:lnTo>
                <a:lnTo>
                  <a:pt x="89" y="108"/>
                </a:lnTo>
                <a:lnTo>
                  <a:pt x="86" y="108"/>
                </a:lnTo>
                <a:lnTo>
                  <a:pt x="87" y="109"/>
                </a:lnTo>
                <a:lnTo>
                  <a:pt x="85" y="109"/>
                </a:lnTo>
                <a:lnTo>
                  <a:pt x="83" y="108"/>
                </a:lnTo>
                <a:lnTo>
                  <a:pt x="84" y="106"/>
                </a:lnTo>
                <a:lnTo>
                  <a:pt x="89" y="105"/>
                </a:lnTo>
                <a:lnTo>
                  <a:pt x="89" y="106"/>
                </a:lnTo>
                <a:lnTo>
                  <a:pt x="90" y="106"/>
                </a:lnTo>
                <a:lnTo>
                  <a:pt x="91" y="105"/>
                </a:lnTo>
                <a:lnTo>
                  <a:pt x="92" y="105"/>
                </a:lnTo>
                <a:lnTo>
                  <a:pt x="93" y="106"/>
                </a:lnTo>
                <a:lnTo>
                  <a:pt x="93" y="104"/>
                </a:lnTo>
                <a:lnTo>
                  <a:pt x="92" y="104"/>
                </a:lnTo>
                <a:lnTo>
                  <a:pt x="97" y="102"/>
                </a:lnTo>
                <a:lnTo>
                  <a:pt x="98" y="104"/>
                </a:lnTo>
                <a:lnTo>
                  <a:pt x="99" y="105"/>
                </a:lnTo>
                <a:lnTo>
                  <a:pt x="101" y="105"/>
                </a:lnTo>
                <a:lnTo>
                  <a:pt x="101" y="106"/>
                </a:lnTo>
                <a:lnTo>
                  <a:pt x="102" y="108"/>
                </a:lnTo>
                <a:lnTo>
                  <a:pt x="103" y="109"/>
                </a:lnTo>
                <a:lnTo>
                  <a:pt x="104" y="109"/>
                </a:lnTo>
                <a:lnTo>
                  <a:pt x="104" y="111"/>
                </a:lnTo>
                <a:lnTo>
                  <a:pt x="103" y="112"/>
                </a:lnTo>
                <a:lnTo>
                  <a:pt x="102" y="114"/>
                </a:lnTo>
                <a:lnTo>
                  <a:pt x="101" y="114"/>
                </a:lnTo>
                <a:lnTo>
                  <a:pt x="102" y="114"/>
                </a:lnTo>
                <a:lnTo>
                  <a:pt x="104" y="112"/>
                </a:lnTo>
                <a:lnTo>
                  <a:pt x="106" y="112"/>
                </a:lnTo>
                <a:lnTo>
                  <a:pt x="109" y="114"/>
                </a:lnTo>
                <a:lnTo>
                  <a:pt x="111" y="114"/>
                </a:lnTo>
                <a:lnTo>
                  <a:pt x="112" y="114"/>
                </a:lnTo>
                <a:lnTo>
                  <a:pt x="112" y="112"/>
                </a:lnTo>
                <a:lnTo>
                  <a:pt x="109" y="112"/>
                </a:lnTo>
                <a:lnTo>
                  <a:pt x="108" y="111"/>
                </a:lnTo>
                <a:lnTo>
                  <a:pt x="108" y="110"/>
                </a:lnTo>
                <a:lnTo>
                  <a:pt x="110" y="110"/>
                </a:lnTo>
                <a:lnTo>
                  <a:pt x="112" y="109"/>
                </a:lnTo>
                <a:lnTo>
                  <a:pt x="115" y="109"/>
                </a:lnTo>
                <a:lnTo>
                  <a:pt x="116" y="110"/>
                </a:lnTo>
                <a:lnTo>
                  <a:pt x="117" y="109"/>
                </a:lnTo>
                <a:lnTo>
                  <a:pt x="118" y="109"/>
                </a:lnTo>
                <a:lnTo>
                  <a:pt x="118" y="110"/>
                </a:lnTo>
                <a:lnTo>
                  <a:pt x="122" y="109"/>
                </a:lnTo>
                <a:lnTo>
                  <a:pt x="125" y="110"/>
                </a:lnTo>
                <a:lnTo>
                  <a:pt x="128" y="109"/>
                </a:lnTo>
                <a:lnTo>
                  <a:pt x="129" y="108"/>
                </a:lnTo>
                <a:lnTo>
                  <a:pt x="127" y="108"/>
                </a:lnTo>
                <a:lnTo>
                  <a:pt x="125" y="106"/>
                </a:lnTo>
                <a:lnTo>
                  <a:pt x="127" y="105"/>
                </a:lnTo>
                <a:lnTo>
                  <a:pt x="128" y="104"/>
                </a:lnTo>
                <a:lnTo>
                  <a:pt x="130" y="104"/>
                </a:lnTo>
                <a:lnTo>
                  <a:pt x="129" y="103"/>
                </a:lnTo>
                <a:lnTo>
                  <a:pt x="123" y="105"/>
                </a:lnTo>
                <a:lnTo>
                  <a:pt x="123" y="103"/>
                </a:lnTo>
                <a:lnTo>
                  <a:pt x="125" y="103"/>
                </a:lnTo>
                <a:lnTo>
                  <a:pt x="128" y="102"/>
                </a:lnTo>
                <a:lnTo>
                  <a:pt x="128" y="101"/>
                </a:lnTo>
                <a:lnTo>
                  <a:pt x="131" y="99"/>
                </a:lnTo>
                <a:lnTo>
                  <a:pt x="133" y="101"/>
                </a:lnTo>
                <a:lnTo>
                  <a:pt x="136" y="99"/>
                </a:lnTo>
                <a:lnTo>
                  <a:pt x="136" y="98"/>
                </a:lnTo>
                <a:lnTo>
                  <a:pt x="140" y="98"/>
                </a:lnTo>
                <a:lnTo>
                  <a:pt x="141" y="98"/>
                </a:lnTo>
                <a:lnTo>
                  <a:pt x="142" y="97"/>
                </a:lnTo>
                <a:lnTo>
                  <a:pt x="141" y="96"/>
                </a:lnTo>
                <a:lnTo>
                  <a:pt x="140" y="96"/>
                </a:lnTo>
                <a:lnTo>
                  <a:pt x="138" y="96"/>
                </a:lnTo>
                <a:lnTo>
                  <a:pt x="137" y="96"/>
                </a:lnTo>
                <a:lnTo>
                  <a:pt x="135" y="95"/>
                </a:lnTo>
                <a:lnTo>
                  <a:pt x="134" y="95"/>
                </a:lnTo>
                <a:lnTo>
                  <a:pt x="135" y="95"/>
                </a:lnTo>
                <a:lnTo>
                  <a:pt x="135" y="93"/>
                </a:lnTo>
                <a:lnTo>
                  <a:pt x="137" y="92"/>
                </a:lnTo>
                <a:lnTo>
                  <a:pt x="140" y="92"/>
                </a:lnTo>
                <a:lnTo>
                  <a:pt x="142" y="92"/>
                </a:lnTo>
                <a:lnTo>
                  <a:pt x="142" y="91"/>
                </a:lnTo>
                <a:lnTo>
                  <a:pt x="141" y="91"/>
                </a:lnTo>
                <a:lnTo>
                  <a:pt x="136" y="90"/>
                </a:lnTo>
                <a:lnTo>
                  <a:pt x="136" y="89"/>
                </a:lnTo>
                <a:lnTo>
                  <a:pt x="140" y="88"/>
                </a:lnTo>
                <a:lnTo>
                  <a:pt x="138" y="88"/>
                </a:lnTo>
                <a:lnTo>
                  <a:pt x="135" y="89"/>
                </a:lnTo>
                <a:lnTo>
                  <a:pt x="135" y="91"/>
                </a:lnTo>
                <a:lnTo>
                  <a:pt x="134" y="91"/>
                </a:lnTo>
                <a:lnTo>
                  <a:pt x="130" y="92"/>
                </a:lnTo>
                <a:lnTo>
                  <a:pt x="127" y="95"/>
                </a:lnTo>
                <a:lnTo>
                  <a:pt x="128" y="96"/>
                </a:lnTo>
                <a:lnTo>
                  <a:pt x="131" y="96"/>
                </a:lnTo>
                <a:lnTo>
                  <a:pt x="133" y="96"/>
                </a:lnTo>
                <a:lnTo>
                  <a:pt x="130" y="97"/>
                </a:lnTo>
                <a:lnTo>
                  <a:pt x="129" y="99"/>
                </a:lnTo>
                <a:lnTo>
                  <a:pt x="124" y="101"/>
                </a:lnTo>
                <a:lnTo>
                  <a:pt x="122" y="102"/>
                </a:lnTo>
                <a:lnTo>
                  <a:pt x="116" y="105"/>
                </a:lnTo>
                <a:lnTo>
                  <a:pt x="110" y="105"/>
                </a:lnTo>
                <a:lnTo>
                  <a:pt x="108" y="108"/>
                </a:lnTo>
                <a:lnTo>
                  <a:pt x="104" y="108"/>
                </a:lnTo>
                <a:lnTo>
                  <a:pt x="103" y="106"/>
                </a:lnTo>
                <a:lnTo>
                  <a:pt x="103" y="104"/>
                </a:lnTo>
                <a:lnTo>
                  <a:pt x="101" y="104"/>
                </a:lnTo>
                <a:lnTo>
                  <a:pt x="99" y="102"/>
                </a:lnTo>
                <a:lnTo>
                  <a:pt x="101" y="101"/>
                </a:lnTo>
                <a:lnTo>
                  <a:pt x="103" y="101"/>
                </a:lnTo>
                <a:lnTo>
                  <a:pt x="105" y="99"/>
                </a:lnTo>
                <a:lnTo>
                  <a:pt x="109" y="97"/>
                </a:lnTo>
                <a:lnTo>
                  <a:pt x="104" y="98"/>
                </a:lnTo>
                <a:lnTo>
                  <a:pt x="101" y="99"/>
                </a:lnTo>
                <a:lnTo>
                  <a:pt x="97" y="101"/>
                </a:lnTo>
                <a:lnTo>
                  <a:pt x="93" y="102"/>
                </a:lnTo>
                <a:lnTo>
                  <a:pt x="92" y="99"/>
                </a:lnTo>
                <a:lnTo>
                  <a:pt x="98" y="98"/>
                </a:lnTo>
                <a:lnTo>
                  <a:pt x="93" y="98"/>
                </a:lnTo>
                <a:lnTo>
                  <a:pt x="93" y="97"/>
                </a:lnTo>
                <a:lnTo>
                  <a:pt x="96" y="96"/>
                </a:lnTo>
                <a:lnTo>
                  <a:pt x="101" y="96"/>
                </a:lnTo>
                <a:lnTo>
                  <a:pt x="101" y="95"/>
                </a:lnTo>
                <a:lnTo>
                  <a:pt x="102" y="95"/>
                </a:lnTo>
                <a:lnTo>
                  <a:pt x="103" y="96"/>
                </a:lnTo>
                <a:lnTo>
                  <a:pt x="106" y="95"/>
                </a:lnTo>
                <a:lnTo>
                  <a:pt x="108" y="93"/>
                </a:lnTo>
                <a:lnTo>
                  <a:pt x="110" y="95"/>
                </a:lnTo>
                <a:lnTo>
                  <a:pt x="109" y="93"/>
                </a:lnTo>
                <a:lnTo>
                  <a:pt x="109" y="92"/>
                </a:lnTo>
                <a:lnTo>
                  <a:pt x="106" y="93"/>
                </a:lnTo>
                <a:lnTo>
                  <a:pt x="109" y="91"/>
                </a:lnTo>
                <a:lnTo>
                  <a:pt x="105" y="92"/>
                </a:lnTo>
                <a:lnTo>
                  <a:pt x="104" y="92"/>
                </a:lnTo>
                <a:lnTo>
                  <a:pt x="104" y="91"/>
                </a:lnTo>
                <a:lnTo>
                  <a:pt x="105" y="90"/>
                </a:lnTo>
                <a:lnTo>
                  <a:pt x="103" y="90"/>
                </a:lnTo>
                <a:lnTo>
                  <a:pt x="102" y="89"/>
                </a:lnTo>
                <a:lnTo>
                  <a:pt x="103" y="89"/>
                </a:lnTo>
                <a:lnTo>
                  <a:pt x="104" y="89"/>
                </a:lnTo>
                <a:lnTo>
                  <a:pt x="104" y="88"/>
                </a:lnTo>
                <a:lnTo>
                  <a:pt x="105" y="88"/>
                </a:lnTo>
                <a:lnTo>
                  <a:pt x="106" y="89"/>
                </a:lnTo>
                <a:lnTo>
                  <a:pt x="110" y="88"/>
                </a:lnTo>
                <a:lnTo>
                  <a:pt x="109" y="88"/>
                </a:lnTo>
                <a:lnTo>
                  <a:pt x="106" y="88"/>
                </a:lnTo>
                <a:lnTo>
                  <a:pt x="106" y="86"/>
                </a:lnTo>
                <a:lnTo>
                  <a:pt x="109" y="85"/>
                </a:lnTo>
                <a:lnTo>
                  <a:pt x="108" y="85"/>
                </a:lnTo>
                <a:lnTo>
                  <a:pt x="109" y="84"/>
                </a:lnTo>
                <a:lnTo>
                  <a:pt x="111" y="84"/>
                </a:lnTo>
                <a:lnTo>
                  <a:pt x="112" y="85"/>
                </a:lnTo>
                <a:lnTo>
                  <a:pt x="114" y="84"/>
                </a:lnTo>
                <a:lnTo>
                  <a:pt x="112" y="84"/>
                </a:lnTo>
                <a:lnTo>
                  <a:pt x="110" y="83"/>
                </a:lnTo>
                <a:lnTo>
                  <a:pt x="111" y="82"/>
                </a:lnTo>
                <a:lnTo>
                  <a:pt x="112" y="82"/>
                </a:lnTo>
                <a:lnTo>
                  <a:pt x="112" y="80"/>
                </a:lnTo>
                <a:lnTo>
                  <a:pt x="114" y="80"/>
                </a:lnTo>
                <a:lnTo>
                  <a:pt x="116" y="80"/>
                </a:lnTo>
                <a:lnTo>
                  <a:pt x="115" y="79"/>
                </a:lnTo>
                <a:lnTo>
                  <a:pt x="115" y="78"/>
                </a:lnTo>
                <a:lnTo>
                  <a:pt x="116" y="77"/>
                </a:lnTo>
                <a:lnTo>
                  <a:pt x="117" y="77"/>
                </a:lnTo>
                <a:lnTo>
                  <a:pt x="117" y="76"/>
                </a:lnTo>
                <a:lnTo>
                  <a:pt x="118" y="74"/>
                </a:lnTo>
                <a:lnTo>
                  <a:pt x="122" y="73"/>
                </a:lnTo>
                <a:lnTo>
                  <a:pt x="123" y="72"/>
                </a:lnTo>
                <a:lnTo>
                  <a:pt x="127" y="72"/>
                </a:lnTo>
                <a:lnTo>
                  <a:pt x="128" y="71"/>
                </a:lnTo>
                <a:lnTo>
                  <a:pt x="125" y="70"/>
                </a:lnTo>
                <a:lnTo>
                  <a:pt x="128" y="69"/>
                </a:lnTo>
                <a:lnTo>
                  <a:pt x="129" y="70"/>
                </a:lnTo>
                <a:lnTo>
                  <a:pt x="130" y="72"/>
                </a:lnTo>
                <a:lnTo>
                  <a:pt x="134" y="74"/>
                </a:lnTo>
                <a:lnTo>
                  <a:pt x="137" y="74"/>
                </a:lnTo>
                <a:lnTo>
                  <a:pt x="137" y="77"/>
                </a:lnTo>
                <a:lnTo>
                  <a:pt x="135" y="78"/>
                </a:lnTo>
                <a:lnTo>
                  <a:pt x="136" y="79"/>
                </a:lnTo>
                <a:lnTo>
                  <a:pt x="140" y="76"/>
                </a:lnTo>
                <a:lnTo>
                  <a:pt x="141" y="76"/>
                </a:lnTo>
                <a:lnTo>
                  <a:pt x="143" y="73"/>
                </a:lnTo>
                <a:lnTo>
                  <a:pt x="148" y="74"/>
                </a:lnTo>
                <a:lnTo>
                  <a:pt x="153" y="74"/>
                </a:lnTo>
                <a:lnTo>
                  <a:pt x="154" y="73"/>
                </a:lnTo>
                <a:lnTo>
                  <a:pt x="155" y="72"/>
                </a:lnTo>
                <a:lnTo>
                  <a:pt x="151" y="73"/>
                </a:lnTo>
                <a:lnTo>
                  <a:pt x="151" y="74"/>
                </a:lnTo>
                <a:lnTo>
                  <a:pt x="144" y="73"/>
                </a:lnTo>
                <a:lnTo>
                  <a:pt x="140" y="74"/>
                </a:lnTo>
                <a:lnTo>
                  <a:pt x="136" y="73"/>
                </a:lnTo>
                <a:lnTo>
                  <a:pt x="131" y="71"/>
                </a:lnTo>
                <a:lnTo>
                  <a:pt x="129" y="67"/>
                </a:lnTo>
                <a:lnTo>
                  <a:pt x="130" y="67"/>
                </a:lnTo>
                <a:lnTo>
                  <a:pt x="134" y="66"/>
                </a:lnTo>
                <a:lnTo>
                  <a:pt x="137" y="66"/>
                </a:lnTo>
                <a:lnTo>
                  <a:pt x="138" y="66"/>
                </a:lnTo>
                <a:lnTo>
                  <a:pt x="140" y="65"/>
                </a:lnTo>
                <a:lnTo>
                  <a:pt x="142" y="63"/>
                </a:lnTo>
                <a:lnTo>
                  <a:pt x="147" y="61"/>
                </a:lnTo>
                <a:lnTo>
                  <a:pt x="149" y="61"/>
                </a:lnTo>
                <a:lnTo>
                  <a:pt x="149" y="60"/>
                </a:lnTo>
                <a:lnTo>
                  <a:pt x="146" y="61"/>
                </a:lnTo>
                <a:lnTo>
                  <a:pt x="142" y="60"/>
                </a:lnTo>
                <a:lnTo>
                  <a:pt x="140" y="61"/>
                </a:lnTo>
                <a:lnTo>
                  <a:pt x="138" y="63"/>
                </a:lnTo>
                <a:lnTo>
                  <a:pt x="134" y="64"/>
                </a:lnTo>
                <a:lnTo>
                  <a:pt x="138" y="61"/>
                </a:lnTo>
                <a:lnTo>
                  <a:pt x="134" y="60"/>
                </a:lnTo>
                <a:lnTo>
                  <a:pt x="134" y="59"/>
                </a:lnTo>
                <a:lnTo>
                  <a:pt x="136" y="58"/>
                </a:lnTo>
                <a:lnTo>
                  <a:pt x="140" y="56"/>
                </a:lnTo>
                <a:lnTo>
                  <a:pt x="143" y="56"/>
                </a:lnTo>
                <a:lnTo>
                  <a:pt x="146" y="56"/>
                </a:lnTo>
                <a:lnTo>
                  <a:pt x="147" y="54"/>
                </a:lnTo>
                <a:lnTo>
                  <a:pt x="143" y="54"/>
                </a:lnTo>
                <a:lnTo>
                  <a:pt x="146" y="53"/>
                </a:lnTo>
                <a:lnTo>
                  <a:pt x="147" y="54"/>
                </a:lnTo>
                <a:lnTo>
                  <a:pt x="147" y="53"/>
                </a:lnTo>
                <a:lnTo>
                  <a:pt x="146" y="53"/>
                </a:lnTo>
                <a:lnTo>
                  <a:pt x="149" y="51"/>
                </a:lnTo>
                <a:lnTo>
                  <a:pt x="150" y="50"/>
                </a:lnTo>
                <a:lnTo>
                  <a:pt x="153" y="50"/>
                </a:lnTo>
                <a:lnTo>
                  <a:pt x="154" y="50"/>
                </a:lnTo>
                <a:lnTo>
                  <a:pt x="153" y="51"/>
                </a:lnTo>
                <a:lnTo>
                  <a:pt x="154" y="52"/>
                </a:lnTo>
                <a:lnTo>
                  <a:pt x="155" y="51"/>
                </a:lnTo>
                <a:lnTo>
                  <a:pt x="156" y="51"/>
                </a:lnTo>
                <a:lnTo>
                  <a:pt x="156" y="50"/>
                </a:lnTo>
                <a:lnTo>
                  <a:pt x="156" y="48"/>
                </a:lnTo>
                <a:lnTo>
                  <a:pt x="159" y="47"/>
                </a:lnTo>
                <a:lnTo>
                  <a:pt x="161" y="50"/>
                </a:lnTo>
                <a:lnTo>
                  <a:pt x="160" y="51"/>
                </a:lnTo>
                <a:lnTo>
                  <a:pt x="162" y="51"/>
                </a:lnTo>
                <a:lnTo>
                  <a:pt x="162" y="52"/>
                </a:lnTo>
                <a:lnTo>
                  <a:pt x="160" y="53"/>
                </a:lnTo>
                <a:lnTo>
                  <a:pt x="163" y="52"/>
                </a:lnTo>
                <a:lnTo>
                  <a:pt x="170" y="50"/>
                </a:lnTo>
                <a:lnTo>
                  <a:pt x="174" y="47"/>
                </a:lnTo>
                <a:lnTo>
                  <a:pt x="175" y="46"/>
                </a:lnTo>
                <a:lnTo>
                  <a:pt x="178" y="45"/>
                </a:lnTo>
                <a:lnTo>
                  <a:pt x="176" y="44"/>
                </a:lnTo>
                <a:lnTo>
                  <a:pt x="173" y="46"/>
                </a:lnTo>
                <a:lnTo>
                  <a:pt x="169" y="48"/>
                </a:lnTo>
                <a:lnTo>
                  <a:pt x="166" y="51"/>
                </a:lnTo>
                <a:lnTo>
                  <a:pt x="163" y="50"/>
                </a:lnTo>
                <a:lnTo>
                  <a:pt x="163" y="48"/>
                </a:lnTo>
                <a:lnTo>
                  <a:pt x="166" y="48"/>
                </a:lnTo>
                <a:lnTo>
                  <a:pt x="165" y="48"/>
                </a:lnTo>
                <a:lnTo>
                  <a:pt x="165" y="47"/>
                </a:lnTo>
                <a:lnTo>
                  <a:pt x="162" y="47"/>
                </a:lnTo>
                <a:lnTo>
                  <a:pt x="163" y="47"/>
                </a:lnTo>
                <a:lnTo>
                  <a:pt x="166" y="47"/>
                </a:lnTo>
                <a:lnTo>
                  <a:pt x="166" y="46"/>
                </a:lnTo>
                <a:lnTo>
                  <a:pt x="163" y="46"/>
                </a:lnTo>
                <a:lnTo>
                  <a:pt x="160" y="47"/>
                </a:lnTo>
                <a:lnTo>
                  <a:pt x="161" y="45"/>
                </a:lnTo>
                <a:lnTo>
                  <a:pt x="165" y="45"/>
                </a:lnTo>
                <a:lnTo>
                  <a:pt x="165" y="44"/>
                </a:lnTo>
                <a:lnTo>
                  <a:pt x="163" y="44"/>
                </a:lnTo>
                <a:lnTo>
                  <a:pt x="167" y="42"/>
                </a:lnTo>
                <a:lnTo>
                  <a:pt x="166" y="42"/>
                </a:lnTo>
                <a:lnTo>
                  <a:pt x="163" y="42"/>
                </a:lnTo>
                <a:lnTo>
                  <a:pt x="161" y="44"/>
                </a:lnTo>
                <a:lnTo>
                  <a:pt x="159" y="45"/>
                </a:lnTo>
                <a:lnTo>
                  <a:pt x="160" y="45"/>
                </a:lnTo>
                <a:lnTo>
                  <a:pt x="159" y="46"/>
                </a:lnTo>
                <a:lnTo>
                  <a:pt x="154" y="48"/>
                </a:lnTo>
                <a:lnTo>
                  <a:pt x="156" y="46"/>
                </a:lnTo>
                <a:lnTo>
                  <a:pt x="156" y="45"/>
                </a:lnTo>
                <a:lnTo>
                  <a:pt x="155" y="45"/>
                </a:lnTo>
                <a:lnTo>
                  <a:pt x="156" y="42"/>
                </a:lnTo>
                <a:lnTo>
                  <a:pt x="157" y="44"/>
                </a:lnTo>
                <a:lnTo>
                  <a:pt x="159" y="42"/>
                </a:lnTo>
                <a:lnTo>
                  <a:pt x="156" y="42"/>
                </a:lnTo>
                <a:lnTo>
                  <a:pt x="157" y="41"/>
                </a:lnTo>
                <a:lnTo>
                  <a:pt x="161" y="40"/>
                </a:lnTo>
                <a:lnTo>
                  <a:pt x="161" y="39"/>
                </a:lnTo>
                <a:lnTo>
                  <a:pt x="160" y="39"/>
                </a:lnTo>
                <a:lnTo>
                  <a:pt x="159" y="40"/>
                </a:lnTo>
                <a:lnTo>
                  <a:pt x="157" y="39"/>
                </a:lnTo>
                <a:lnTo>
                  <a:pt x="159" y="35"/>
                </a:lnTo>
                <a:lnTo>
                  <a:pt x="160" y="35"/>
                </a:lnTo>
                <a:lnTo>
                  <a:pt x="161" y="38"/>
                </a:lnTo>
                <a:lnTo>
                  <a:pt x="163" y="39"/>
                </a:lnTo>
                <a:lnTo>
                  <a:pt x="163" y="40"/>
                </a:lnTo>
                <a:lnTo>
                  <a:pt x="166" y="40"/>
                </a:lnTo>
                <a:lnTo>
                  <a:pt x="169" y="40"/>
                </a:lnTo>
                <a:lnTo>
                  <a:pt x="167" y="38"/>
                </a:lnTo>
                <a:lnTo>
                  <a:pt x="167" y="35"/>
                </a:lnTo>
                <a:lnTo>
                  <a:pt x="166" y="38"/>
                </a:lnTo>
                <a:lnTo>
                  <a:pt x="165" y="38"/>
                </a:lnTo>
                <a:lnTo>
                  <a:pt x="163" y="38"/>
                </a:lnTo>
                <a:lnTo>
                  <a:pt x="165" y="37"/>
                </a:lnTo>
                <a:lnTo>
                  <a:pt x="166" y="35"/>
                </a:lnTo>
                <a:lnTo>
                  <a:pt x="163" y="38"/>
                </a:lnTo>
                <a:lnTo>
                  <a:pt x="162" y="37"/>
                </a:lnTo>
                <a:lnTo>
                  <a:pt x="162" y="35"/>
                </a:lnTo>
                <a:lnTo>
                  <a:pt x="161" y="35"/>
                </a:lnTo>
                <a:lnTo>
                  <a:pt x="161" y="34"/>
                </a:lnTo>
                <a:lnTo>
                  <a:pt x="163" y="31"/>
                </a:lnTo>
                <a:lnTo>
                  <a:pt x="166" y="31"/>
                </a:lnTo>
                <a:lnTo>
                  <a:pt x="167" y="33"/>
                </a:lnTo>
                <a:lnTo>
                  <a:pt x="170" y="34"/>
                </a:lnTo>
                <a:lnTo>
                  <a:pt x="172" y="35"/>
                </a:lnTo>
                <a:lnTo>
                  <a:pt x="173" y="34"/>
                </a:lnTo>
                <a:lnTo>
                  <a:pt x="172" y="34"/>
                </a:lnTo>
                <a:lnTo>
                  <a:pt x="168" y="33"/>
                </a:lnTo>
                <a:lnTo>
                  <a:pt x="168" y="32"/>
                </a:lnTo>
                <a:lnTo>
                  <a:pt x="167" y="32"/>
                </a:lnTo>
                <a:lnTo>
                  <a:pt x="167" y="31"/>
                </a:lnTo>
                <a:lnTo>
                  <a:pt x="165" y="31"/>
                </a:lnTo>
                <a:lnTo>
                  <a:pt x="167" y="28"/>
                </a:lnTo>
                <a:lnTo>
                  <a:pt x="168" y="28"/>
                </a:lnTo>
                <a:lnTo>
                  <a:pt x="168" y="29"/>
                </a:lnTo>
                <a:lnTo>
                  <a:pt x="170" y="28"/>
                </a:lnTo>
                <a:lnTo>
                  <a:pt x="168" y="27"/>
                </a:lnTo>
                <a:lnTo>
                  <a:pt x="167" y="28"/>
                </a:lnTo>
                <a:lnTo>
                  <a:pt x="167" y="26"/>
                </a:lnTo>
                <a:lnTo>
                  <a:pt x="167" y="25"/>
                </a:lnTo>
                <a:lnTo>
                  <a:pt x="172" y="22"/>
                </a:lnTo>
                <a:lnTo>
                  <a:pt x="173" y="24"/>
                </a:lnTo>
                <a:lnTo>
                  <a:pt x="175" y="25"/>
                </a:lnTo>
                <a:lnTo>
                  <a:pt x="176" y="25"/>
                </a:lnTo>
                <a:lnTo>
                  <a:pt x="178" y="26"/>
                </a:lnTo>
                <a:lnTo>
                  <a:pt x="179" y="26"/>
                </a:lnTo>
                <a:lnTo>
                  <a:pt x="181" y="27"/>
                </a:lnTo>
                <a:lnTo>
                  <a:pt x="181" y="28"/>
                </a:lnTo>
                <a:lnTo>
                  <a:pt x="182" y="29"/>
                </a:lnTo>
                <a:lnTo>
                  <a:pt x="183" y="29"/>
                </a:lnTo>
                <a:lnTo>
                  <a:pt x="182" y="27"/>
                </a:lnTo>
                <a:lnTo>
                  <a:pt x="180" y="26"/>
                </a:lnTo>
                <a:lnTo>
                  <a:pt x="180" y="24"/>
                </a:lnTo>
                <a:lnTo>
                  <a:pt x="178" y="24"/>
                </a:lnTo>
                <a:lnTo>
                  <a:pt x="174" y="22"/>
                </a:lnTo>
                <a:lnTo>
                  <a:pt x="174" y="21"/>
                </a:lnTo>
                <a:lnTo>
                  <a:pt x="176" y="20"/>
                </a:lnTo>
                <a:lnTo>
                  <a:pt x="172" y="20"/>
                </a:lnTo>
                <a:lnTo>
                  <a:pt x="168" y="20"/>
                </a:lnTo>
                <a:lnTo>
                  <a:pt x="167" y="22"/>
                </a:lnTo>
                <a:lnTo>
                  <a:pt x="174" y="21"/>
                </a:lnTo>
                <a:lnTo>
                  <a:pt x="173" y="22"/>
                </a:lnTo>
                <a:lnTo>
                  <a:pt x="169" y="22"/>
                </a:lnTo>
                <a:lnTo>
                  <a:pt x="165" y="26"/>
                </a:lnTo>
                <a:lnTo>
                  <a:pt x="163" y="27"/>
                </a:lnTo>
                <a:lnTo>
                  <a:pt x="162" y="26"/>
                </a:lnTo>
                <a:lnTo>
                  <a:pt x="163" y="26"/>
                </a:lnTo>
                <a:lnTo>
                  <a:pt x="161" y="26"/>
                </a:lnTo>
                <a:lnTo>
                  <a:pt x="161" y="25"/>
                </a:lnTo>
                <a:lnTo>
                  <a:pt x="162" y="24"/>
                </a:lnTo>
                <a:lnTo>
                  <a:pt x="162" y="22"/>
                </a:lnTo>
                <a:lnTo>
                  <a:pt x="166" y="21"/>
                </a:lnTo>
                <a:lnTo>
                  <a:pt x="167" y="19"/>
                </a:lnTo>
                <a:lnTo>
                  <a:pt x="170" y="18"/>
                </a:lnTo>
                <a:lnTo>
                  <a:pt x="176" y="16"/>
                </a:lnTo>
                <a:lnTo>
                  <a:pt x="180" y="16"/>
                </a:lnTo>
                <a:lnTo>
                  <a:pt x="181" y="15"/>
                </a:lnTo>
                <a:lnTo>
                  <a:pt x="183" y="14"/>
                </a:lnTo>
                <a:lnTo>
                  <a:pt x="185" y="14"/>
                </a:lnTo>
                <a:lnTo>
                  <a:pt x="189" y="14"/>
                </a:lnTo>
                <a:lnTo>
                  <a:pt x="189" y="15"/>
                </a:lnTo>
                <a:lnTo>
                  <a:pt x="188" y="15"/>
                </a:lnTo>
                <a:lnTo>
                  <a:pt x="189" y="15"/>
                </a:lnTo>
                <a:lnTo>
                  <a:pt x="189" y="18"/>
                </a:lnTo>
                <a:lnTo>
                  <a:pt x="191" y="16"/>
                </a:lnTo>
                <a:lnTo>
                  <a:pt x="194" y="16"/>
                </a:lnTo>
                <a:lnTo>
                  <a:pt x="197" y="18"/>
                </a:lnTo>
                <a:lnTo>
                  <a:pt x="195" y="15"/>
                </a:lnTo>
                <a:lnTo>
                  <a:pt x="193" y="15"/>
                </a:lnTo>
                <a:lnTo>
                  <a:pt x="191" y="14"/>
                </a:lnTo>
                <a:lnTo>
                  <a:pt x="195" y="14"/>
                </a:lnTo>
                <a:lnTo>
                  <a:pt x="200" y="14"/>
                </a:lnTo>
                <a:lnTo>
                  <a:pt x="204" y="12"/>
                </a:lnTo>
                <a:lnTo>
                  <a:pt x="202" y="10"/>
                </a:lnTo>
                <a:lnTo>
                  <a:pt x="199" y="13"/>
                </a:lnTo>
                <a:lnTo>
                  <a:pt x="195" y="13"/>
                </a:lnTo>
                <a:lnTo>
                  <a:pt x="192" y="14"/>
                </a:lnTo>
                <a:lnTo>
                  <a:pt x="189" y="13"/>
                </a:lnTo>
                <a:lnTo>
                  <a:pt x="191" y="13"/>
                </a:lnTo>
                <a:lnTo>
                  <a:pt x="187" y="13"/>
                </a:lnTo>
                <a:lnTo>
                  <a:pt x="185" y="14"/>
                </a:lnTo>
                <a:lnTo>
                  <a:pt x="183" y="14"/>
                </a:lnTo>
                <a:lnTo>
                  <a:pt x="179" y="15"/>
                </a:lnTo>
                <a:lnTo>
                  <a:pt x="175" y="16"/>
                </a:lnTo>
                <a:lnTo>
                  <a:pt x="175" y="15"/>
                </a:lnTo>
                <a:lnTo>
                  <a:pt x="180" y="13"/>
                </a:lnTo>
                <a:lnTo>
                  <a:pt x="185" y="12"/>
                </a:lnTo>
                <a:lnTo>
                  <a:pt x="189" y="12"/>
                </a:lnTo>
                <a:lnTo>
                  <a:pt x="187" y="10"/>
                </a:lnTo>
                <a:lnTo>
                  <a:pt x="183" y="12"/>
                </a:lnTo>
                <a:lnTo>
                  <a:pt x="180" y="12"/>
                </a:lnTo>
                <a:lnTo>
                  <a:pt x="178" y="12"/>
                </a:lnTo>
                <a:lnTo>
                  <a:pt x="178" y="10"/>
                </a:lnTo>
                <a:lnTo>
                  <a:pt x="178" y="12"/>
                </a:lnTo>
                <a:lnTo>
                  <a:pt x="175" y="10"/>
                </a:lnTo>
                <a:lnTo>
                  <a:pt x="178" y="9"/>
                </a:lnTo>
                <a:lnTo>
                  <a:pt x="180" y="8"/>
                </a:lnTo>
                <a:lnTo>
                  <a:pt x="179" y="7"/>
                </a:lnTo>
                <a:lnTo>
                  <a:pt x="178" y="7"/>
                </a:lnTo>
                <a:lnTo>
                  <a:pt x="179" y="6"/>
                </a:lnTo>
                <a:lnTo>
                  <a:pt x="175" y="6"/>
                </a:lnTo>
                <a:lnTo>
                  <a:pt x="174" y="5"/>
                </a:lnTo>
                <a:lnTo>
                  <a:pt x="178" y="3"/>
                </a:lnTo>
                <a:lnTo>
                  <a:pt x="180" y="5"/>
                </a:lnTo>
                <a:lnTo>
                  <a:pt x="180" y="6"/>
                </a:lnTo>
                <a:lnTo>
                  <a:pt x="181" y="7"/>
                </a:lnTo>
                <a:lnTo>
                  <a:pt x="185" y="6"/>
                </a:lnTo>
                <a:lnTo>
                  <a:pt x="182" y="6"/>
                </a:lnTo>
                <a:lnTo>
                  <a:pt x="182" y="5"/>
                </a:lnTo>
                <a:lnTo>
                  <a:pt x="181" y="5"/>
                </a:lnTo>
                <a:lnTo>
                  <a:pt x="185" y="3"/>
                </a:lnTo>
                <a:lnTo>
                  <a:pt x="187" y="3"/>
                </a:lnTo>
                <a:lnTo>
                  <a:pt x="188" y="3"/>
                </a:lnTo>
                <a:lnTo>
                  <a:pt x="192" y="5"/>
                </a:lnTo>
                <a:lnTo>
                  <a:pt x="191" y="5"/>
                </a:lnTo>
                <a:lnTo>
                  <a:pt x="189" y="3"/>
                </a:lnTo>
                <a:lnTo>
                  <a:pt x="187" y="3"/>
                </a:lnTo>
                <a:lnTo>
                  <a:pt x="188" y="2"/>
                </a:lnTo>
                <a:lnTo>
                  <a:pt x="191" y="2"/>
                </a:lnTo>
                <a:lnTo>
                  <a:pt x="193" y="2"/>
                </a:lnTo>
                <a:lnTo>
                  <a:pt x="191" y="1"/>
                </a:lnTo>
                <a:lnTo>
                  <a:pt x="188" y="2"/>
                </a:lnTo>
                <a:lnTo>
                  <a:pt x="187" y="2"/>
                </a:lnTo>
                <a:lnTo>
                  <a:pt x="186" y="3"/>
                </a:lnTo>
                <a:lnTo>
                  <a:pt x="182" y="3"/>
                </a:lnTo>
                <a:lnTo>
                  <a:pt x="180" y="3"/>
                </a:lnTo>
                <a:lnTo>
                  <a:pt x="180" y="1"/>
                </a:lnTo>
                <a:lnTo>
                  <a:pt x="183" y="1"/>
                </a:lnTo>
                <a:lnTo>
                  <a:pt x="180" y="1"/>
                </a:lnTo>
                <a:lnTo>
                  <a:pt x="179" y="0"/>
                </a:lnTo>
                <a:lnTo>
                  <a:pt x="181" y="0"/>
                </a:lnTo>
                <a:lnTo>
                  <a:pt x="182" y="0"/>
                </a:lnTo>
                <a:lnTo>
                  <a:pt x="183" y="0"/>
                </a:lnTo>
                <a:lnTo>
                  <a:pt x="188" y="0"/>
                </a:lnTo>
              </a:path>
            </a:pathLst>
          </a:custGeom>
          <a:solidFill>
            <a:schemeClr val="bg1"/>
          </a:solidFill>
          <a:ln w="3175" cmpd="sng">
            <a:solidFill>
              <a:schemeClr val="bg2"/>
            </a:solidFill>
            <a:prstDash val="solid"/>
            <a:round/>
            <a:headEnd/>
            <a:tailEnd/>
          </a:ln>
        </p:spPr>
        <p:txBody>
          <a:bodyPr/>
          <a:lstStyle/>
          <a:p>
            <a:endParaRPr lang="en-US"/>
          </a:p>
        </p:txBody>
      </p:sp>
      <p:sp>
        <p:nvSpPr>
          <p:cNvPr id="34128" name="Freeform 336"/>
          <p:cNvSpPr>
            <a:spLocks/>
          </p:cNvSpPr>
          <p:nvPr/>
        </p:nvSpPr>
        <p:spPr bwMode="auto">
          <a:xfrm>
            <a:off x="4284663" y="1882775"/>
            <a:ext cx="130175" cy="119063"/>
          </a:xfrm>
          <a:custGeom>
            <a:avLst/>
            <a:gdLst>
              <a:gd name="T0" fmla="*/ 2147483646 w 162"/>
              <a:gd name="T1" fmla="*/ 2147483646 h 149"/>
              <a:gd name="T2" fmla="*/ 2147483646 w 162"/>
              <a:gd name="T3" fmla="*/ 2147483646 h 149"/>
              <a:gd name="T4" fmla="*/ 2147483646 w 162"/>
              <a:gd name="T5" fmla="*/ 2147483646 h 149"/>
              <a:gd name="T6" fmla="*/ 2147483646 w 162"/>
              <a:gd name="T7" fmla="*/ 2147483646 h 149"/>
              <a:gd name="T8" fmla="*/ 2147483646 w 162"/>
              <a:gd name="T9" fmla="*/ 2147483646 h 149"/>
              <a:gd name="T10" fmla="*/ 2147483646 w 162"/>
              <a:gd name="T11" fmla="*/ 2147483646 h 149"/>
              <a:gd name="T12" fmla="*/ 2147483646 w 162"/>
              <a:gd name="T13" fmla="*/ 2147483646 h 149"/>
              <a:gd name="T14" fmla="*/ 2147483646 w 162"/>
              <a:gd name="T15" fmla="*/ 2147483646 h 149"/>
              <a:gd name="T16" fmla="*/ 2147483646 w 162"/>
              <a:gd name="T17" fmla="*/ 2147483646 h 149"/>
              <a:gd name="T18" fmla="*/ 2147483646 w 162"/>
              <a:gd name="T19" fmla="*/ 2147483646 h 149"/>
              <a:gd name="T20" fmla="*/ 2147483646 w 162"/>
              <a:gd name="T21" fmla="*/ 2147483646 h 149"/>
              <a:gd name="T22" fmla="*/ 2147483646 w 162"/>
              <a:gd name="T23" fmla="*/ 2147483646 h 149"/>
              <a:gd name="T24" fmla="*/ 2147483646 w 162"/>
              <a:gd name="T25" fmla="*/ 2147483646 h 149"/>
              <a:gd name="T26" fmla="*/ 2147483646 w 162"/>
              <a:gd name="T27" fmla="*/ 2147483646 h 149"/>
              <a:gd name="T28" fmla="*/ 2147483646 w 162"/>
              <a:gd name="T29" fmla="*/ 2147483646 h 149"/>
              <a:gd name="T30" fmla="*/ 2147483646 w 162"/>
              <a:gd name="T31" fmla="*/ 2147483646 h 149"/>
              <a:gd name="T32" fmla="*/ 2147483646 w 162"/>
              <a:gd name="T33" fmla="*/ 2147483646 h 149"/>
              <a:gd name="T34" fmla="*/ 2147483646 w 162"/>
              <a:gd name="T35" fmla="*/ 2147483646 h 149"/>
              <a:gd name="T36" fmla="*/ 2147483646 w 162"/>
              <a:gd name="T37" fmla="*/ 2147483646 h 149"/>
              <a:gd name="T38" fmla="*/ 2147483646 w 162"/>
              <a:gd name="T39" fmla="*/ 2147483646 h 149"/>
              <a:gd name="T40" fmla="*/ 2147483646 w 162"/>
              <a:gd name="T41" fmla="*/ 2147483646 h 149"/>
              <a:gd name="T42" fmla="*/ 2147483646 w 162"/>
              <a:gd name="T43" fmla="*/ 2147483646 h 149"/>
              <a:gd name="T44" fmla="*/ 2147483646 w 162"/>
              <a:gd name="T45" fmla="*/ 2147483646 h 149"/>
              <a:gd name="T46" fmla="*/ 2147483646 w 162"/>
              <a:gd name="T47" fmla="*/ 2147483646 h 149"/>
              <a:gd name="T48" fmla="*/ 2147483646 w 162"/>
              <a:gd name="T49" fmla="*/ 2147483646 h 149"/>
              <a:gd name="T50" fmla="*/ 2147483646 w 162"/>
              <a:gd name="T51" fmla="*/ 2147483646 h 149"/>
              <a:gd name="T52" fmla="*/ 2147483646 w 162"/>
              <a:gd name="T53" fmla="*/ 2147483646 h 149"/>
              <a:gd name="T54" fmla="*/ 2147483646 w 162"/>
              <a:gd name="T55" fmla="*/ 2147483646 h 149"/>
              <a:gd name="T56" fmla="*/ 2147483646 w 162"/>
              <a:gd name="T57" fmla="*/ 2147483646 h 149"/>
              <a:gd name="T58" fmla="*/ 2147483646 w 162"/>
              <a:gd name="T59" fmla="*/ 2147483646 h 149"/>
              <a:gd name="T60" fmla="*/ 2147483646 w 162"/>
              <a:gd name="T61" fmla="*/ 2147483646 h 149"/>
              <a:gd name="T62" fmla="*/ 2147483646 w 162"/>
              <a:gd name="T63" fmla="*/ 2147483646 h 149"/>
              <a:gd name="T64" fmla="*/ 2147483646 w 162"/>
              <a:gd name="T65" fmla="*/ 2147483646 h 149"/>
              <a:gd name="T66" fmla="*/ 2075253064 w 162"/>
              <a:gd name="T67" fmla="*/ 2147483646 h 149"/>
              <a:gd name="T68" fmla="*/ 2147483646 w 162"/>
              <a:gd name="T69" fmla="*/ 2147483646 h 149"/>
              <a:gd name="T70" fmla="*/ 2147483646 w 162"/>
              <a:gd name="T71" fmla="*/ 2147483646 h 149"/>
              <a:gd name="T72" fmla="*/ 519136293 w 162"/>
              <a:gd name="T73" fmla="*/ 2147483646 h 149"/>
              <a:gd name="T74" fmla="*/ 2147483646 w 162"/>
              <a:gd name="T75" fmla="*/ 2147483646 h 149"/>
              <a:gd name="T76" fmla="*/ 1556762825 w 162"/>
              <a:gd name="T77" fmla="*/ 2147483646 h 149"/>
              <a:gd name="T78" fmla="*/ 2147483646 w 162"/>
              <a:gd name="T79" fmla="*/ 2147483646 h 149"/>
              <a:gd name="T80" fmla="*/ 2147483646 w 162"/>
              <a:gd name="T81" fmla="*/ 2147483646 h 149"/>
              <a:gd name="T82" fmla="*/ 2147483646 w 162"/>
              <a:gd name="T83" fmla="*/ 2147483646 h 149"/>
              <a:gd name="T84" fmla="*/ 2147483646 w 162"/>
              <a:gd name="T85" fmla="*/ 2147483646 h 149"/>
              <a:gd name="T86" fmla="*/ 2147483646 w 162"/>
              <a:gd name="T87" fmla="*/ 2147483646 h 149"/>
              <a:gd name="T88" fmla="*/ 2147483646 w 162"/>
              <a:gd name="T89" fmla="*/ 2147483646 h 149"/>
              <a:gd name="T90" fmla="*/ 2147483646 w 162"/>
              <a:gd name="T91" fmla="*/ 2147483646 h 149"/>
              <a:gd name="T92" fmla="*/ 2147483646 w 162"/>
              <a:gd name="T93" fmla="*/ 2147483646 h 149"/>
              <a:gd name="T94" fmla="*/ 2147483646 w 162"/>
              <a:gd name="T95" fmla="*/ 2147483646 h 149"/>
              <a:gd name="T96" fmla="*/ 2147483646 w 162"/>
              <a:gd name="T97" fmla="*/ 2147483646 h 149"/>
              <a:gd name="T98" fmla="*/ 2147483646 w 162"/>
              <a:gd name="T99" fmla="*/ 2147483646 h 149"/>
              <a:gd name="T100" fmla="*/ 1037626532 w 162"/>
              <a:gd name="T101" fmla="*/ 2147483646 h 149"/>
              <a:gd name="T102" fmla="*/ 2147483646 w 162"/>
              <a:gd name="T103" fmla="*/ 2147483646 h 149"/>
              <a:gd name="T104" fmla="*/ 2147483646 w 162"/>
              <a:gd name="T105" fmla="*/ 2147483646 h 149"/>
              <a:gd name="T106" fmla="*/ 2147483646 w 162"/>
              <a:gd name="T107" fmla="*/ 2147483646 h 149"/>
              <a:gd name="T108" fmla="*/ 2147483646 w 162"/>
              <a:gd name="T109" fmla="*/ 2147483646 h 149"/>
              <a:gd name="T110" fmla="*/ 1037626532 w 162"/>
              <a:gd name="T111" fmla="*/ 2147483646 h 149"/>
              <a:gd name="T112" fmla="*/ 2075253064 w 162"/>
              <a:gd name="T113" fmla="*/ 1530555664 h 149"/>
              <a:gd name="T114" fmla="*/ 2147483646 w 162"/>
              <a:gd name="T115" fmla="*/ 2040740619 h 149"/>
              <a:gd name="T116" fmla="*/ 2147483646 w 162"/>
              <a:gd name="T117" fmla="*/ 1020370709 h 1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2" h="149">
                <a:moveTo>
                  <a:pt x="160" y="93"/>
                </a:moveTo>
                <a:lnTo>
                  <a:pt x="159" y="90"/>
                </a:lnTo>
                <a:lnTo>
                  <a:pt x="157" y="86"/>
                </a:lnTo>
                <a:lnTo>
                  <a:pt x="159" y="83"/>
                </a:lnTo>
                <a:lnTo>
                  <a:pt x="161" y="86"/>
                </a:lnTo>
                <a:lnTo>
                  <a:pt x="162" y="83"/>
                </a:lnTo>
                <a:lnTo>
                  <a:pt x="161" y="81"/>
                </a:lnTo>
                <a:lnTo>
                  <a:pt x="160" y="81"/>
                </a:lnTo>
                <a:lnTo>
                  <a:pt x="156" y="81"/>
                </a:lnTo>
                <a:lnTo>
                  <a:pt x="154" y="84"/>
                </a:lnTo>
                <a:lnTo>
                  <a:pt x="155" y="85"/>
                </a:lnTo>
                <a:lnTo>
                  <a:pt x="155" y="87"/>
                </a:lnTo>
                <a:lnTo>
                  <a:pt x="156" y="89"/>
                </a:lnTo>
                <a:lnTo>
                  <a:pt x="157" y="89"/>
                </a:lnTo>
                <a:lnTo>
                  <a:pt x="157" y="93"/>
                </a:lnTo>
                <a:lnTo>
                  <a:pt x="156" y="95"/>
                </a:lnTo>
                <a:lnTo>
                  <a:pt x="153" y="96"/>
                </a:lnTo>
                <a:lnTo>
                  <a:pt x="153" y="95"/>
                </a:lnTo>
                <a:lnTo>
                  <a:pt x="148" y="93"/>
                </a:lnTo>
                <a:lnTo>
                  <a:pt x="151" y="96"/>
                </a:lnTo>
                <a:lnTo>
                  <a:pt x="156" y="98"/>
                </a:lnTo>
                <a:lnTo>
                  <a:pt x="157" y="103"/>
                </a:lnTo>
                <a:lnTo>
                  <a:pt x="155" y="105"/>
                </a:lnTo>
                <a:lnTo>
                  <a:pt x="155" y="108"/>
                </a:lnTo>
                <a:lnTo>
                  <a:pt x="153" y="106"/>
                </a:lnTo>
                <a:lnTo>
                  <a:pt x="150" y="110"/>
                </a:lnTo>
                <a:lnTo>
                  <a:pt x="151" y="111"/>
                </a:lnTo>
                <a:lnTo>
                  <a:pt x="148" y="113"/>
                </a:lnTo>
                <a:lnTo>
                  <a:pt x="144" y="113"/>
                </a:lnTo>
                <a:lnTo>
                  <a:pt x="141" y="110"/>
                </a:lnTo>
                <a:lnTo>
                  <a:pt x="140" y="110"/>
                </a:lnTo>
                <a:lnTo>
                  <a:pt x="144" y="115"/>
                </a:lnTo>
                <a:lnTo>
                  <a:pt x="138" y="116"/>
                </a:lnTo>
                <a:lnTo>
                  <a:pt x="137" y="112"/>
                </a:lnTo>
                <a:lnTo>
                  <a:pt x="135" y="111"/>
                </a:lnTo>
                <a:lnTo>
                  <a:pt x="136" y="115"/>
                </a:lnTo>
                <a:lnTo>
                  <a:pt x="132" y="116"/>
                </a:lnTo>
                <a:lnTo>
                  <a:pt x="131" y="116"/>
                </a:lnTo>
                <a:lnTo>
                  <a:pt x="128" y="118"/>
                </a:lnTo>
                <a:lnTo>
                  <a:pt x="125" y="118"/>
                </a:lnTo>
                <a:lnTo>
                  <a:pt x="124" y="118"/>
                </a:lnTo>
                <a:lnTo>
                  <a:pt x="129" y="119"/>
                </a:lnTo>
                <a:lnTo>
                  <a:pt x="127" y="121"/>
                </a:lnTo>
                <a:lnTo>
                  <a:pt x="125" y="122"/>
                </a:lnTo>
                <a:lnTo>
                  <a:pt x="123" y="122"/>
                </a:lnTo>
                <a:lnTo>
                  <a:pt x="119" y="122"/>
                </a:lnTo>
                <a:lnTo>
                  <a:pt x="124" y="123"/>
                </a:lnTo>
                <a:lnTo>
                  <a:pt x="124" y="124"/>
                </a:lnTo>
                <a:lnTo>
                  <a:pt x="118" y="126"/>
                </a:lnTo>
                <a:lnTo>
                  <a:pt x="115" y="128"/>
                </a:lnTo>
                <a:lnTo>
                  <a:pt x="113" y="131"/>
                </a:lnTo>
                <a:lnTo>
                  <a:pt x="112" y="132"/>
                </a:lnTo>
                <a:lnTo>
                  <a:pt x="110" y="134"/>
                </a:lnTo>
                <a:lnTo>
                  <a:pt x="108" y="136"/>
                </a:lnTo>
                <a:lnTo>
                  <a:pt x="105" y="138"/>
                </a:lnTo>
                <a:lnTo>
                  <a:pt x="104" y="141"/>
                </a:lnTo>
                <a:lnTo>
                  <a:pt x="99" y="141"/>
                </a:lnTo>
                <a:lnTo>
                  <a:pt x="97" y="143"/>
                </a:lnTo>
                <a:lnTo>
                  <a:pt x="97" y="144"/>
                </a:lnTo>
                <a:lnTo>
                  <a:pt x="93" y="144"/>
                </a:lnTo>
                <a:lnTo>
                  <a:pt x="92" y="144"/>
                </a:lnTo>
                <a:lnTo>
                  <a:pt x="92" y="143"/>
                </a:lnTo>
                <a:lnTo>
                  <a:pt x="92" y="141"/>
                </a:lnTo>
                <a:lnTo>
                  <a:pt x="91" y="141"/>
                </a:lnTo>
                <a:lnTo>
                  <a:pt x="91" y="143"/>
                </a:lnTo>
                <a:lnTo>
                  <a:pt x="90" y="143"/>
                </a:lnTo>
                <a:lnTo>
                  <a:pt x="90" y="145"/>
                </a:lnTo>
                <a:lnTo>
                  <a:pt x="85" y="147"/>
                </a:lnTo>
                <a:lnTo>
                  <a:pt x="83" y="147"/>
                </a:lnTo>
                <a:lnTo>
                  <a:pt x="81" y="145"/>
                </a:lnTo>
                <a:lnTo>
                  <a:pt x="81" y="147"/>
                </a:lnTo>
                <a:lnTo>
                  <a:pt x="80" y="148"/>
                </a:lnTo>
                <a:lnTo>
                  <a:pt x="79" y="148"/>
                </a:lnTo>
                <a:lnTo>
                  <a:pt x="77" y="148"/>
                </a:lnTo>
                <a:lnTo>
                  <a:pt x="74" y="148"/>
                </a:lnTo>
                <a:lnTo>
                  <a:pt x="70" y="147"/>
                </a:lnTo>
                <a:lnTo>
                  <a:pt x="68" y="148"/>
                </a:lnTo>
                <a:lnTo>
                  <a:pt x="67" y="147"/>
                </a:lnTo>
                <a:lnTo>
                  <a:pt x="66" y="148"/>
                </a:lnTo>
                <a:lnTo>
                  <a:pt x="64" y="149"/>
                </a:lnTo>
                <a:lnTo>
                  <a:pt x="64" y="148"/>
                </a:lnTo>
                <a:lnTo>
                  <a:pt x="65" y="147"/>
                </a:lnTo>
                <a:lnTo>
                  <a:pt x="66" y="145"/>
                </a:lnTo>
                <a:lnTo>
                  <a:pt x="67" y="144"/>
                </a:lnTo>
                <a:lnTo>
                  <a:pt x="65" y="147"/>
                </a:lnTo>
                <a:lnTo>
                  <a:pt x="61" y="148"/>
                </a:lnTo>
                <a:lnTo>
                  <a:pt x="64" y="144"/>
                </a:lnTo>
                <a:lnTo>
                  <a:pt x="61" y="147"/>
                </a:lnTo>
                <a:lnTo>
                  <a:pt x="60" y="145"/>
                </a:lnTo>
                <a:lnTo>
                  <a:pt x="59" y="145"/>
                </a:lnTo>
                <a:lnTo>
                  <a:pt x="58" y="145"/>
                </a:lnTo>
                <a:lnTo>
                  <a:pt x="60" y="144"/>
                </a:lnTo>
                <a:lnTo>
                  <a:pt x="64" y="143"/>
                </a:lnTo>
                <a:lnTo>
                  <a:pt x="59" y="143"/>
                </a:lnTo>
                <a:lnTo>
                  <a:pt x="57" y="142"/>
                </a:lnTo>
                <a:lnTo>
                  <a:pt x="58" y="144"/>
                </a:lnTo>
                <a:lnTo>
                  <a:pt x="55" y="145"/>
                </a:lnTo>
                <a:lnTo>
                  <a:pt x="57" y="147"/>
                </a:lnTo>
                <a:lnTo>
                  <a:pt x="52" y="147"/>
                </a:lnTo>
                <a:lnTo>
                  <a:pt x="51" y="144"/>
                </a:lnTo>
                <a:lnTo>
                  <a:pt x="52" y="142"/>
                </a:lnTo>
                <a:lnTo>
                  <a:pt x="54" y="142"/>
                </a:lnTo>
                <a:lnTo>
                  <a:pt x="57" y="140"/>
                </a:lnTo>
                <a:lnTo>
                  <a:pt x="54" y="141"/>
                </a:lnTo>
                <a:lnTo>
                  <a:pt x="52" y="138"/>
                </a:lnTo>
                <a:lnTo>
                  <a:pt x="53" y="141"/>
                </a:lnTo>
                <a:lnTo>
                  <a:pt x="48" y="141"/>
                </a:lnTo>
                <a:lnTo>
                  <a:pt x="47" y="140"/>
                </a:lnTo>
                <a:lnTo>
                  <a:pt x="45" y="138"/>
                </a:lnTo>
                <a:lnTo>
                  <a:pt x="44" y="138"/>
                </a:lnTo>
                <a:lnTo>
                  <a:pt x="44" y="137"/>
                </a:lnTo>
                <a:lnTo>
                  <a:pt x="39" y="136"/>
                </a:lnTo>
                <a:lnTo>
                  <a:pt x="35" y="135"/>
                </a:lnTo>
                <a:lnTo>
                  <a:pt x="33" y="132"/>
                </a:lnTo>
                <a:lnTo>
                  <a:pt x="31" y="132"/>
                </a:lnTo>
                <a:lnTo>
                  <a:pt x="28" y="131"/>
                </a:lnTo>
                <a:lnTo>
                  <a:pt x="23" y="129"/>
                </a:lnTo>
                <a:lnTo>
                  <a:pt x="22" y="126"/>
                </a:lnTo>
                <a:lnTo>
                  <a:pt x="20" y="125"/>
                </a:lnTo>
                <a:lnTo>
                  <a:pt x="19" y="122"/>
                </a:lnTo>
                <a:lnTo>
                  <a:pt x="20" y="121"/>
                </a:lnTo>
                <a:lnTo>
                  <a:pt x="22" y="116"/>
                </a:lnTo>
                <a:lnTo>
                  <a:pt x="21" y="116"/>
                </a:lnTo>
                <a:lnTo>
                  <a:pt x="21" y="113"/>
                </a:lnTo>
                <a:lnTo>
                  <a:pt x="26" y="116"/>
                </a:lnTo>
                <a:lnTo>
                  <a:pt x="28" y="116"/>
                </a:lnTo>
                <a:lnTo>
                  <a:pt x="29" y="116"/>
                </a:lnTo>
                <a:lnTo>
                  <a:pt x="32" y="116"/>
                </a:lnTo>
                <a:lnTo>
                  <a:pt x="32" y="117"/>
                </a:lnTo>
                <a:lnTo>
                  <a:pt x="36" y="118"/>
                </a:lnTo>
                <a:lnTo>
                  <a:pt x="35" y="117"/>
                </a:lnTo>
                <a:lnTo>
                  <a:pt x="51" y="112"/>
                </a:lnTo>
                <a:lnTo>
                  <a:pt x="39" y="115"/>
                </a:lnTo>
                <a:lnTo>
                  <a:pt x="35" y="116"/>
                </a:lnTo>
                <a:lnTo>
                  <a:pt x="32" y="116"/>
                </a:lnTo>
                <a:lnTo>
                  <a:pt x="35" y="115"/>
                </a:lnTo>
                <a:lnTo>
                  <a:pt x="33" y="113"/>
                </a:lnTo>
                <a:lnTo>
                  <a:pt x="31" y="113"/>
                </a:lnTo>
                <a:lnTo>
                  <a:pt x="29" y="112"/>
                </a:lnTo>
                <a:lnTo>
                  <a:pt x="31" y="111"/>
                </a:lnTo>
                <a:lnTo>
                  <a:pt x="38" y="109"/>
                </a:lnTo>
                <a:lnTo>
                  <a:pt x="33" y="110"/>
                </a:lnTo>
                <a:lnTo>
                  <a:pt x="35" y="106"/>
                </a:lnTo>
                <a:lnTo>
                  <a:pt x="45" y="103"/>
                </a:lnTo>
                <a:lnTo>
                  <a:pt x="36" y="105"/>
                </a:lnTo>
                <a:lnTo>
                  <a:pt x="35" y="103"/>
                </a:lnTo>
                <a:lnTo>
                  <a:pt x="39" y="103"/>
                </a:lnTo>
                <a:lnTo>
                  <a:pt x="33" y="103"/>
                </a:lnTo>
                <a:lnTo>
                  <a:pt x="33" y="100"/>
                </a:lnTo>
                <a:lnTo>
                  <a:pt x="35" y="99"/>
                </a:lnTo>
                <a:lnTo>
                  <a:pt x="39" y="97"/>
                </a:lnTo>
                <a:lnTo>
                  <a:pt x="47" y="95"/>
                </a:lnTo>
                <a:lnTo>
                  <a:pt x="44" y="93"/>
                </a:lnTo>
                <a:lnTo>
                  <a:pt x="40" y="96"/>
                </a:lnTo>
                <a:lnTo>
                  <a:pt x="41" y="90"/>
                </a:lnTo>
                <a:lnTo>
                  <a:pt x="36" y="96"/>
                </a:lnTo>
                <a:lnTo>
                  <a:pt x="36" y="97"/>
                </a:lnTo>
                <a:lnTo>
                  <a:pt x="33" y="99"/>
                </a:lnTo>
                <a:lnTo>
                  <a:pt x="31" y="102"/>
                </a:lnTo>
                <a:lnTo>
                  <a:pt x="29" y="98"/>
                </a:lnTo>
                <a:lnTo>
                  <a:pt x="36" y="97"/>
                </a:lnTo>
                <a:lnTo>
                  <a:pt x="35" y="96"/>
                </a:lnTo>
                <a:lnTo>
                  <a:pt x="28" y="97"/>
                </a:lnTo>
                <a:lnTo>
                  <a:pt x="28" y="95"/>
                </a:lnTo>
                <a:lnTo>
                  <a:pt x="26" y="96"/>
                </a:lnTo>
                <a:lnTo>
                  <a:pt x="27" y="97"/>
                </a:lnTo>
                <a:lnTo>
                  <a:pt x="22" y="99"/>
                </a:lnTo>
                <a:lnTo>
                  <a:pt x="27" y="98"/>
                </a:lnTo>
                <a:lnTo>
                  <a:pt x="29" y="100"/>
                </a:lnTo>
                <a:lnTo>
                  <a:pt x="28" y="102"/>
                </a:lnTo>
                <a:lnTo>
                  <a:pt x="25" y="102"/>
                </a:lnTo>
                <a:lnTo>
                  <a:pt x="22" y="105"/>
                </a:lnTo>
                <a:lnTo>
                  <a:pt x="22" y="103"/>
                </a:lnTo>
                <a:lnTo>
                  <a:pt x="21" y="97"/>
                </a:lnTo>
                <a:lnTo>
                  <a:pt x="17" y="98"/>
                </a:lnTo>
                <a:lnTo>
                  <a:pt x="20" y="98"/>
                </a:lnTo>
                <a:lnTo>
                  <a:pt x="20" y="104"/>
                </a:lnTo>
                <a:lnTo>
                  <a:pt x="14" y="104"/>
                </a:lnTo>
                <a:lnTo>
                  <a:pt x="13" y="109"/>
                </a:lnTo>
                <a:lnTo>
                  <a:pt x="10" y="109"/>
                </a:lnTo>
                <a:lnTo>
                  <a:pt x="10" y="100"/>
                </a:lnTo>
                <a:lnTo>
                  <a:pt x="10" y="96"/>
                </a:lnTo>
                <a:lnTo>
                  <a:pt x="13" y="93"/>
                </a:lnTo>
                <a:lnTo>
                  <a:pt x="13" y="92"/>
                </a:lnTo>
                <a:lnTo>
                  <a:pt x="15" y="91"/>
                </a:lnTo>
                <a:lnTo>
                  <a:pt x="16" y="93"/>
                </a:lnTo>
                <a:lnTo>
                  <a:pt x="17" y="91"/>
                </a:lnTo>
                <a:lnTo>
                  <a:pt x="16" y="90"/>
                </a:lnTo>
                <a:lnTo>
                  <a:pt x="17" y="89"/>
                </a:lnTo>
                <a:lnTo>
                  <a:pt x="19" y="89"/>
                </a:lnTo>
                <a:lnTo>
                  <a:pt x="19" y="95"/>
                </a:lnTo>
                <a:lnTo>
                  <a:pt x="17" y="95"/>
                </a:lnTo>
                <a:lnTo>
                  <a:pt x="16" y="96"/>
                </a:lnTo>
                <a:lnTo>
                  <a:pt x="16" y="97"/>
                </a:lnTo>
                <a:lnTo>
                  <a:pt x="20" y="95"/>
                </a:lnTo>
                <a:lnTo>
                  <a:pt x="21" y="90"/>
                </a:lnTo>
                <a:lnTo>
                  <a:pt x="26" y="91"/>
                </a:lnTo>
                <a:lnTo>
                  <a:pt x="26" y="92"/>
                </a:lnTo>
                <a:lnTo>
                  <a:pt x="27" y="91"/>
                </a:lnTo>
                <a:lnTo>
                  <a:pt x="29" y="90"/>
                </a:lnTo>
                <a:lnTo>
                  <a:pt x="26" y="91"/>
                </a:lnTo>
                <a:lnTo>
                  <a:pt x="26" y="89"/>
                </a:lnTo>
                <a:lnTo>
                  <a:pt x="31" y="87"/>
                </a:lnTo>
                <a:lnTo>
                  <a:pt x="34" y="87"/>
                </a:lnTo>
                <a:lnTo>
                  <a:pt x="40" y="84"/>
                </a:lnTo>
                <a:lnTo>
                  <a:pt x="31" y="86"/>
                </a:lnTo>
                <a:lnTo>
                  <a:pt x="31" y="83"/>
                </a:lnTo>
                <a:lnTo>
                  <a:pt x="28" y="86"/>
                </a:lnTo>
                <a:lnTo>
                  <a:pt x="26" y="84"/>
                </a:lnTo>
                <a:lnTo>
                  <a:pt x="25" y="84"/>
                </a:lnTo>
                <a:lnTo>
                  <a:pt x="23" y="84"/>
                </a:lnTo>
                <a:lnTo>
                  <a:pt x="22" y="83"/>
                </a:lnTo>
                <a:lnTo>
                  <a:pt x="25" y="83"/>
                </a:lnTo>
                <a:lnTo>
                  <a:pt x="26" y="80"/>
                </a:lnTo>
                <a:lnTo>
                  <a:pt x="28" y="80"/>
                </a:lnTo>
                <a:lnTo>
                  <a:pt x="28" y="79"/>
                </a:lnTo>
                <a:lnTo>
                  <a:pt x="31" y="79"/>
                </a:lnTo>
                <a:lnTo>
                  <a:pt x="32" y="78"/>
                </a:lnTo>
                <a:lnTo>
                  <a:pt x="31" y="77"/>
                </a:lnTo>
                <a:lnTo>
                  <a:pt x="32" y="76"/>
                </a:lnTo>
                <a:lnTo>
                  <a:pt x="34" y="74"/>
                </a:lnTo>
                <a:lnTo>
                  <a:pt x="40" y="73"/>
                </a:lnTo>
                <a:lnTo>
                  <a:pt x="39" y="73"/>
                </a:lnTo>
                <a:lnTo>
                  <a:pt x="39" y="72"/>
                </a:lnTo>
                <a:lnTo>
                  <a:pt x="38" y="72"/>
                </a:lnTo>
                <a:lnTo>
                  <a:pt x="35" y="73"/>
                </a:lnTo>
                <a:lnTo>
                  <a:pt x="33" y="71"/>
                </a:lnTo>
                <a:lnTo>
                  <a:pt x="34" y="70"/>
                </a:lnTo>
                <a:lnTo>
                  <a:pt x="35" y="70"/>
                </a:lnTo>
                <a:lnTo>
                  <a:pt x="38" y="67"/>
                </a:lnTo>
                <a:lnTo>
                  <a:pt x="41" y="66"/>
                </a:lnTo>
                <a:lnTo>
                  <a:pt x="40" y="65"/>
                </a:lnTo>
                <a:lnTo>
                  <a:pt x="42" y="65"/>
                </a:lnTo>
                <a:lnTo>
                  <a:pt x="45" y="64"/>
                </a:lnTo>
                <a:lnTo>
                  <a:pt x="46" y="63"/>
                </a:lnTo>
                <a:lnTo>
                  <a:pt x="48" y="63"/>
                </a:lnTo>
                <a:lnTo>
                  <a:pt x="47" y="65"/>
                </a:lnTo>
                <a:lnTo>
                  <a:pt x="47" y="67"/>
                </a:lnTo>
                <a:lnTo>
                  <a:pt x="46" y="68"/>
                </a:lnTo>
                <a:lnTo>
                  <a:pt x="46" y="70"/>
                </a:lnTo>
                <a:lnTo>
                  <a:pt x="46" y="73"/>
                </a:lnTo>
                <a:lnTo>
                  <a:pt x="46" y="74"/>
                </a:lnTo>
                <a:lnTo>
                  <a:pt x="48" y="70"/>
                </a:lnTo>
                <a:lnTo>
                  <a:pt x="48" y="67"/>
                </a:lnTo>
                <a:lnTo>
                  <a:pt x="49" y="65"/>
                </a:lnTo>
                <a:lnTo>
                  <a:pt x="52" y="63"/>
                </a:lnTo>
                <a:lnTo>
                  <a:pt x="53" y="61"/>
                </a:lnTo>
                <a:lnTo>
                  <a:pt x="57" y="61"/>
                </a:lnTo>
                <a:lnTo>
                  <a:pt x="59" y="61"/>
                </a:lnTo>
                <a:lnTo>
                  <a:pt x="60" y="61"/>
                </a:lnTo>
                <a:lnTo>
                  <a:pt x="60" y="60"/>
                </a:lnTo>
                <a:lnTo>
                  <a:pt x="59" y="60"/>
                </a:lnTo>
                <a:lnTo>
                  <a:pt x="57" y="60"/>
                </a:lnTo>
                <a:lnTo>
                  <a:pt x="53" y="60"/>
                </a:lnTo>
                <a:lnTo>
                  <a:pt x="52" y="61"/>
                </a:lnTo>
                <a:lnTo>
                  <a:pt x="49" y="63"/>
                </a:lnTo>
                <a:lnTo>
                  <a:pt x="47" y="61"/>
                </a:lnTo>
                <a:lnTo>
                  <a:pt x="51" y="59"/>
                </a:lnTo>
                <a:lnTo>
                  <a:pt x="47" y="61"/>
                </a:lnTo>
                <a:lnTo>
                  <a:pt x="45" y="61"/>
                </a:lnTo>
                <a:lnTo>
                  <a:pt x="40" y="63"/>
                </a:lnTo>
                <a:lnTo>
                  <a:pt x="39" y="64"/>
                </a:lnTo>
                <a:lnTo>
                  <a:pt x="38" y="64"/>
                </a:lnTo>
                <a:lnTo>
                  <a:pt x="36" y="64"/>
                </a:lnTo>
                <a:lnTo>
                  <a:pt x="36" y="65"/>
                </a:lnTo>
                <a:lnTo>
                  <a:pt x="35" y="65"/>
                </a:lnTo>
                <a:lnTo>
                  <a:pt x="36" y="65"/>
                </a:lnTo>
                <a:lnTo>
                  <a:pt x="36" y="66"/>
                </a:lnTo>
                <a:lnTo>
                  <a:pt x="35" y="66"/>
                </a:lnTo>
                <a:lnTo>
                  <a:pt x="35" y="67"/>
                </a:lnTo>
                <a:lnTo>
                  <a:pt x="35" y="68"/>
                </a:lnTo>
                <a:lnTo>
                  <a:pt x="31" y="68"/>
                </a:lnTo>
                <a:lnTo>
                  <a:pt x="31" y="70"/>
                </a:lnTo>
                <a:lnTo>
                  <a:pt x="29" y="72"/>
                </a:lnTo>
                <a:lnTo>
                  <a:pt x="28" y="74"/>
                </a:lnTo>
                <a:lnTo>
                  <a:pt x="29" y="76"/>
                </a:lnTo>
                <a:lnTo>
                  <a:pt x="27" y="78"/>
                </a:lnTo>
                <a:lnTo>
                  <a:pt x="25" y="78"/>
                </a:lnTo>
                <a:lnTo>
                  <a:pt x="23" y="77"/>
                </a:lnTo>
                <a:lnTo>
                  <a:pt x="21" y="79"/>
                </a:lnTo>
                <a:lnTo>
                  <a:pt x="22" y="80"/>
                </a:lnTo>
                <a:lnTo>
                  <a:pt x="21" y="81"/>
                </a:lnTo>
                <a:lnTo>
                  <a:pt x="20" y="81"/>
                </a:lnTo>
                <a:lnTo>
                  <a:pt x="17" y="80"/>
                </a:lnTo>
                <a:lnTo>
                  <a:pt x="15" y="78"/>
                </a:lnTo>
                <a:lnTo>
                  <a:pt x="15" y="77"/>
                </a:lnTo>
                <a:lnTo>
                  <a:pt x="16" y="78"/>
                </a:lnTo>
                <a:lnTo>
                  <a:pt x="17" y="76"/>
                </a:lnTo>
                <a:lnTo>
                  <a:pt x="20" y="76"/>
                </a:lnTo>
                <a:lnTo>
                  <a:pt x="22" y="76"/>
                </a:lnTo>
                <a:lnTo>
                  <a:pt x="25" y="76"/>
                </a:lnTo>
                <a:lnTo>
                  <a:pt x="26" y="74"/>
                </a:lnTo>
                <a:lnTo>
                  <a:pt x="25" y="74"/>
                </a:lnTo>
                <a:lnTo>
                  <a:pt x="23" y="73"/>
                </a:lnTo>
                <a:lnTo>
                  <a:pt x="25" y="73"/>
                </a:lnTo>
                <a:lnTo>
                  <a:pt x="23" y="71"/>
                </a:lnTo>
                <a:lnTo>
                  <a:pt x="22" y="71"/>
                </a:lnTo>
                <a:lnTo>
                  <a:pt x="21" y="72"/>
                </a:lnTo>
                <a:lnTo>
                  <a:pt x="19" y="72"/>
                </a:lnTo>
                <a:lnTo>
                  <a:pt x="20" y="71"/>
                </a:lnTo>
                <a:lnTo>
                  <a:pt x="20" y="70"/>
                </a:lnTo>
                <a:lnTo>
                  <a:pt x="21" y="70"/>
                </a:lnTo>
                <a:lnTo>
                  <a:pt x="22" y="70"/>
                </a:lnTo>
                <a:lnTo>
                  <a:pt x="25" y="68"/>
                </a:lnTo>
                <a:lnTo>
                  <a:pt x="22" y="68"/>
                </a:lnTo>
                <a:lnTo>
                  <a:pt x="21" y="68"/>
                </a:lnTo>
                <a:lnTo>
                  <a:pt x="21" y="66"/>
                </a:lnTo>
                <a:lnTo>
                  <a:pt x="21" y="65"/>
                </a:lnTo>
                <a:lnTo>
                  <a:pt x="25" y="64"/>
                </a:lnTo>
                <a:lnTo>
                  <a:pt x="26" y="64"/>
                </a:lnTo>
                <a:lnTo>
                  <a:pt x="23" y="64"/>
                </a:lnTo>
                <a:lnTo>
                  <a:pt x="22" y="64"/>
                </a:lnTo>
                <a:lnTo>
                  <a:pt x="20" y="66"/>
                </a:lnTo>
                <a:lnTo>
                  <a:pt x="19" y="67"/>
                </a:lnTo>
                <a:lnTo>
                  <a:pt x="19" y="68"/>
                </a:lnTo>
                <a:lnTo>
                  <a:pt x="19" y="70"/>
                </a:lnTo>
                <a:lnTo>
                  <a:pt x="16" y="71"/>
                </a:lnTo>
                <a:lnTo>
                  <a:pt x="15" y="72"/>
                </a:lnTo>
                <a:lnTo>
                  <a:pt x="14" y="72"/>
                </a:lnTo>
                <a:lnTo>
                  <a:pt x="10" y="72"/>
                </a:lnTo>
                <a:lnTo>
                  <a:pt x="10" y="71"/>
                </a:lnTo>
                <a:lnTo>
                  <a:pt x="10" y="70"/>
                </a:lnTo>
                <a:lnTo>
                  <a:pt x="13" y="68"/>
                </a:lnTo>
                <a:lnTo>
                  <a:pt x="13" y="67"/>
                </a:lnTo>
                <a:lnTo>
                  <a:pt x="10" y="68"/>
                </a:lnTo>
                <a:lnTo>
                  <a:pt x="9" y="68"/>
                </a:lnTo>
                <a:lnTo>
                  <a:pt x="7" y="68"/>
                </a:lnTo>
                <a:lnTo>
                  <a:pt x="8" y="70"/>
                </a:lnTo>
                <a:lnTo>
                  <a:pt x="8" y="71"/>
                </a:lnTo>
                <a:lnTo>
                  <a:pt x="7" y="71"/>
                </a:lnTo>
                <a:lnTo>
                  <a:pt x="4" y="70"/>
                </a:lnTo>
                <a:lnTo>
                  <a:pt x="3" y="68"/>
                </a:lnTo>
                <a:lnTo>
                  <a:pt x="3" y="67"/>
                </a:lnTo>
                <a:lnTo>
                  <a:pt x="6" y="67"/>
                </a:lnTo>
                <a:lnTo>
                  <a:pt x="6" y="66"/>
                </a:lnTo>
                <a:lnTo>
                  <a:pt x="3" y="66"/>
                </a:lnTo>
                <a:lnTo>
                  <a:pt x="2" y="65"/>
                </a:lnTo>
                <a:lnTo>
                  <a:pt x="3" y="64"/>
                </a:lnTo>
                <a:lnTo>
                  <a:pt x="3" y="63"/>
                </a:lnTo>
                <a:lnTo>
                  <a:pt x="4" y="64"/>
                </a:lnTo>
                <a:lnTo>
                  <a:pt x="6" y="64"/>
                </a:lnTo>
                <a:lnTo>
                  <a:pt x="7" y="64"/>
                </a:lnTo>
                <a:lnTo>
                  <a:pt x="9" y="64"/>
                </a:lnTo>
                <a:lnTo>
                  <a:pt x="10" y="63"/>
                </a:lnTo>
                <a:lnTo>
                  <a:pt x="12" y="63"/>
                </a:lnTo>
                <a:lnTo>
                  <a:pt x="13" y="63"/>
                </a:lnTo>
                <a:lnTo>
                  <a:pt x="12" y="61"/>
                </a:lnTo>
                <a:lnTo>
                  <a:pt x="12" y="60"/>
                </a:lnTo>
                <a:lnTo>
                  <a:pt x="12" y="59"/>
                </a:lnTo>
                <a:lnTo>
                  <a:pt x="13" y="59"/>
                </a:lnTo>
                <a:lnTo>
                  <a:pt x="14" y="59"/>
                </a:lnTo>
                <a:lnTo>
                  <a:pt x="13" y="59"/>
                </a:lnTo>
                <a:lnTo>
                  <a:pt x="13" y="58"/>
                </a:lnTo>
                <a:lnTo>
                  <a:pt x="14" y="58"/>
                </a:lnTo>
                <a:lnTo>
                  <a:pt x="15" y="58"/>
                </a:lnTo>
                <a:lnTo>
                  <a:pt x="16" y="57"/>
                </a:lnTo>
                <a:lnTo>
                  <a:pt x="17" y="55"/>
                </a:lnTo>
                <a:lnTo>
                  <a:pt x="19" y="55"/>
                </a:lnTo>
                <a:lnTo>
                  <a:pt x="17" y="54"/>
                </a:lnTo>
                <a:lnTo>
                  <a:pt x="16" y="55"/>
                </a:lnTo>
                <a:lnTo>
                  <a:pt x="15" y="55"/>
                </a:lnTo>
                <a:lnTo>
                  <a:pt x="14" y="57"/>
                </a:lnTo>
                <a:lnTo>
                  <a:pt x="13" y="57"/>
                </a:lnTo>
                <a:lnTo>
                  <a:pt x="12" y="58"/>
                </a:lnTo>
                <a:lnTo>
                  <a:pt x="8" y="57"/>
                </a:lnTo>
                <a:lnTo>
                  <a:pt x="7" y="55"/>
                </a:lnTo>
                <a:lnTo>
                  <a:pt x="6" y="55"/>
                </a:lnTo>
                <a:lnTo>
                  <a:pt x="2" y="54"/>
                </a:lnTo>
                <a:lnTo>
                  <a:pt x="1" y="53"/>
                </a:lnTo>
                <a:lnTo>
                  <a:pt x="1" y="52"/>
                </a:lnTo>
                <a:lnTo>
                  <a:pt x="2" y="52"/>
                </a:lnTo>
                <a:lnTo>
                  <a:pt x="4" y="53"/>
                </a:lnTo>
                <a:lnTo>
                  <a:pt x="6" y="54"/>
                </a:lnTo>
                <a:lnTo>
                  <a:pt x="7" y="53"/>
                </a:lnTo>
                <a:lnTo>
                  <a:pt x="8" y="54"/>
                </a:lnTo>
                <a:lnTo>
                  <a:pt x="9" y="54"/>
                </a:lnTo>
                <a:lnTo>
                  <a:pt x="9" y="55"/>
                </a:lnTo>
                <a:lnTo>
                  <a:pt x="10" y="55"/>
                </a:lnTo>
                <a:lnTo>
                  <a:pt x="10" y="54"/>
                </a:lnTo>
                <a:lnTo>
                  <a:pt x="9" y="53"/>
                </a:lnTo>
                <a:lnTo>
                  <a:pt x="8" y="53"/>
                </a:lnTo>
                <a:lnTo>
                  <a:pt x="7" y="52"/>
                </a:lnTo>
                <a:lnTo>
                  <a:pt x="8" y="52"/>
                </a:lnTo>
                <a:lnTo>
                  <a:pt x="7" y="52"/>
                </a:lnTo>
                <a:lnTo>
                  <a:pt x="6" y="52"/>
                </a:lnTo>
                <a:lnTo>
                  <a:pt x="4" y="51"/>
                </a:lnTo>
                <a:lnTo>
                  <a:pt x="3" y="51"/>
                </a:lnTo>
                <a:lnTo>
                  <a:pt x="1" y="51"/>
                </a:lnTo>
                <a:lnTo>
                  <a:pt x="0" y="49"/>
                </a:lnTo>
                <a:lnTo>
                  <a:pt x="3" y="49"/>
                </a:lnTo>
                <a:lnTo>
                  <a:pt x="4" y="49"/>
                </a:lnTo>
                <a:lnTo>
                  <a:pt x="7" y="49"/>
                </a:lnTo>
                <a:lnTo>
                  <a:pt x="9" y="51"/>
                </a:lnTo>
                <a:lnTo>
                  <a:pt x="10" y="51"/>
                </a:lnTo>
                <a:lnTo>
                  <a:pt x="10" y="49"/>
                </a:lnTo>
                <a:lnTo>
                  <a:pt x="8" y="48"/>
                </a:lnTo>
                <a:lnTo>
                  <a:pt x="6" y="48"/>
                </a:lnTo>
                <a:lnTo>
                  <a:pt x="4" y="47"/>
                </a:lnTo>
                <a:lnTo>
                  <a:pt x="7" y="46"/>
                </a:lnTo>
                <a:lnTo>
                  <a:pt x="7" y="45"/>
                </a:lnTo>
                <a:lnTo>
                  <a:pt x="7" y="44"/>
                </a:lnTo>
                <a:lnTo>
                  <a:pt x="6" y="44"/>
                </a:lnTo>
                <a:lnTo>
                  <a:pt x="4" y="44"/>
                </a:lnTo>
                <a:lnTo>
                  <a:pt x="3" y="42"/>
                </a:lnTo>
                <a:lnTo>
                  <a:pt x="3" y="40"/>
                </a:lnTo>
                <a:lnTo>
                  <a:pt x="6" y="40"/>
                </a:lnTo>
                <a:lnTo>
                  <a:pt x="9" y="40"/>
                </a:lnTo>
                <a:lnTo>
                  <a:pt x="12" y="41"/>
                </a:lnTo>
                <a:lnTo>
                  <a:pt x="15" y="42"/>
                </a:lnTo>
                <a:lnTo>
                  <a:pt x="16" y="40"/>
                </a:lnTo>
                <a:lnTo>
                  <a:pt x="20" y="39"/>
                </a:lnTo>
                <a:lnTo>
                  <a:pt x="25" y="39"/>
                </a:lnTo>
                <a:lnTo>
                  <a:pt x="27" y="38"/>
                </a:lnTo>
                <a:lnTo>
                  <a:pt x="29" y="38"/>
                </a:lnTo>
                <a:lnTo>
                  <a:pt x="31" y="39"/>
                </a:lnTo>
                <a:lnTo>
                  <a:pt x="34" y="39"/>
                </a:lnTo>
                <a:lnTo>
                  <a:pt x="35" y="39"/>
                </a:lnTo>
                <a:lnTo>
                  <a:pt x="38" y="39"/>
                </a:lnTo>
                <a:lnTo>
                  <a:pt x="39" y="40"/>
                </a:lnTo>
                <a:lnTo>
                  <a:pt x="41" y="40"/>
                </a:lnTo>
                <a:lnTo>
                  <a:pt x="45" y="40"/>
                </a:lnTo>
                <a:lnTo>
                  <a:pt x="47" y="38"/>
                </a:lnTo>
                <a:lnTo>
                  <a:pt x="53" y="38"/>
                </a:lnTo>
                <a:lnTo>
                  <a:pt x="53" y="40"/>
                </a:lnTo>
                <a:lnTo>
                  <a:pt x="57" y="40"/>
                </a:lnTo>
                <a:lnTo>
                  <a:pt x="58" y="38"/>
                </a:lnTo>
                <a:lnTo>
                  <a:pt x="59" y="38"/>
                </a:lnTo>
                <a:lnTo>
                  <a:pt x="64" y="38"/>
                </a:lnTo>
                <a:lnTo>
                  <a:pt x="61" y="36"/>
                </a:lnTo>
                <a:lnTo>
                  <a:pt x="58" y="38"/>
                </a:lnTo>
                <a:lnTo>
                  <a:pt x="55" y="39"/>
                </a:lnTo>
                <a:lnTo>
                  <a:pt x="55" y="38"/>
                </a:lnTo>
                <a:lnTo>
                  <a:pt x="57" y="36"/>
                </a:lnTo>
                <a:lnTo>
                  <a:pt x="57" y="35"/>
                </a:lnTo>
                <a:lnTo>
                  <a:pt x="53" y="36"/>
                </a:lnTo>
                <a:lnTo>
                  <a:pt x="48" y="35"/>
                </a:lnTo>
                <a:lnTo>
                  <a:pt x="44" y="35"/>
                </a:lnTo>
                <a:lnTo>
                  <a:pt x="44" y="38"/>
                </a:lnTo>
                <a:lnTo>
                  <a:pt x="41" y="38"/>
                </a:lnTo>
                <a:lnTo>
                  <a:pt x="39" y="38"/>
                </a:lnTo>
                <a:lnTo>
                  <a:pt x="36" y="38"/>
                </a:lnTo>
                <a:lnTo>
                  <a:pt x="35" y="36"/>
                </a:lnTo>
                <a:lnTo>
                  <a:pt x="34" y="36"/>
                </a:lnTo>
                <a:lnTo>
                  <a:pt x="32" y="36"/>
                </a:lnTo>
                <a:lnTo>
                  <a:pt x="29" y="36"/>
                </a:lnTo>
                <a:lnTo>
                  <a:pt x="27" y="36"/>
                </a:lnTo>
                <a:lnTo>
                  <a:pt x="23" y="36"/>
                </a:lnTo>
                <a:lnTo>
                  <a:pt x="20" y="36"/>
                </a:lnTo>
                <a:lnTo>
                  <a:pt x="17" y="39"/>
                </a:lnTo>
                <a:lnTo>
                  <a:pt x="14" y="40"/>
                </a:lnTo>
                <a:lnTo>
                  <a:pt x="12" y="39"/>
                </a:lnTo>
                <a:lnTo>
                  <a:pt x="12" y="38"/>
                </a:lnTo>
                <a:lnTo>
                  <a:pt x="9" y="39"/>
                </a:lnTo>
                <a:lnTo>
                  <a:pt x="9" y="38"/>
                </a:lnTo>
                <a:lnTo>
                  <a:pt x="7" y="36"/>
                </a:lnTo>
                <a:lnTo>
                  <a:pt x="6" y="36"/>
                </a:lnTo>
                <a:lnTo>
                  <a:pt x="6" y="35"/>
                </a:lnTo>
                <a:lnTo>
                  <a:pt x="7" y="35"/>
                </a:lnTo>
                <a:lnTo>
                  <a:pt x="9" y="36"/>
                </a:lnTo>
                <a:lnTo>
                  <a:pt x="10" y="35"/>
                </a:lnTo>
                <a:lnTo>
                  <a:pt x="7" y="34"/>
                </a:lnTo>
                <a:lnTo>
                  <a:pt x="3" y="35"/>
                </a:lnTo>
                <a:lnTo>
                  <a:pt x="3" y="34"/>
                </a:lnTo>
                <a:lnTo>
                  <a:pt x="6" y="34"/>
                </a:lnTo>
                <a:lnTo>
                  <a:pt x="3" y="34"/>
                </a:lnTo>
                <a:lnTo>
                  <a:pt x="2" y="33"/>
                </a:lnTo>
                <a:lnTo>
                  <a:pt x="6" y="32"/>
                </a:lnTo>
                <a:lnTo>
                  <a:pt x="8" y="32"/>
                </a:lnTo>
                <a:lnTo>
                  <a:pt x="10" y="31"/>
                </a:lnTo>
                <a:lnTo>
                  <a:pt x="8" y="29"/>
                </a:lnTo>
                <a:lnTo>
                  <a:pt x="3" y="31"/>
                </a:lnTo>
                <a:lnTo>
                  <a:pt x="3" y="29"/>
                </a:lnTo>
                <a:lnTo>
                  <a:pt x="4" y="28"/>
                </a:lnTo>
                <a:lnTo>
                  <a:pt x="6" y="27"/>
                </a:lnTo>
                <a:lnTo>
                  <a:pt x="4" y="28"/>
                </a:lnTo>
                <a:lnTo>
                  <a:pt x="2" y="28"/>
                </a:lnTo>
                <a:lnTo>
                  <a:pt x="2" y="27"/>
                </a:lnTo>
                <a:lnTo>
                  <a:pt x="4" y="27"/>
                </a:lnTo>
                <a:lnTo>
                  <a:pt x="6" y="26"/>
                </a:lnTo>
                <a:lnTo>
                  <a:pt x="8" y="26"/>
                </a:lnTo>
                <a:lnTo>
                  <a:pt x="10" y="26"/>
                </a:lnTo>
                <a:lnTo>
                  <a:pt x="13" y="26"/>
                </a:lnTo>
                <a:lnTo>
                  <a:pt x="15" y="27"/>
                </a:lnTo>
                <a:lnTo>
                  <a:pt x="17" y="27"/>
                </a:lnTo>
                <a:lnTo>
                  <a:pt x="20" y="26"/>
                </a:lnTo>
                <a:lnTo>
                  <a:pt x="21" y="26"/>
                </a:lnTo>
                <a:lnTo>
                  <a:pt x="22" y="26"/>
                </a:lnTo>
                <a:lnTo>
                  <a:pt x="25" y="26"/>
                </a:lnTo>
                <a:lnTo>
                  <a:pt x="23" y="25"/>
                </a:lnTo>
                <a:lnTo>
                  <a:pt x="22" y="25"/>
                </a:lnTo>
                <a:lnTo>
                  <a:pt x="21" y="25"/>
                </a:lnTo>
                <a:lnTo>
                  <a:pt x="17" y="26"/>
                </a:lnTo>
                <a:lnTo>
                  <a:pt x="16" y="26"/>
                </a:lnTo>
                <a:lnTo>
                  <a:pt x="15" y="26"/>
                </a:lnTo>
                <a:lnTo>
                  <a:pt x="14" y="26"/>
                </a:lnTo>
                <a:lnTo>
                  <a:pt x="13" y="25"/>
                </a:lnTo>
                <a:lnTo>
                  <a:pt x="10" y="25"/>
                </a:lnTo>
                <a:lnTo>
                  <a:pt x="7" y="25"/>
                </a:lnTo>
                <a:lnTo>
                  <a:pt x="7" y="23"/>
                </a:lnTo>
                <a:lnTo>
                  <a:pt x="8" y="23"/>
                </a:lnTo>
                <a:lnTo>
                  <a:pt x="9" y="23"/>
                </a:lnTo>
                <a:lnTo>
                  <a:pt x="10" y="23"/>
                </a:lnTo>
                <a:lnTo>
                  <a:pt x="12" y="22"/>
                </a:lnTo>
                <a:lnTo>
                  <a:pt x="10" y="22"/>
                </a:lnTo>
                <a:lnTo>
                  <a:pt x="8" y="22"/>
                </a:lnTo>
                <a:lnTo>
                  <a:pt x="7" y="21"/>
                </a:lnTo>
                <a:lnTo>
                  <a:pt x="7" y="20"/>
                </a:lnTo>
                <a:lnTo>
                  <a:pt x="7" y="19"/>
                </a:lnTo>
                <a:lnTo>
                  <a:pt x="6" y="19"/>
                </a:lnTo>
                <a:lnTo>
                  <a:pt x="2" y="19"/>
                </a:lnTo>
                <a:lnTo>
                  <a:pt x="2" y="17"/>
                </a:lnTo>
                <a:lnTo>
                  <a:pt x="1" y="16"/>
                </a:lnTo>
                <a:lnTo>
                  <a:pt x="2" y="15"/>
                </a:lnTo>
                <a:lnTo>
                  <a:pt x="3" y="15"/>
                </a:lnTo>
                <a:lnTo>
                  <a:pt x="4" y="15"/>
                </a:lnTo>
                <a:lnTo>
                  <a:pt x="4" y="16"/>
                </a:lnTo>
                <a:lnTo>
                  <a:pt x="6" y="16"/>
                </a:lnTo>
                <a:lnTo>
                  <a:pt x="7" y="16"/>
                </a:lnTo>
                <a:lnTo>
                  <a:pt x="7" y="15"/>
                </a:lnTo>
                <a:lnTo>
                  <a:pt x="10" y="14"/>
                </a:lnTo>
                <a:lnTo>
                  <a:pt x="4" y="15"/>
                </a:lnTo>
                <a:lnTo>
                  <a:pt x="6" y="14"/>
                </a:lnTo>
                <a:lnTo>
                  <a:pt x="10" y="13"/>
                </a:lnTo>
                <a:lnTo>
                  <a:pt x="9" y="12"/>
                </a:lnTo>
                <a:lnTo>
                  <a:pt x="12" y="12"/>
                </a:lnTo>
                <a:lnTo>
                  <a:pt x="9" y="12"/>
                </a:lnTo>
                <a:lnTo>
                  <a:pt x="12" y="9"/>
                </a:lnTo>
                <a:lnTo>
                  <a:pt x="20" y="10"/>
                </a:lnTo>
                <a:lnTo>
                  <a:pt x="20" y="13"/>
                </a:lnTo>
                <a:lnTo>
                  <a:pt x="25" y="12"/>
                </a:lnTo>
                <a:lnTo>
                  <a:pt x="28" y="12"/>
                </a:lnTo>
                <a:lnTo>
                  <a:pt x="27" y="13"/>
                </a:lnTo>
                <a:lnTo>
                  <a:pt x="27" y="14"/>
                </a:lnTo>
                <a:lnTo>
                  <a:pt x="26" y="15"/>
                </a:lnTo>
                <a:lnTo>
                  <a:pt x="26" y="16"/>
                </a:lnTo>
                <a:lnTo>
                  <a:pt x="27" y="15"/>
                </a:lnTo>
                <a:lnTo>
                  <a:pt x="28" y="14"/>
                </a:lnTo>
                <a:lnTo>
                  <a:pt x="28" y="13"/>
                </a:lnTo>
                <a:lnTo>
                  <a:pt x="31" y="12"/>
                </a:lnTo>
                <a:lnTo>
                  <a:pt x="29" y="10"/>
                </a:lnTo>
                <a:lnTo>
                  <a:pt x="27" y="10"/>
                </a:lnTo>
                <a:lnTo>
                  <a:pt x="25" y="12"/>
                </a:lnTo>
                <a:lnTo>
                  <a:pt x="22" y="12"/>
                </a:lnTo>
                <a:lnTo>
                  <a:pt x="22" y="10"/>
                </a:lnTo>
                <a:lnTo>
                  <a:pt x="25" y="10"/>
                </a:lnTo>
                <a:lnTo>
                  <a:pt x="28" y="10"/>
                </a:lnTo>
                <a:lnTo>
                  <a:pt x="26" y="9"/>
                </a:lnTo>
                <a:lnTo>
                  <a:pt x="22" y="9"/>
                </a:lnTo>
                <a:lnTo>
                  <a:pt x="20" y="9"/>
                </a:lnTo>
                <a:lnTo>
                  <a:pt x="16" y="9"/>
                </a:lnTo>
                <a:lnTo>
                  <a:pt x="13" y="8"/>
                </a:lnTo>
                <a:lnTo>
                  <a:pt x="9" y="9"/>
                </a:lnTo>
                <a:lnTo>
                  <a:pt x="4" y="9"/>
                </a:lnTo>
                <a:lnTo>
                  <a:pt x="2" y="9"/>
                </a:lnTo>
                <a:lnTo>
                  <a:pt x="2" y="8"/>
                </a:lnTo>
                <a:lnTo>
                  <a:pt x="3" y="8"/>
                </a:lnTo>
                <a:lnTo>
                  <a:pt x="2" y="7"/>
                </a:lnTo>
                <a:lnTo>
                  <a:pt x="1" y="7"/>
                </a:lnTo>
                <a:lnTo>
                  <a:pt x="1" y="6"/>
                </a:lnTo>
                <a:lnTo>
                  <a:pt x="2" y="6"/>
                </a:lnTo>
                <a:lnTo>
                  <a:pt x="3" y="7"/>
                </a:lnTo>
                <a:lnTo>
                  <a:pt x="4" y="6"/>
                </a:lnTo>
                <a:lnTo>
                  <a:pt x="7" y="8"/>
                </a:lnTo>
                <a:lnTo>
                  <a:pt x="9" y="7"/>
                </a:lnTo>
                <a:lnTo>
                  <a:pt x="10" y="6"/>
                </a:lnTo>
                <a:lnTo>
                  <a:pt x="13" y="6"/>
                </a:lnTo>
                <a:lnTo>
                  <a:pt x="10" y="6"/>
                </a:lnTo>
                <a:lnTo>
                  <a:pt x="9" y="4"/>
                </a:lnTo>
                <a:lnTo>
                  <a:pt x="7" y="3"/>
                </a:lnTo>
                <a:lnTo>
                  <a:pt x="4" y="3"/>
                </a:lnTo>
                <a:lnTo>
                  <a:pt x="4" y="2"/>
                </a:lnTo>
                <a:lnTo>
                  <a:pt x="6" y="2"/>
                </a:lnTo>
                <a:lnTo>
                  <a:pt x="4" y="2"/>
                </a:lnTo>
                <a:lnTo>
                  <a:pt x="4" y="1"/>
                </a:lnTo>
                <a:lnTo>
                  <a:pt x="3" y="1"/>
                </a:lnTo>
                <a:lnTo>
                  <a:pt x="6" y="0"/>
                </a:lnTo>
                <a:lnTo>
                  <a:pt x="9" y="1"/>
                </a:lnTo>
                <a:lnTo>
                  <a:pt x="9" y="2"/>
                </a:lnTo>
                <a:lnTo>
                  <a:pt x="15" y="6"/>
                </a:lnTo>
                <a:lnTo>
                  <a:pt x="15" y="4"/>
                </a:lnTo>
                <a:lnTo>
                  <a:pt x="17" y="4"/>
                </a:lnTo>
                <a:lnTo>
                  <a:pt x="17" y="3"/>
                </a:lnTo>
                <a:lnTo>
                  <a:pt x="14" y="3"/>
                </a:lnTo>
                <a:lnTo>
                  <a:pt x="13" y="3"/>
                </a:lnTo>
                <a:lnTo>
                  <a:pt x="12" y="2"/>
                </a:lnTo>
                <a:lnTo>
                  <a:pt x="13" y="1"/>
                </a:lnTo>
                <a:lnTo>
                  <a:pt x="14" y="0"/>
                </a:lnTo>
                <a:lnTo>
                  <a:pt x="16" y="1"/>
                </a:lnTo>
                <a:lnTo>
                  <a:pt x="17" y="1"/>
                </a:lnTo>
                <a:lnTo>
                  <a:pt x="19" y="2"/>
                </a:lnTo>
                <a:lnTo>
                  <a:pt x="20" y="3"/>
                </a:lnTo>
                <a:lnTo>
                  <a:pt x="19" y="1"/>
                </a:lnTo>
                <a:lnTo>
                  <a:pt x="22" y="0"/>
                </a:lnTo>
                <a:lnTo>
                  <a:pt x="25" y="0"/>
                </a:lnTo>
                <a:lnTo>
                  <a:pt x="26" y="2"/>
                </a:lnTo>
                <a:lnTo>
                  <a:pt x="25" y="3"/>
                </a:lnTo>
                <a:lnTo>
                  <a:pt x="23" y="6"/>
                </a:lnTo>
                <a:lnTo>
                  <a:pt x="23" y="7"/>
                </a:lnTo>
                <a:lnTo>
                  <a:pt x="26" y="4"/>
                </a:lnTo>
              </a:path>
            </a:pathLst>
          </a:custGeom>
          <a:solidFill>
            <a:schemeClr val="bg1"/>
          </a:solidFill>
          <a:ln w="3175" cmpd="sng">
            <a:solidFill>
              <a:schemeClr val="bg2"/>
            </a:solidFill>
            <a:prstDash val="solid"/>
            <a:round/>
            <a:headEnd/>
            <a:tailEnd/>
          </a:ln>
        </p:spPr>
        <p:txBody>
          <a:bodyPr/>
          <a:lstStyle/>
          <a:p>
            <a:endParaRPr lang="en-US"/>
          </a:p>
        </p:txBody>
      </p:sp>
      <p:sp>
        <p:nvSpPr>
          <p:cNvPr id="34129" name="Freeform 337"/>
          <p:cNvSpPr>
            <a:spLocks/>
          </p:cNvSpPr>
          <p:nvPr/>
        </p:nvSpPr>
        <p:spPr bwMode="auto">
          <a:xfrm>
            <a:off x="4411663" y="1644650"/>
            <a:ext cx="376237" cy="331788"/>
          </a:xfrm>
          <a:custGeom>
            <a:avLst/>
            <a:gdLst>
              <a:gd name="T0" fmla="*/ 2147483646 w 474"/>
              <a:gd name="T1" fmla="*/ 2147483646 h 417"/>
              <a:gd name="T2" fmla="*/ 2147483646 w 474"/>
              <a:gd name="T3" fmla="*/ 1007208911 h 417"/>
              <a:gd name="T4" fmla="*/ 2147483646 w 474"/>
              <a:gd name="T5" fmla="*/ 1007208911 h 417"/>
              <a:gd name="T6" fmla="*/ 2147483646 w 474"/>
              <a:gd name="T7" fmla="*/ 2147483646 h 417"/>
              <a:gd name="T8" fmla="*/ 2147483646 w 474"/>
              <a:gd name="T9" fmla="*/ 2147483646 h 417"/>
              <a:gd name="T10" fmla="*/ 2147483646 w 474"/>
              <a:gd name="T11" fmla="*/ 2147483646 h 417"/>
              <a:gd name="T12" fmla="*/ 2147483646 w 474"/>
              <a:gd name="T13" fmla="*/ 2147483646 h 417"/>
              <a:gd name="T14" fmla="*/ 2147483646 w 474"/>
              <a:gd name="T15" fmla="*/ 2147483646 h 417"/>
              <a:gd name="T16" fmla="*/ 2147483646 w 474"/>
              <a:gd name="T17" fmla="*/ 2147483646 h 417"/>
              <a:gd name="T18" fmla="*/ 2147483646 w 474"/>
              <a:gd name="T19" fmla="*/ 2147483646 h 417"/>
              <a:gd name="T20" fmla="*/ 2147483646 w 474"/>
              <a:gd name="T21" fmla="*/ 2147483646 h 417"/>
              <a:gd name="T22" fmla="*/ 2147483646 w 474"/>
              <a:gd name="T23" fmla="*/ 2147483646 h 417"/>
              <a:gd name="T24" fmla="*/ 2147483646 w 474"/>
              <a:gd name="T25" fmla="*/ 2147483646 h 417"/>
              <a:gd name="T26" fmla="*/ 2147483646 w 474"/>
              <a:gd name="T27" fmla="*/ 2147483646 h 417"/>
              <a:gd name="T28" fmla="*/ 2147483646 w 474"/>
              <a:gd name="T29" fmla="*/ 2147483646 h 417"/>
              <a:gd name="T30" fmla="*/ 2147483646 w 474"/>
              <a:gd name="T31" fmla="*/ 2147483646 h 417"/>
              <a:gd name="T32" fmla="*/ 2147483646 w 474"/>
              <a:gd name="T33" fmla="*/ 2147483646 h 417"/>
              <a:gd name="T34" fmla="*/ 2147483646 w 474"/>
              <a:gd name="T35" fmla="*/ 2147483646 h 417"/>
              <a:gd name="T36" fmla="*/ 2147483646 w 474"/>
              <a:gd name="T37" fmla="*/ 2147483646 h 417"/>
              <a:gd name="T38" fmla="*/ 2147483646 w 474"/>
              <a:gd name="T39" fmla="*/ 2147483646 h 417"/>
              <a:gd name="T40" fmla="*/ 2147483646 w 474"/>
              <a:gd name="T41" fmla="*/ 2147483646 h 417"/>
              <a:gd name="T42" fmla="*/ 2147483646 w 474"/>
              <a:gd name="T43" fmla="*/ 2147483646 h 417"/>
              <a:gd name="T44" fmla="*/ 2147483646 w 474"/>
              <a:gd name="T45" fmla="*/ 2147483646 h 417"/>
              <a:gd name="T46" fmla="*/ 2147483646 w 474"/>
              <a:gd name="T47" fmla="*/ 2147483646 h 417"/>
              <a:gd name="T48" fmla="*/ 2147483646 w 474"/>
              <a:gd name="T49" fmla="*/ 2147483646 h 417"/>
              <a:gd name="T50" fmla="*/ 2147483646 w 474"/>
              <a:gd name="T51" fmla="*/ 2147483646 h 417"/>
              <a:gd name="T52" fmla="*/ 2147483646 w 474"/>
              <a:gd name="T53" fmla="*/ 2147483646 h 417"/>
              <a:gd name="T54" fmla="*/ 2147483646 w 474"/>
              <a:gd name="T55" fmla="*/ 2147483646 h 417"/>
              <a:gd name="T56" fmla="*/ 2147483646 w 474"/>
              <a:gd name="T57" fmla="*/ 2147483646 h 417"/>
              <a:gd name="T58" fmla="*/ 2147483646 w 474"/>
              <a:gd name="T59" fmla="*/ 2147483646 h 417"/>
              <a:gd name="T60" fmla="*/ 2147483646 w 474"/>
              <a:gd name="T61" fmla="*/ 2147483646 h 417"/>
              <a:gd name="T62" fmla="*/ 2147483646 w 474"/>
              <a:gd name="T63" fmla="*/ 2147483646 h 417"/>
              <a:gd name="T64" fmla="*/ 2147483646 w 474"/>
              <a:gd name="T65" fmla="*/ 2147483646 h 417"/>
              <a:gd name="T66" fmla="*/ 2147483646 w 474"/>
              <a:gd name="T67" fmla="*/ 2147483646 h 417"/>
              <a:gd name="T68" fmla="*/ 2147483646 w 474"/>
              <a:gd name="T69" fmla="*/ 2147483646 h 417"/>
              <a:gd name="T70" fmla="*/ 2147483646 w 474"/>
              <a:gd name="T71" fmla="*/ 2147483646 h 417"/>
              <a:gd name="T72" fmla="*/ 2147483646 w 474"/>
              <a:gd name="T73" fmla="*/ 2147483646 h 417"/>
              <a:gd name="T74" fmla="*/ 2147483646 w 474"/>
              <a:gd name="T75" fmla="*/ 2147483646 h 417"/>
              <a:gd name="T76" fmla="*/ 2147483646 w 474"/>
              <a:gd name="T77" fmla="*/ 2147483646 h 417"/>
              <a:gd name="T78" fmla="*/ 2147483646 w 474"/>
              <a:gd name="T79" fmla="*/ 2147483646 h 417"/>
              <a:gd name="T80" fmla="*/ 2147483646 w 474"/>
              <a:gd name="T81" fmla="*/ 2147483646 h 417"/>
              <a:gd name="T82" fmla="*/ 2147483646 w 474"/>
              <a:gd name="T83" fmla="*/ 2147483646 h 417"/>
              <a:gd name="T84" fmla="*/ 2147483646 w 474"/>
              <a:gd name="T85" fmla="*/ 2147483646 h 417"/>
              <a:gd name="T86" fmla="*/ 2147483646 w 474"/>
              <a:gd name="T87" fmla="*/ 2147483646 h 417"/>
              <a:gd name="T88" fmla="*/ 2147483646 w 474"/>
              <a:gd name="T89" fmla="*/ 2147483646 h 417"/>
              <a:gd name="T90" fmla="*/ 2147483646 w 474"/>
              <a:gd name="T91" fmla="*/ 2147483646 h 417"/>
              <a:gd name="T92" fmla="*/ 2147483646 w 474"/>
              <a:gd name="T93" fmla="*/ 2147483646 h 417"/>
              <a:gd name="T94" fmla="*/ 2147483646 w 474"/>
              <a:gd name="T95" fmla="*/ 2147483646 h 417"/>
              <a:gd name="T96" fmla="*/ 2147483646 w 474"/>
              <a:gd name="T97" fmla="*/ 2147483646 h 417"/>
              <a:gd name="T98" fmla="*/ 2147483646 w 474"/>
              <a:gd name="T99" fmla="*/ 2147483646 h 417"/>
              <a:gd name="T100" fmla="*/ 2147483646 w 474"/>
              <a:gd name="T101" fmla="*/ 2147483646 h 417"/>
              <a:gd name="T102" fmla="*/ 2147483646 w 474"/>
              <a:gd name="T103" fmla="*/ 2147483646 h 417"/>
              <a:gd name="T104" fmla="*/ 2147483646 w 474"/>
              <a:gd name="T105" fmla="*/ 2147483646 h 417"/>
              <a:gd name="T106" fmla="*/ 2147483646 w 474"/>
              <a:gd name="T107" fmla="*/ 2147483646 h 417"/>
              <a:gd name="T108" fmla="*/ 2147483646 w 474"/>
              <a:gd name="T109" fmla="*/ 2147483646 h 417"/>
              <a:gd name="T110" fmla="*/ 2147483646 w 474"/>
              <a:gd name="T111" fmla="*/ 2147483646 h 417"/>
              <a:gd name="T112" fmla="*/ 2147483646 w 474"/>
              <a:gd name="T113" fmla="*/ 2147483646 h 417"/>
              <a:gd name="T114" fmla="*/ 2147483646 w 474"/>
              <a:gd name="T115" fmla="*/ 2147483646 h 417"/>
              <a:gd name="T116" fmla="*/ 2147483646 w 474"/>
              <a:gd name="T117" fmla="*/ 2147483646 h 4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4" h="417">
                <a:moveTo>
                  <a:pt x="375" y="5"/>
                </a:moveTo>
                <a:lnTo>
                  <a:pt x="374" y="5"/>
                </a:lnTo>
                <a:lnTo>
                  <a:pt x="372" y="3"/>
                </a:lnTo>
                <a:lnTo>
                  <a:pt x="372" y="2"/>
                </a:lnTo>
                <a:lnTo>
                  <a:pt x="375" y="2"/>
                </a:lnTo>
                <a:lnTo>
                  <a:pt x="375" y="3"/>
                </a:lnTo>
                <a:lnTo>
                  <a:pt x="376" y="3"/>
                </a:lnTo>
                <a:lnTo>
                  <a:pt x="378" y="3"/>
                </a:lnTo>
                <a:lnTo>
                  <a:pt x="379" y="5"/>
                </a:lnTo>
                <a:lnTo>
                  <a:pt x="380" y="5"/>
                </a:lnTo>
                <a:lnTo>
                  <a:pt x="379" y="3"/>
                </a:lnTo>
                <a:lnTo>
                  <a:pt x="378" y="2"/>
                </a:lnTo>
                <a:lnTo>
                  <a:pt x="376" y="1"/>
                </a:lnTo>
                <a:lnTo>
                  <a:pt x="379" y="0"/>
                </a:lnTo>
                <a:lnTo>
                  <a:pt x="380" y="1"/>
                </a:lnTo>
                <a:lnTo>
                  <a:pt x="380" y="0"/>
                </a:lnTo>
                <a:lnTo>
                  <a:pt x="382" y="0"/>
                </a:lnTo>
                <a:lnTo>
                  <a:pt x="383" y="0"/>
                </a:lnTo>
                <a:lnTo>
                  <a:pt x="382" y="1"/>
                </a:lnTo>
                <a:lnTo>
                  <a:pt x="382" y="2"/>
                </a:lnTo>
                <a:lnTo>
                  <a:pt x="383" y="1"/>
                </a:lnTo>
                <a:lnTo>
                  <a:pt x="385" y="2"/>
                </a:lnTo>
                <a:lnTo>
                  <a:pt x="386" y="2"/>
                </a:lnTo>
                <a:lnTo>
                  <a:pt x="388" y="1"/>
                </a:lnTo>
                <a:lnTo>
                  <a:pt x="389" y="2"/>
                </a:lnTo>
                <a:lnTo>
                  <a:pt x="391" y="1"/>
                </a:lnTo>
                <a:lnTo>
                  <a:pt x="392" y="2"/>
                </a:lnTo>
                <a:lnTo>
                  <a:pt x="392" y="1"/>
                </a:lnTo>
                <a:lnTo>
                  <a:pt x="394" y="1"/>
                </a:lnTo>
                <a:lnTo>
                  <a:pt x="395" y="2"/>
                </a:lnTo>
                <a:lnTo>
                  <a:pt x="394" y="2"/>
                </a:lnTo>
                <a:lnTo>
                  <a:pt x="394" y="3"/>
                </a:lnTo>
                <a:lnTo>
                  <a:pt x="395" y="5"/>
                </a:lnTo>
                <a:lnTo>
                  <a:pt x="398" y="3"/>
                </a:lnTo>
                <a:lnTo>
                  <a:pt x="401" y="3"/>
                </a:lnTo>
                <a:lnTo>
                  <a:pt x="404" y="5"/>
                </a:lnTo>
                <a:lnTo>
                  <a:pt x="404" y="6"/>
                </a:lnTo>
                <a:lnTo>
                  <a:pt x="402" y="7"/>
                </a:lnTo>
                <a:lnTo>
                  <a:pt x="400" y="7"/>
                </a:lnTo>
                <a:lnTo>
                  <a:pt x="402" y="7"/>
                </a:lnTo>
                <a:lnTo>
                  <a:pt x="401" y="8"/>
                </a:lnTo>
                <a:lnTo>
                  <a:pt x="400" y="8"/>
                </a:lnTo>
                <a:lnTo>
                  <a:pt x="400" y="9"/>
                </a:lnTo>
                <a:lnTo>
                  <a:pt x="396" y="8"/>
                </a:lnTo>
                <a:lnTo>
                  <a:pt x="399" y="9"/>
                </a:lnTo>
                <a:lnTo>
                  <a:pt x="398" y="11"/>
                </a:lnTo>
                <a:lnTo>
                  <a:pt x="394" y="9"/>
                </a:lnTo>
                <a:lnTo>
                  <a:pt x="393" y="9"/>
                </a:lnTo>
                <a:lnTo>
                  <a:pt x="392" y="9"/>
                </a:lnTo>
                <a:lnTo>
                  <a:pt x="391" y="9"/>
                </a:lnTo>
                <a:lnTo>
                  <a:pt x="387" y="9"/>
                </a:lnTo>
                <a:lnTo>
                  <a:pt x="387" y="11"/>
                </a:lnTo>
                <a:lnTo>
                  <a:pt x="388" y="11"/>
                </a:lnTo>
                <a:lnTo>
                  <a:pt x="391" y="11"/>
                </a:lnTo>
                <a:lnTo>
                  <a:pt x="393" y="11"/>
                </a:lnTo>
                <a:lnTo>
                  <a:pt x="393" y="12"/>
                </a:lnTo>
                <a:lnTo>
                  <a:pt x="394" y="11"/>
                </a:lnTo>
                <a:lnTo>
                  <a:pt x="395" y="12"/>
                </a:lnTo>
                <a:lnTo>
                  <a:pt x="396" y="12"/>
                </a:lnTo>
                <a:lnTo>
                  <a:pt x="393" y="13"/>
                </a:lnTo>
                <a:lnTo>
                  <a:pt x="391" y="14"/>
                </a:lnTo>
                <a:lnTo>
                  <a:pt x="389" y="14"/>
                </a:lnTo>
                <a:lnTo>
                  <a:pt x="391" y="14"/>
                </a:lnTo>
                <a:lnTo>
                  <a:pt x="385" y="15"/>
                </a:lnTo>
                <a:lnTo>
                  <a:pt x="387" y="15"/>
                </a:lnTo>
                <a:lnTo>
                  <a:pt x="392" y="15"/>
                </a:lnTo>
                <a:lnTo>
                  <a:pt x="394" y="14"/>
                </a:lnTo>
                <a:lnTo>
                  <a:pt x="395" y="14"/>
                </a:lnTo>
                <a:lnTo>
                  <a:pt x="399" y="13"/>
                </a:lnTo>
                <a:lnTo>
                  <a:pt x="400" y="13"/>
                </a:lnTo>
                <a:lnTo>
                  <a:pt x="400" y="14"/>
                </a:lnTo>
                <a:lnTo>
                  <a:pt x="399" y="15"/>
                </a:lnTo>
                <a:lnTo>
                  <a:pt x="396" y="16"/>
                </a:lnTo>
                <a:lnTo>
                  <a:pt x="394" y="19"/>
                </a:lnTo>
                <a:lnTo>
                  <a:pt x="392" y="19"/>
                </a:lnTo>
                <a:lnTo>
                  <a:pt x="391" y="20"/>
                </a:lnTo>
                <a:lnTo>
                  <a:pt x="392" y="20"/>
                </a:lnTo>
                <a:lnTo>
                  <a:pt x="392" y="21"/>
                </a:lnTo>
                <a:lnTo>
                  <a:pt x="393" y="19"/>
                </a:lnTo>
                <a:lnTo>
                  <a:pt x="394" y="19"/>
                </a:lnTo>
                <a:lnTo>
                  <a:pt x="394" y="20"/>
                </a:lnTo>
                <a:lnTo>
                  <a:pt x="396" y="19"/>
                </a:lnTo>
                <a:lnTo>
                  <a:pt x="398" y="19"/>
                </a:lnTo>
                <a:lnTo>
                  <a:pt x="399" y="19"/>
                </a:lnTo>
                <a:lnTo>
                  <a:pt x="396" y="20"/>
                </a:lnTo>
                <a:lnTo>
                  <a:pt x="396" y="21"/>
                </a:lnTo>
                <a:lnTo>
                  <a:pt x="399" y="20"/>
                </a:lnTo>
                <a:lnTo>
                  <a:pt x="400" y="20"/>
                </a:lnTo>
                <a:lnTo>
                  <a:pt x="400" y="19"/>
                </a:lnTo>
                <a:lnTo>
                  <a:pt x="401" y="19"/>
                </a:lnTo>
                <a:lnTo>
                  <a:pt x="402" y="19"/>
                </a:lnTo>
                <a:lnTo>
                  <a:pt x="400" y="22"/>
                </a:lnTo>
                <a:lnTo>
                  <a:pt x="400" y="25"/>
                </a:lnTo>
                <a:lnTo>
                  <a:pt x="400" y="26"/>
                </a:lnTo>
                <a:lnTo>
                  <a:pt x="401" y="28"/>
                </a:lnTo>
                <a:lnTo>
                  <a:pt x="402" y="31"/>
                </a:lnTo>
                <a:lnTo>
                  <a:pt x="401" y="32"/>
                </a:lnTo>
                <a:lnTo>
                  <a:pt x="399" y="33"/>
                </a:lnTo>
                <a:lnTo>
                  <a:pt x="400" y="33"/>
                </a:lnTo>
                <a:lnTo>
                  <a:pt x="402" y="32"/>
                </a:lnTo>
                <a:lnTo>
                  <a:pt x="404" y="29"/>
                </a:lnTo>
                <a:lnTo>
                  <a:pt x="401" y="27"/>
                </a:lnTo>
                <a:lnTo>
                  <a:pt x="401" y="26"/>
                </a:lnTo>
                <a:lnTo>
                  <a:pt x="401" y="24"/>
                </a:lnTo>
                <a:lnTo>
                  <a:pt x="401" y="22"/>
                </a:lnTo>
                <a:lnTo>
                  <a:pt x="402" y="21"/>
                </a:lnTo>
                <a:lnTo>
                  <a:pt x="404" y="20"/>
                </a:lnTo>
                <a:lnTo>
                  <a:pt x="405" y="20"/>
                </a:lnTo>
                <a:lnTo>
                  <a:pt x="407" y="20"/>
                </a:lnTo>
                <a:lnTo>
                  <a:pt x="408" y="19"/>
                </a:lnTo>
                <a:lnTo>
                  <a:pt x="407" y="19"/>
                </a:lnTo>
                <a:lnTo>
                  <a:pt x="406" y="19"/>
                </a:lnTo>
                <a:lnTo>
                  <a:pt x="404" y="18"/>
                </a:lnTo>
                <a:lnTo>
                  <a:pt x="404" y="16"/>
                </a:lnTo>
                <a:lnTo>
                  <a:pt x="405" y="15"/>
                </a:lnTo>
                <a:lnTo>
                  <a:pt x="405" y="13"/>
                </a:lnTo>
                <a:lnTo>
                  <a:pt x="408" y="13"/>
                </a:lnTo>
                <a:lnTo>
                  <a:pt x="406" y="13"/>
                </a:lnTo>
                <a:lnTo>
                  <a:pt x="405" y="12"/>
                </a:lnTo>
                <a:lnTo>
                  <a:pt x="406" y="11"/>
                </a:lnTo>
                <a:lnTo>
                  <a:pt x="408" y="11"/>
                </a:lnTo>
                <a:lnTo>
                  <a:pt x="408" y="9"/>
                </a:lnTo>
                <a:lnTo>
                  <a:pt x="410" y="8"/>
                </a:lnTo>
                <a:lnTo>
                  <a:pt x="412" y="7"/>
                </a:lnTo>
                <a:lnTo>
                  <a:pt x="414" y="7"/>
                </a:lnTo>
                <a:lnTo>
                  <a:pt x="417" y="7"/>
                </a:lnTo>
                <a:lnTo>
                  <a:pt x="418" y="8"/>
                </a:lnTo>
                <a:lnTo>
                  <a:pt x="420" y="8"/>
                </a:lnTo>
                <a:lnTo>
                  <a:pt x="421" y="8"/>
                </a:lnTo>
                <a:lnTo>
                  <a:pt x="423" y="9"/>
                </a:lnTo>
                <a:lnTo>
                  <a:pt x="424" y="9"/>
                </a:lnTo>
                <a:lnTo>
                  <a:pt x="426" y="11"/>
                </a:lnTo>
                <a:lnTo>
                  <a:pt x="425" y="11"/>
                </a:lnTo>
                <a:lnTo>
                  <a:pt x="425" y="12"/>
                </a:lnTo>
                <a:lnTo>
                  <a:pt x="423" y="12"/>
                </a:lnTo>
                <a:lnTo>
                  <a:pt x="424" y="12"/>
                </a:lnTo>
                <a:lnTo>
                  <a:pt x="427" y="12"/>
                </a:lnTo>
                <a:lnTo>
                  <a:pt x="425" y="12"/>
                </a:lnTo>
                <a:lnTo>
                  <a:pt x="426" y="13"/>
                </a:lnTo>
                <a:lnTo>
                  <a:pt x="424" y="14"/>
                </a:lnTo>
                <a:lnTo>
                  <a:pt x="425" y="14"/>
                </a:lnTo>
                <a:lnTo>
                  <a:pt x="426" y="13"/>
                </a:lnTo>
                <a:lnTo>
                  <a:pt x="432" y="13"/>
                </a:lnTo>
                <a:lnTo>
                  <a:pt x="433" y="12"/>
                </a:lnTo>
                <a:lnTo>
                  <a:pt x="437" y="12"/>
                </a:lnTo>
                <a:lnTo>
                  <a:pt x="437" y="13"/>
                </a:lnTo>
                <a:lnTo>
                  <a:pt x="436" y="14"/>
                </a:lnTo>
                <a:lnTo>
                  <a:pt x="436" y="15"/>
                </a:lnTo>
                <a:lnTo>
                  <a:pt x="438" y="15"/>
                </a:lnTo>
                <a:lnTo>
                  <a:pt x="439" y="13"/>
                </a:lnTo>
                <a:lnTo>
                  <a:pt x="440" y="13"/>
                </a:lnTo>
                <a:lnTo>
                  <a:pt x="442" y="13"/>
                </a:lnTo>
                <a:lnTo>
                  <a:pt x="446" y="13"/>
                </a:lnTo>
                <a:lnTo>
                  <a:pt x="445" y="14"/>
                </a:lnTo>
                <a:lnTo>
                  <a:pt x="444" y="14"/>
                </a:lnTo>
                <a:lnTo>
                  <a:pt x="446" y="14"/>
                </a:lnTo>
                <a:lnTo>
                  <a:pt x="449" y="15"/>
                </a:lnTo>
                <a:lnTo>
                  <a:pt x="450" y="15"/>
                </a:lnTo>
                <a:lnTo>
                  <a:pt x="450" y="16"/>
                </a:lnTo>
                <a:lnTo>
                  <a:pt x="449" y="16"/>
                </a:lnTo>
                <a:lnTo>
                  <a:pt x="447" y="16"/>
                </a:lnTo>
                <a:lnTo>
                  <a:pt x="447" y="18"/>
                </a:lnTo>
                <a:lnTo>
                  <a:pt x="445" y="18"/>
                </a:lnTo>
                <a:lnTo>
                  <a:pt x="446" y="18"/>
                </a:lnTo>
                <a:lnTo>
                  <a:pt x="444" y="18"/>
                </a:lnTo>
                <a:lnTo>
                  <a:pt x="445" y="19"/>
                </a:lnTo>
                <a:lnTo>
                  <a:pt x="452" y="18"/>
                </a:lnTo>
                <a:lnTo>
                  <a:pt x="456" y="18"/>
                </a:lnTo>
                <a:lnTo>
                  <a:pt x="457" y="18"/>
                </a:lnTo>
                <a:lnTo>
                  <a:pt x="458" y="18"/>
                </a:lnTo>
                <a:lnTo>
                  <a:pt x="458" y="19"/>
                </a:lnTo>
                <a:lnTo>
                  <a:pt x="460" y="20"/>
                </a:lnTo>
                <a:lnTo>
                  <a:pt x="462" y="21"/>
                </a:lnTo>
                <a:lnTo>
                  <a:pt x="463" y="21"/>
                </a:lnTo>
                <a:lnTo>
                  <a:pt x="464" y="21"/>
                </a:lnTo>
                <a:lnTo>
                  <a:pt x="466" y="20"/>
                </a:lnTo>
                <a:lnTo>
                  <a:pt x="468" y="21"/>
                </a:lnTo>
                <a:lnTo>
                  <a:pt x="469" y="22"/>
                </a:lnTo>
                <a:lnTo>
                  <a:pt x="470" y="24"/>
                </a:lnTo>
                <a:lnTo>
                  <a:pt x="470" y="25"/>
                </a:lnTo>
                <a:lnTo>
                  <a:pt x="470" y="26"/>
                </a:lnTo>
                <a:lnTo>
                  <a:pt x="466" y="26"/>
                </a:lnTo>
                <a:lnTo>
                  <a:pt x="465" y="27"/>
                </a:lnTo>
                <a:lnTo>
                  <a:pt x="463" y="27"/>
                </a:lnTo>
                <a:lnTo>
                  <a:pt x="460" y="27"/>
                </a:lnTo>
                <a:lnTo>
                  <a:pt x="458" y="27"/>
                </a:lnTo>
                <a:lnTo>
                  <a:pt x="457" y="28"/>
                </a:lnTo>
                <a:lnTo>
                  <a:pt x="456" y="28"/>
                </a:lnTo>
                <a:lnTo>
                  <a:pt x="453" y="29"/>
                </a:lnTo>
                <a:lnTo>
                  <a:pt x="455" y="29"/>
                </a:lnTo>
                <a:lnTo>
                  <a:pt x="456" y="31"/>
                </a:lnTo>
                <a:lnTo>
                  <a:pt x="452" y="32"/>
                </a:lnTo>
                <a:lnTo>
                  <a:pt x="451" y="32"/>
                </a:lnTo>
                <a:lnTo>
                  <a:pt x="450" y="32"/>
                </a:lnTo>
                <a:lnTo>
                  <a:pt x="451" y="33"/>
                </a:lnTo>
                <a:lnTo>
                  <a:pt x="449" y="33"/>
                </a:lnTo>
                <a:lnTo>
                  <a:pt x="444" y="33"/>
                </a:lnTo>
                <a:lnTo>
                  <a:pt x="440" y="33"/>
                </a:lnTo>
                <a:lnTo>
                  <a:pt x="433" y="32"/>
                </a:lnTo>
                <a:lnTo>
                  <a:pt x="432" y="32"/>
                </a:lnTo>
                <a:lnTo>
                  <a:pt x="430" y="32"/>
                </a:lnTo>
                <a:lnTo>
                  <a:pt x="426" y="31"/>
                </a:lnTo>
                <a:lnTo>
                  <a:pt x="424" y="31"/>
                </a:lnTo>
                <a:lnTo>
                  <a:pt x="420" y="31"/>
                </a:lnTo>
                <a:lnTo>
                  <a:pt x="418" y="29"/>
                </a:lnTo>
                <a:lnTo>
                  <a:pt x="415" y="29"/>
                </a:lnTo>
                <a:lnTo>
                  <a:pt x="412" y="29"/>
                </a:lnTo>
                <a:lnTo>
                  <a:pt x="414" y="29"/>
                </a:lnTo>
                <a:lnTo>
                  <a:pt x="415" y="29"/>
                </a:lnTo>
                <a:lnTo>
                  <a:pt x="414" y="31"/>
                </a:lnTo>
                <a:lnTo>
                  <a:pt x="412" y="32"/>
                </a:lnTo>
                <a:lnTo>
                  <a:pt x="413" y="32"/>
                </a:lnTo>
                <a:lnTo>
                  <a:pt x="415" y="32"/>
                </a:lnTo>
                <a:lnTo>
                  <a:pt x="417" y="32"/>
                </a:lnTo>
                <a:lnTo>
                  <a:pt x="419" y="32"/>
                </a:lnTo>
                <a:lnTo>
                  <a:pt x="417" y="32"/>
                </a:lnTo>
                <a:lnTo>
                  <a:pt x="417" y="33"/>
                </a:lnTo>
                <a:lnTo>
                  <a:pt x="423" y="33"/>
                </a:lnTo>
                <a:lnTo>
                  <a:pt x="424" y="33"/>
                </a:lnTo>
                <a:lnTo>
                  <a:pt x="425" y="33"/>
                </a:lnTo>
                <a:lnTo>
                  <a:pt x="426" y="33"/>
                </a:lnTo>
                <a:lnTo>
                  <a:pt x="427" y="34"/>
                </a:lnTo>
                <a:lnTo>
                  <a:pt x="426" y="34"/>
                </a:lnTo>
                <a:lnTo>
                  <a:pt x="430" y="34"/>
                </a:lnTo>
                <a:lnTo>
                  <a:pt x="433" y="34"/>
                </a:lnTo>
                <a:lnTo>
                  <a:pt x="436" y="35"/>
                </a:lnTo>
                <a:lnTo>
                  <a:pt x="440" y="35"/>
                </a:lnTo>
                <a:lnTo>
                  <a:pt x="439" y="37"/>
                </a:lnTo>
                <a:lnTo>
                  <a:pt x="437" y="37"/>
                </a:lnTo>
                <a:lnTo>
                  <a:pt x="436" y="38"/>
                </a:lnTo>
                <a:lnTo>
                  <a:pt x="434" y="39"/>
                </a:lnTo>
                <a:lnTo>
                  <a:pt x="433" y="39"/>
                </a:lnTo>
                <a:lnTo>
                  <a:pt x="436" y="40"/>
                </a:lnTo>
                <a:lnTo>
                  <a:pt x="436" y="39"/>
                </a:lnTo>
                <a:lnTo>
                  <a:pt x="437" y="39"/>
                </a:lnTo>
                <a:lnTo>
                  <a:pt x="438" y="38"/>
                </a:lnTo>
                <a:lnTo>
                  <a:pt x="440" y="38"/>
                </a:lnTo>
                <a:lnTo>
                  <a:pt x="442" y="38"/>
                </a:lnTo>
                <a:lnTo>
                  <a:pt x="443" y="39"/>
                </a:lnTo>
                <a:lnTo>
                  <a:pt x="444" y="40"/>
                </a:lnTo>
                <a:lnTo>
                  <a:pt x="443" y="41"/>
                </a:lnTo>
                <a:lnTo>
                  <a:pt x="442" y="43"/>
                </a:lnTo>
                <a:lnTo>
                  <a:pt x="440" y="44"/>
                </a:lnTo>
                <a:lnTo>
                  <a:pt x="438" y="46"/>
                </a:lnTo>
                <a:lnTo>
                  <a:pt x="438" y="47"/>
                </a:lnTo>
                <a:lnTo>
                  <a:pt x="439" y="46"/>
                </a:lnTo>
                <a:lnTo>
                  <a:pt x="442" y="45"/>
                </a:lnTo>
                <a:lnTo>
                  <a:pt x="443" y="44"/>
                </a:lnTo>
                <a:lnTo>
                  <a:pt x="445" y="44"/>
                </a:lnTo>
                <a:lnTo>
                  <a:pt x="449" y="44"/>
                </a:lnTo>
                <a:lnTo>
                  <a:pt x="451" y="43"/>
                </a:lnTo>
                <a:lnTo>
                  <a:pt x="451" y="44"/>
                </a:lnTo>
                <a:lnTo>
                  <a:pt x="449" y="45"/>
                </a:lnTo>
                <a:lnTo>
                  <a:pt x="451" y="45"/>
                </a:lnTo>
                <a:lnTo>
                  <a:pt x="453" y="46"/>
                </a:lnTo>
                <a:lnTo>
                  <a:pt x="453" y="45"/>
                </a:lnTo>
                <a:lnTo>
                  <a:pt x="452" y="44"/>
                </a:lnTo>
                <a:lnTo>
                  <a:pt x="455" y="43"/>
                </a:lnTo>
                <a:lnTo>
                  <a:pt x="453" y="41"/>
                </a:lnTo>
                <a:lnTo>
                  <a:pt x="452" y="40"/>
                </a:lnTo>
                <a:lnTo>
                  <a:pt x="452" y="39"/>
                </a:lnTo>
                <a:lnTo>
                  <a:pt x="457" y="39"/>
                </a:lnTo>
                <a:lnTo>
                  <a:pt x="457" y="40"/>
                </a:lnTo>
                <a:lnTo>
                  <a:pt x="455" y="40"/>
                </a:lnTo>
                <a:lnTo>
                  <a:pt x="458" y="40"/>
                </a:lnTo>
                <a:lnTo>
                  <a:pt x="459" y="41"/>
                </a:lnTo>
                <a:lnTo>
                  <a:pt x="459" y="43"/>
                </a:lnTo>
                <a:lnTo>
                  <a:pt x="460" y="44"/>
                </a:lnTo>
                <a:lnTo>
                  <a:pt x="460" y="45"/>
                </a:lnTo>
                <a:lnTo>
                  <a:pt x="459" y="46"/>
                </a:lnTo>
                <a:lnTo>
                  <a:pt x="460" y="46"/>
                </a:lnTo>
                <a:lnTo>
                  <a:pt x="462" y="45"/>
                </a:lnTo>
                <a:lnTo>
                  <a:pt x="462" y="44"/>
                </a:lnTo>
                <a:lnTo>
                  <a:pt x="462" y="43"/>
                </a:lnTo>
                <a:lnTo>
                  <a:pt x="460" y="41"/>
                </a:lnTo>
                <a:lnTo>
                  <a:pt x="463" y="41"/>
                </a:lnTo>
                <a:lnTo>
                  <a:pt x="464" y="41"/>
                </a:lnTo>
                <a:lnTo>
                  <a:pt x="465" y="41"/>
                </a:lnTo>
                <a:lnTo>
                  <a:pt x="468" y="41"/>
                </a:lnTo>
                <a:lnTo>
                  <a:pt x="468" y="43"/>
                </a:lnTo>
                <a:lnTo>
                  <a:pt x="468" y="44"/>
                </a:lnTo>
                <a:lnTo>
                  <a:pt x="469" y="43"/>
                </a:lnTo>
                <a:lnTo>
                  <a:pt x="470" y="43"/>
                </a:lnTo>
                <a:lnTo>
                  <a:pt x="471" y="45"/>
                </a:lnTo>
                <a:lnTo>
                  <a:pt x="472" y="46"/>
                </a:lnTo>
                <a:lnTo>
                  <a:pt x="474" y="47"/>
                </a:lnTo>
                <a:lnTo>
                  <a:pt x="474" y="48"/>
                </a:lnTo>
                <a:lnTo>
                  <a:pt x="474" y="50"/>
                </a:lnTo>
                <a:lnTo>
                  <a:pt x="474" y="51"/>
                </a:lnTo>
                <a:lnTo>
                  <a:pt x="472" y="51"/>
                </a:lnTo>
                <a:lnTo>
                  <a:pt x="471" y="51"/>
                </a:lnTo>
                <a:lnTo>
                  <a:pt x="469" y="51"/>
                </a:lnTo>
                <a:lnTo>
                  <a:pt x="468" y="51"/>
                </a:lnTo>
                <a:lnTo>
                  <a:pt x="466" y="51"/>
                </a:lnTo>
                <a:lnTo>
                  <a:pt x="465" y="51"/>
                </a:lnTo>
                <a:lnTo>
                  <a:pt x="463" y="51"/>
                </a:lnTo>
                <a:lnTo>
                  <a:pt x="462" y="50"/>
                </a:lnTo>
                <a:lnTo>
                  <a:pt x="460" y="48"/>
                </a:lnTo>
                <a:lnTo>
                  <a:pt x="459" y="48"/>
                </a:lnTo>
                <a:lnTo>
                  <a:pt x="459" y="47"/>
                </a:lnTo>
                <a:lnTo>
                  <a:pt x="457" y="47"/>
                </a:lnTo>
                <a:lnTo>
                  <a:pt x="456" y="47"/>
                </a:lnTo>
                <a:lnTo>
                  <a:pt x="453" y="46"/>
                </a:lnTo>
                <a:lnTo>
                  <a:pt x="455" y="50"/>
                </a:lnTo>
                <a:lnTo>
                  <a:pt x="456" y="51"/>
                </a:lnTo>
                <a:lnTo>
                  <a:pt x="455" y="51"/>
                </a:lnTo>
                <a:lnTo>
                  <a:pt x="455" y="52"/>
                </a:lnTo>
                <a:lnTo>
                  <a:pt x="455" y="53"/>
                </a:lnTo>
                <a:lnTo>
                  <a:pt x="455" y="54"/>
                </a:lnTo>
                <a:lnTo>
                  <a:pt x="453" y="54"/>
                </a:lnTo>
                <a:lnTo>
                  <a:pt x="452" y="56"/>
                </a:lnTo>
                <a:lnTo>
                  <a:pt x="451" y="56"/>
                </a:lnTo>
                <a:lnTo>
                  <a:pt x="450" y="56"/>
                </a:lnTo>
                <a:lnTo>
                  <a:pt x="449" y="56"/>
                </a:lnTo>
                <a:lnTo>
                  <a:pt x="447" y="56"/>
                </a:lnTo>
                <a:lnTo>
                  <a:pt x="446" y="57"/>
                </a:lnTo>
                <a:lnTo>
                  <a:pt x="445" y="57"/>
                </a:lnTo>
                <a:lnTo>
                  <a:pt x="444" y="58"/>
                </a:lnTo>
                <a:lnTo>
                  <a:pt x="443" y="58"/>
                </a:lnTo>
                <a:lnTo>
                  <a:pt x="442" y="59"/>
                </a:lnTo>
                <a:lnTo>
                  <a:pt x="440" y="59"/>
                </a:lnTo>
                <a:lnTo>
                  <a:pt x="438" y="59"/>
                </a:lnTo>
                <a:lnTo>
                  <a:pt x="437" y="59"/>
                </a:lnTo>
                <a:lnTo>
                  <a:pt x="436" y="60"/>
                </a:lnTo>
                <a:lnTo>
                  <a:pt x="436" y="61"/>
                </a:lnTo>
                <a:lnTo>
                  <a:pt x="437" y="61"/>
                </a:lnTo>
                <a:lnTo>
                  <a:pt x="436" y="63"/>
                </a:lnTo>
                <a:lnTo>
                  <a:pt x="436" y="64"/>
                </a:lnTo>
                <a:lnTo>
                  <a:pt x="436" y="65"/>
                </a:lnTo>
                <a:lnTo>
                  <a:pt x="434" y="66"/>
                </a:lnTo>
                <a:lnTo>
                  <a:pt x="434" y="67"/>
                </a:lnTo>
                <a:lnTo>
                  <a:pt x="433" y="69"/>
                </a:lnTo>
                <a:lnTo>
                  <a:pt x="432" y="67"/>
                </a:lnTo>
                <a:lnTo>
                  <a:pt x="430" y="69"/>
                </a:lnTo>
                <a:lnTo>
                  <a:pt x="428" y="69"/>
                </a:lnTo>
                <a:lnTo>
                  <a:pt x="425" y="66"/>
                </a:lnTo>
                <a:lnTo>
                  <a:pt x="425" y="65"/>
                </a:lnTo>
                <a:lnTo>
                  <a:pt x="425" y="64"/>
                </a:lnTo>
                <a:lnTo>
                  <a:pt x="425" y="63"/>
                </a:lnTo>
                <a:lnTo>
                  <a:pt x="436" y="53"/>
                </a:lnTo>
                <a:lnTo>
                  <a:pt x="428" y="45"/>
                </a:lnTo>
                <a:lnTo>
                  <a:pt x="410" y="41"/>
                </a:lnTo>
                <a:lnTo>
                  <a:pt x="408" y="40"/>
                </a:lnTo>
                <a:lnTo>
                  <a:pt x="408" y="39"/>
                </a:lnTo>
                <a:lnTo>
                  <a:pt x="405" y="38"/>
                </a:lnTo>
                <a:lnTo>
                  <a:pt x="404" y="38"/>
                </a:lnTo>
                <a:lnTo>
                  <a:pt x="401" y="37"/>
                </a:lnTo>
                <a:lnTo>
                  <a:pt x="399" y="35"/>
                </a:lnTo>
                <a:lnTo>
                  <a:pt x="398" y="33"/>
                </a:lnTo>
                <a:lnTo>
                  <a:pt x="398" y="32"/>
                </a:lnTo>
                <a:lnTo>
                  <a:pt x="396" y="32"/>
                </a:lnTo>
                <a:lnTo>
                  <a:pt x="393" y="33"/>
                </a:lnTo>
                <a:lnTo>
                  <a:pt x="392" y="33"/>
                </a:lnTo>
                <a:lnTo>
                  <a:pt x="389" y="33"/>
                </a:lnTo>
                <a:lnTo>
                  <a:pt x="388" y="33"/>
                </a:lnTo>
                <a:lnTo>
                  <a:pt x="387" y="33"/>
                </a:lnTo>
                <a:lnTo>
                  <a:pt x="387" y="34"/>
                </a:lnTo>
                <a:lnTo>
                  <a:pt x="385" y="35"/>
                </a:lnTo>
                <a:lnTo>
                  <a:pt x="383" y="35"/>
                </a:lnTo>
                <a:lnTo>
                  <a:pt x="382" y="35"/>
                </a:lnTo>
                <a:lnTo>
                  <a:pt x="382" y="37"/>
                </a:lnTo>
                <a:lnTo>
                  <a:pt x="375" y="38"/>
                </a:lnTo>
                <a:lnTo>
                  <a:pt x="374" y="37"/>
                </a:lnTo>
                <a:lnTo>
                  <a:pt x="372" y="38"/>
                </a:lnTo>
                <a:lnTo>
                  <a:pt x="370" y="37"/>
                </a:lnTo>
                <a:lnTo>
                  <a:pt x="368" y="37"/>
                </a:lnTo>
                <a:lnTo>
                  <a:pt x="367" y="37"/>
                </a:lnTo>
                <a:lnTo>
                  <a:pt x="364" y="37"/>
                </a:lnTo>
                <a:lnTo>
                  <a:pt x="361" y="37"/>
                </a:lnTo>
                <a:lnTo>
                  <a:pt x="361" y="38"/>
                </a:lnTo>
                <a:lnTo>
                  <a:pt x="361" y="39"/>
                </a:lnTo>
                <a:lnTo>
                  <a:pt x="360" y="40"/>
                </a:lnTo>
                <a:lnTo>
                  <a:pt x="359" y="41"/>
                </a:lnTo>
                <a:lnTo>
                  <a:pt x="356" y="43"/>
                </a:lnTo>
                <a:lnTo>
                  <a:pt x="356" y="44"/>
                </a:lnTo>
                <a:lnTo>
                  <a:pt x="355" y="44"/>
                </a:lnTo>
                <a:lnTo>
                  <a:pt x="354" y="45"/>
                </a:lnTo>
                <a:lnTo>
                  <a:pt x="351" y="45"/>
                </a:lnTo>
                <a:lnTo>
                  <a:pt x="350" y="46"/>
                </a:lnTo>
                <a:lnTo>
                  <a:pt x="349" y="47"/>
                </a:lnTo>
                <a:lnTo>
                  <a:pt x="350" y="47"/>
                </a:lnTo>
                <a:lnTo>
                  <a:pt x="351" y="48"/>
                </a:lnTo>
                <a:lnTo>
                  <a:pt x="351" y="50"/>
                </a:lnTo>
                <a:lnTo>
                  <a:pt x="349" y="51"/>
                </a:lnTo>
                <a:lnTo>
                  <a:pt x="349" y="52"/>
                </a:lnTo>
                <a:lnTo>
                  <a:pt x="349" y="53"/>
                </a:lnTo>
                <a:lnTo>
                  <a:pt x="348" y="54"/>
                </a:lnTo>
                <a:lnTo>
                  <a:pt x="349" y="57"/>
                </a:lnTo>
                <a:lnTo>
                  <a:pt x="349" y="58"/>
                </a:lnTo>
                <a:lnTo>
                  <a:pt x="348" y="58"/>
                </a:lnTo>
                <a:lnTo>
                  <a:pt x="347" y="59"/>
                </a:lnTo>
                <a:lnTo>
                  <a:pt x="347" y="60"/>
                </a:lnTo>
                <a:lnTo>
                  <a:pt x="347" y="61"/>
                </a:lnTo>
                <a:lnTo>
                  <a:pt x="347" y="63"/>
                </a:lnTo>
                <a:lnTo>
                  <a:pt x="347" y="64"/>
                </a:lnTo>
                <a:lnTo>
                  <a:pt x="348" y="65"/>
                </a:lnTo>
                <a:lnTo>
                  <a:pt x="349" y="66"/>
                </a:lnTo>
                <a:lnTo>
                  <a:pt x="349" y="67"/>
                </a:lnTo>
                <a:lnTo>
                  <a:pt x="349" y="69"/>
                </a:lnTo>
                <a:lnTo>
                  <a:pt x="351" y="67"/>
                </a:lnTo>
                <a:lnTo>
                  <a:pt x="351" y="69"/>
                </a:lnTo>
                <a:lnTo>
                  <a:pt x="350" y="70"/>
                </a:lnTo>
                <a:lnTo>
                  <a:pt x="349" y="70"/>
                </a:lnTo>
                <a:lnTo>
                  <a:pt x="348" y="72"/>
                </a:lnTo>
                <a:lnTo>
                  <a:pt x="347" y="72"/>
                </a:lnTo>
                <a:lnTo>
                  <a:pt x="344" y="72"/>
                </a:lnTo>
                <a:lnTo>
                  <a:pt x="343" y="72"/>
                </a:lnTo>
                <a:lnTo>
                  <a:pt x="341" y="73"/>
                </a:lnTo>
                <a:lnTo>
                  <a:pt x="340" y="75"/>
                </a:lnTo>
                <a:lnTo>
                  <a:pt x="338" y="76"/>
                </a:lnTo>
                <a:lnTo>
                  <a:pt x="337" y="76"/>
                </a:lnTo>
                <a:lnTo>
                  <a:pt x="337" y="77"/>
                </a:lnTo>
                <a:lnTo>
                  <a:pt x="337" y="79"/>
                </a:lnTo>
                <a:lnTo>
                  <a:pt x="337" y="80"/>
                </a:lnTo>
                <a:lnTo>
                  <a:pt x="334" y="82"/>
                </a:lnTo>
                <a:lnTo>
                  <a:pt x="332" y="83"/>
                </a:lnTo>
                <a:lnTo>
                  <a:pt x="331" y="83"/>
                </a:lnTo>
                <a:lnTo>
                  <a:pt x="329" y="80"/>
                </a:lnTo>
                <a:lnTo>
                  <a:pt x="325" y="79"/>
                </a:lnTo>
                <a:lnTo>
                  <a:pt x="323" y="79"/>
                </a:lnTo>
                <a:lnTo>
                  <a:pt x="321" y="78"/>
                </a:lnTo>
                <a:lnTo>
                  <a:pt x="317" y="78"/>
                </a:lnTo>
                <a:lnTo>
                  <a:pt x="315" y="77"/>
                </a:lnTo>
                <a:lnTo>
                  <a:pt x="312" y="77"/>
                </a:lnTo>
                <a:lnTo>
                  <a:pt x="312" y="76"/>
                </a:lnTo>
                <a:lnTo>
                  <a:pt x="311" y="76"/>
                </a:lnTo>
                <a:lnTo>
                  <a:pt x="309" y="75"/>
                </a:lnTo>
                <a:lnTo>
                  <a:pt x="306" y="75"/>
                </a:lnTo>
                <a:lnTo>
                  <a:pt x="305" y="75"/>
                </a:lnTo>
                <a:lnTo>
                  <a:pt x="304" y="75"/>
                </a:lnTo>
                <a:lnTo>
                  <a:pt x="303" y="76"/>
                </a:lnTo>
                <a:lnTo>
                  <a:pt x="302" y="77"/>
                </a:lnTo>
                <a:lnTo>
                  <a:pt x="302" y="78"/>
                </a:lnTo>
                <a:lnTo>
                  <a:pt x="297" y="78"/>
                </a:lnTo>
                <a:lnTo>
                  <a:pt x="296" y="79"/>
                </a:lnTo>
                <a:lnTo>
                  <a:pt x="290" y="82"/>
                </a:lnTo>
                <a:lnTo>
                  <a:pt x="286" y="79"/>
                </a:lnTo>
                <a:lnTo>
                  <a:pt x="280" y="79"/>
                </a:lnTo>
                <a:lnTo>
                  <a:pt x="273" y="77"/>
                </a:lnTo>
                <a:lnTo>
                  <a:pt x="270" y="78"/>
                </a:lnTo>
                <a:lnTo>
                  <a:pt x="267" y="75"/>
                </a:lnTo>
                <a:lnTo>
                  <a:pt x="264" y="71"/>
                </a:lnTo>
                <a:lnTo>
                  <a:pt x="263" y="70"/>
                </a:lnTo>
                <a:lnTo>
                  <a:pt x="255" y="67"/>
                </a:lnTo>
                <a:lnTo>
                  <a:pt x="246" y="60"/>
                </a:lnTo>
                <a:lnTo>
                  <a:pt x="238" y="59"/>
                </a:lnTo>
                <a:lnTo>
                  <a:pt x="234" y="61"/>
                </a:lnTo>
                <a:lnTo>
                  <a:pt x="232" y="63"/>
                </a:lnTo>
                <a:lnTo>
                  <a:pt x="231" y="63"/>
                </a:lnTo>
                <a:lnTo>
                  <a:pt x="232" y="65"/>
                </a:lnTo>
                <a:lnTo>
                  <a:pt x="233" y="66"/>
                </a:lnTo>
                <a:lnTo>
                  <a:pt x="234" y="66"/>
                </a:lnTo>
                <a:lnTo>
                  <a:pt x="234" y="67"/>
                </a:lnTo>
                <a:lnTo>
                  <a:pt x="226" y="66"/>
                </a:lnTo>
                <a:lnTo>
                  <a:pt x="220" y="69"/>
                </a:lnTo>
                <a:lnTo>
                  <a:pt x="208" y="69"/>
                </a:lnTo>
                <a:lnTo>
                  <a:pt x="215" y="71"/>
                </a:lnTo>
                <a:lnTo>
                  <a:pt x="216" y="75"/>
                </a:lnTo>
                <a:lnTo>
                  <a:pt x="214" y="80"/>
                </a:lnTo>
                <a:lnTo>
                  <a:pt x="207" y="83"/>
                </a:lnTo>
                <a:lnTo>
                  <a:pt x="210" y="84"/>
                </a:lnTo>
                <a:lnTo>
                  <a:pt x="214" y="85"/>
                </a:lnTo>
                <a:lnTo>
                  <a:pt x="208" y="90"/>
                </a:lnTo>
                <a:lnTo>
                  <a:pt x="183" y="85"/>
                </a:lnTo>
                <a:lnTo>
                  <a:pt x="175" y="85"/>
                </a:lnTo>
                <a:lnTo>
                  <a:pt x="171" y="83"/>
                </a:lnTo>
                <a:lnTo>
                  <a:pt x="168" y="83"/>
                </a:lnTo>
                <a:lnTo>
                  <a:pt x="162" y="84"/>
                </a:lnTo>
                <a:lnTo>
                  <a:pt x="162" y="85"/>
                </a:lnTo>
                <a:lnTo>
                  <a:pt x="163" y="89"/>
                </a:lnTo>
                <a:lnTo>
                  <a:pt x="165" y="95"/>
                </a:lnTo>
                <a:lnTo>
                  <a:pt x="159" y="103"/>
                </a:lnTo>
                <a:lnTo>
                  <a:pt x="155" y="101"/>
                </a:lnTo>
                <a:lnTo>
                  <a:pt x="143" y="98"/>
                </a:lnTo>
                <a:lnTo>
                  <a:pt x="142" y="99"/>
                </a:lnTo>
                <a:lnTo>
                  <a:pt x="131" y="104"/>
                </a:lnTo>
                <a:lnTo>
                  <a:pt x="130" y="107"/>
                </a:lnTo>
                <a:lnTo>
                  <a:pt x="126" y="114"/>
                </a:lnTo>
                <a:lnTo>
                  <a:pt x="124" y="117"/>
                </a:lnTo>
                <a:lnTo>
                  <a:pt x="117" y="118"/>
                </a:lnTo>
                <a:lnTo>
                  <a:pt x="117" y="121"/>
                </a:lnTo>
                <a:lnTo>
                  <a:pt x="120" y="124"/>
                </a:lnTo>
                <a:lnTo>
                  <a:pt x="125" y="128"/>
                </a:lnTo>
                <a:lnTo>
                  <a:pt x="126" y="134"/>
                </a:lnTo>
                <a:lnTo>
                  <a:pt x="123" y="135"/>
                </a:lnTo>
                <a:lnTo>
                  <a:pt x="117" y="137"/>
                </a:lnTo>
                <a:lnTo>
                  <a:pt x="109" y="148"/>
                </a:lnTo>
                <a:lnTo>
                  <a:pt x="101" y="152"/>
                </a:lnTo>
                <a:lnTo>
                  <a:pt x="105" y="156"/>
                </a:lnTo>
                <a:lnTo>
                  <a:pt x="106" y="159"/>
                </a:lnTo>
                <a:lnTo>
                  <a:pt x="94" y="163"/>
                </a:lnTo>
                <a:lnTo>
                  <a:pt x="81" y="163"/>
                </a:lnTo>
                <a:lnTo>
                  <a:pt x="85" y="174"/>
                </a:lnTo>
                <a:lnTo>
                  <a:pt x="84" y="178"/>
                </a:lnTo>
                <a:lnTo>
                  <a:pt x="84" y="191"/>
                </a:lnTo>
                <a:lnTo>
                  <a:pt x="81" y="193"/>
                </a:lnTo>
                <a:lnTo>
                  <a:pt x="80" y="197"/>
                </a:lnTo>
                <a:lnTo>
                  <a:pt x="65" y="217"/>
                </a:lnTo>
                <a:lnTo>
                  <a:pt x="78" y="221"/>
                </a:lnTo>
                <a:lnTo>
                  <a:pt x="80" y="231"/>
                </a:lnTo>
                <a:lnTo>
                  <a:pt x="74" y="238"/>
                </a:lnTo>
                <a:lnTo>
                  <a:pt x="56" y="235"/>
                </a:lnTo>
                <a:lnTo>
                  <a:pt x="48" y="237"/>
                </a:lnTo>
                <a:lnTo>
                  <a:pt x="41" y="239"/>
                </a:lnTo>
                <a:lnTo>
                  <a:pt x="37" y="243"/>
                </a:lnTo>
                <a:lnTo>
                  <a:pt x="34" y="246"/>
                </a:lnTo>
                <a:lnTo>
                  <a:pt x="32" y="250"/>
                </a:lnTo>
                <a:lnTo>
                  <a:pt x="28" y="251"/>
                </a:lnTo>
                <a:lnTo>
                  <a:pt x="32" y="256"/>
                </a:lnTo>
                <a:lnTo>
                  <a:pt x="28" y="259"/>
                </a:lnTo>
                <a:lnTo>
                  <a:pt x="26" y="262"/>
                </a:lnTo>
                <a:lnTo>
                  <a:pt x="26" y="263"/>
                </a:lnTo>
                <a:lnTo>
                  <a:pt x="28" y="265"/>
                </a:lnTo>
                <a:lnTo>
                  <a:pt x="32" y="270"/>
                </a:lnTo>
                <a:lnTo>
                  <a:pt x="33" y="270"/>
                </a:lnTo>
                <a:lnTo>
                  <a:pt x="33" y="271"/>
                </a:lnTo>
                <a:lnTo>
                  <a:pt x="29" y="275"/>
                </a:lnTo>
                <a:lnTo>
                  <a:pt x="32" y="281"/>
                </a:lnTo>
                <a:lnTo>
                  <a:pt x="29" y="285"/>
                </a:lnTo>
                <a:lnTo>
                  <a:pt x="32" y="290"/>
                </a:lnTo>
                <a:lnTo>
                  <a:pt x="34" y="291"/>
                </a:lnTo>
                <a:lnTo>
                  <a:pt x="35" y="294"/>
                </a:lnTo>
                <a:lnTo>
                  <a:pt x="35" y="295"/>
                </a:lnTo>
                <a:lnTo>
                  <a:pt x="36" y="297"/>
                </a:lnTo>
                <a:lnTo>
                  <a:pt x="36" y="303"/>
                </a:lnTo>
                <a:lnTo>
                  <a:pt x="35" y="317"/>
                </a:lnTo>
                <a:lnTo>
                  <a:pt x="43" y="322"/>
                </a:lnTo>
                <a:lnTo>
                  <a:pt x="47" y="322"/>
                </a:lnTo>
                <a:lnTo>
                  <a:pt x="55" y="329"/>
                </a:lnTo>
                <a:lnTo>
                  <a:pt x="54" y="332"/>
                </a:lnTo>
                <a:lnTo>
                  <a:pt x="55" y="333"/>
                </a:lnTo>
                <a:lnTo>
                  <a:pt x="54" y="334"/>
                </a:lnTo>
                <a:lnTo>
                  <a:pt x="52" y="338"/>
                </a:lnTo>
                <a:lnTo>
                  <a:pt x="52" y="340"/>
                </a:lnTo>
                <a:lnTo>
                  <a:pt x="49" y="340"/>
                </a:lnTo>
                <a:lnTo>
                  <a:pt x="46" y="340"/>
                </a:lnTo>
                <a:lnTo>
                  <a:pt x="43" y="341"/>
                </a:lnTo>
                <a:lnTo>
                  <a:pt x="40" y="341"/>
                </a:lnTo>
                <a:lnTo>
                  <a:pt x="41" y="344"/>
                </a:lnTo>
                <a:lnTo>
                  <a:pt x="42" y="345"/>
                </a:lnTo>
                <a:lnTo>
                  <a:pt x="43" y="347"/>
                </a:lnTo>
                <a:lnTo>
                  <a:pt x="46" y="349"/>
                </a:lnTo>
                <a:lnTo>
                  <a:pt x="47" y="352"/>
                </a:lnTo>
                <a:lnTo>
                  <a:pt x="49" y="354"/>
                </a:lnTo>
                <a:lnTo>
                  <a:pt x="49" y="355"/>
                </a:lnTo>
                <a:lnTo>
                  <a:pt x="50" y="357"/>
                </a:lnTo>
                <a:lnTo>
                  <a:pt x="52" y="359"/>
                </a:lnTo>
                <a:lnTo>
                  <a:pt x="53" y="360"/>
                </a:lnTo>
                <a:lnTo>
                  <a:pt x="53" y="363"/>
                </a:lnTo>
                <a:lnTo>
                  <a:pt x="52" y="365"/>
                </a:lnTo>
                <a:lnTo>
                  <a:pt x="50" y="366"/>
                </a:lnTo>
                <a:lnTo>
                  <a:pt x="52" y="371"/>
                </a:lnTo>
                <a:lnTo>
                  <a:pt x="50" y="373"/>
                </a:lnTo>
                <a:lnTo>
                  <a:pt x="49" y="377"/>
                </a:lnTo>
                <a:lnTo>
                  <a:pt x="47" y="379"/>
                </a:lnTo>
                <a:lnTo>
                  <a:pt x="45" y="380"/>
                </a:lnTo>
                <a:lnTo>
                  <a:pt x="42" y="381"/>
                </a:lnTo>
                <a:lnTo>
                  <a:pt x="41" y="381"/>
                </a:lnTo>
                <a:lnTo>
                  <a:pt x="37" y="381"/>
                </a:lnTo>
                <a:lnTo>
                  <a:pt x="34" y="383"/>
                </a:lnTo>
                <a:lnTo>
                  <a:pt x="34" y="384"/>
                </a:lnTo>
                <a:lnTo>
                  <a:pt x="35" y="384"/>
                </a:lnTo>
                <a:lnTo>
                  <a:pt x="35" y="385"/>
                </a:lnTo>
                <a:lnTo>
                  <a:pt x="36" y="386"/>
                </a:lnTo>
                <a:lnTo>
                  <a:pt x="36" y="389"/>
                </a:lnTo>
                <a:lnTo>
                  <a:pt x="34" y="390"/>
                </a:lnTo>
                <a:lnTo>
                  <a:pt x="29" y="392"/>
                </a:lnTo>
                <a:lnTo>
                  <a:pt x="32" y="397"/>
                </a:lnTo>
                <a:lnTo>
                  <a:pt x="34" y="403"/>
                </a:lnTo>
                <a:lnTo>
                  <a:pt x="34" y="409"/>
                </a:lnTo>
                <a:lnTo>
                  <a:pt x="34" y="410"/>
                </a:lnTo>
                <a:lnTo>
                  <a:pt x="32" y="413"/>
                </a:lnTo>
                <a:lnTo>
                  <a:pt x="30" y="416"/>
                </a:lnTo>
                <a:lnTo>
                  <a:pt x="28" y="417"/>
                </a:lnTo>
                <a:lnTo>
                  <a:pt x="26" y="417"/>
                </a:lnTo>
                <a:lnTo>
                  <a:pt x="26" y="416"/>
                </a:lnTo>
                <a:lnTo>
                  <a:pt x="23" y="412"/>
                </a:lnTo>
                <a:lnTo>
                  <a:pt x="21" y="410"/>
                </a:lnTo>
                <a:lnTo>
                  <a:pt x="16" y="412"/>
                </a:lnTo>
                <a:lnTo>
                  <a:pt x="15" y="415"/>
                </a:lnTo>
                <a:lnTo>
                  <a:pt x="15" y="412"/>
                </a:lnTo>
                <a:lnTo>
                  <a:pt x="16" y="410"/>
                </a:lnTo>
                <a:lnTo>
                  <a:pt x="17" y="409"/>
                </a:lnTo>
                <a:lnTo>
                  <a:pt x="14" y="409"/>
                </a:lnTo>
                <a:lnTo>
                  <a:pt x="14" y="410"/>
                </a:lnTo>
                <a:lnTo>
                  <a:pt x="11" y="410"/>
                </a:lnTo>
                <a:lnTo>
                  <a:pt x="11" y="409"/>
                </a:lnTo>
                <a:lnTo>
                  <a:pt x="10" y="409"/>
                </a:lnTo>
                <a:lnTo>
                  <a:pt x="9" y="408"/>
                </a:lnTo>
                <a:lnTo>
                  <a:pt x="7" y="410"/>
                </a:lnTo>
                <a:lnTo>
                  <a:pt x="5" y="408"/>
                </a:lnTo>
                <a:lnTo>
                  <a:pt x="3" y="406"/>
                </a:lnTo>
                <a:lnTo>
                  <a:pt x="4" y="404"/>
                </a:lnTo>
                <a:lnTo>
                  <a:pt x="4" y="403"/>
                </a:lnTo>
                <a:lnTo>
                  <a:pt x="3" y="402"/>
                </a:lnTo>
                <a:lnTo>
                  <a:pt x="1" y="400"/>
                </a:lnTo>
                <a:lnTo>
                  <a:pt x="0" y="398"/>
                </a:lnTo>
                <a:lnTo>
                  <a:pt x="1" y="396"/>
                </a:lnTo>
                <a:lnTo>
                  <a:pt x="1" y="393"/>
                </a:lnTo>
              </a:path>
            </a:pathLst>
          </a:custGeom>
          <a:solidFill>
            <a:schemeClr val="bg1"/>
          </a:solidFill>
          <a:ln w="3175" cmpd="sng">
            <a:solidFill>
              <a:schemeClr val="bg2"/>
            </a:solidFill>
            <a:prstDash val="solid"/>
            <a:round/>
            <a:headEnd/>
            <a:tailEnd/>
          </a:ln>
        </p:spPr>
        <p:txBody>
          <a:bodyPr/>
          <a:lstStyle/>
          <a:p>
            <a:endParaRPr lang="en-US"/>
          </a:p>
        </p:txBody>
      </p:sp>
      <p:sp>
        <p:nvSpPr>
          <p:cNvPr id="34130" name="Freeform 338"/>
          <p:cNvSpPr>
            <a:spLocks/>
          </p:cNvSpPr>
          <p:nvPr/>
        </p:nvSpPr>
        <p:spPr bwMode="auto">
          <a:xfrm>
            <a:off x="4543425" y="1647825"/>
            <a:ext cx="173038" cy="47625"/>
          </a:xfrm>
          <a:custGeom>
            <a:avLst/>
            <a:gdLst>
              <a:gd name="T0" fmla="*/ 2000385955 w 218"/>
              <a:gd name="T1" fmla="*/ 2147483646 h 59"/>
              <a:gd name="T2" fmla="*/ 2147483646 w 218"/>
              <a:gd name="T3" fmla="*/ 2147483646 h 59"/>
              <a:gd name="T4" fmla="*/ 2147483646 w 218"/>
              <a:gd name="T5" fmla="*/ 2147483646 h 59"/>
              <a:gd name="T6" fmla="*/ 2147483646 w 218"/>
              <a:gd name="T7" fmla="*/ 2147483646 h 59"/>
              <a:gd name="T8" fmla="*/ 2147483646 w 218"/>
              <a:gd name="T9" fmla="*/ 2147483646 h 59"/>
              <a:gd name="T10" fmla="*/ 2147483646 w 218"/>
              <a:gd name="T11" fmla="*/ 2147483646 h 59"/>
              <a:gd name="T12" fmla="*/ 2147483646 w 218"/>
              <a:gd name="T13" fmla="*/ 2147483646 h 59"/>
              <a:gd name="T14" fmla="*/ 2147483646 w 218"/>
              <a:gd name="T15" fmla="*/ 2147483646 h 59"/>
              <a:gd name="T16" fmla="*/ 2147483646 w 218"/>
              <a:gd name="T17" fmla="*/ 2147483646 h 59"/>
              <a:gd name="T18" fmla="*/ 2147483646 w 218"/>
              <a:gd name="T19" fmla="*/ 2147483646 h 59"/>
              <a:gd name="T20" fmla="*/ 2147483646 w 218"/>
              <a:gd name="T21" fmla="*/ 2147483646 h 59"/>
              <a:gd name="T22" fmla="*/ 2147483646 w 218"/>
              <a:gd name="T23" fmla="*/ 2147483646 h 59"/>
              <a:gd name="T24" fmla="*/ 2147483646 w 218"/>
              <a:gd name="T25" fmla="*/ 2147483646 h 59"/>
              <a:gd name="T26" fmla="*/ 2147483646 w 218"/>
              <a:gd name="T27" fmla="*/ 2147483646 h 59"/>
              <a:gd name="T28" fmla="*/ 2147483646 w 218"/>
              <a:gd name="T29" fmla="*/ 2147483646 h 59"/>
              <a:gd name="T30" fmla="*/ 2147483646 w 218"/>
              <a:gd name="T31" fmla="*/ 2147483646 h 59"/>
              <a:gd name="T32" fmla="*/ 2147483646 w 218"/>
              <a:gd name="T33" fmla="*/ 2147483646 h 59"/>
              <a:gd name="T34" fmla="*/ 2147483646 w 218"/>
              <a:gd name="T35" fmla="*/ 2147483646 h 59"/>
              <a:gd name="T36" fmla="*/ 2147483646 w 218"/>
              <a:gd name="T37" fmla="*/ 2147483646 h 59"/>
              <a:gd name="T38" fmla="*/ 2147483646 w 218"/>
              <a:gd name="T39" fmla="*/ 2147483646 h 59"/>
              <a:gd name="T40" fmla="*/ 2147483646 w 218"/>
              <a:gd name="T41" fmla="*/ 2147483646 h 59"/>
              <a:gd name="T42" fmla="*/ 2147483646 w 218"/>
              <a:gd name="T43" fmla="*/ 2147483646 h 59"/>
              <a:gd name="T44" fmla="*/ 2147483646 w 218"/>
              <a:gd name="T45" fmla="*/ 2147483646 h 59"/>
              <a:gd name="T46" fmla="*/ 2147483646 w 218"/>
              <a:gd name="T47" fmla="*/ 2147483646 h 59"/>
              <a:gd name="T48" fmla="*/ 2147483646 w 218"/>
              <a:gd name="T49" fmla="*/ 2147483646 h 59"/>
              <a:gd name="T50" fmla="*/ 2147483646 w 218"/>
              <a:gd name="T51" fmla="*/ 2147483646 h 59"/>
              <a:gd name="T52" fmla="*/ 2147483646 w 218"/>
              <a:gd name="T53" fmla="*/ 2147483646 h 59"/>
              <a:gd name="T54" fmla="*/ 2147483646 w 218"/>
              <a:gd name="T55" fmla="*/ 2147483646 h 59"/>
              <a:gd name="T56" fmla="*/ 2147483646 w 218"/>
              <a:gd name="T57" fmla="*/ 2147483646 h 59"/>
              <a:gd name="T58" fmla="*/ 2147483646 w 218"/>
              <a:gd name="T59" fmla="*/ 2147483646 h 59"/>
              <a:gd name="T60" fmla="*/ 2147483646 w 218"/>
              <a:gd name="T61" fmla="*/ 2147483646 h 59"/>
              <a:gd name="T62" fmla="*/ 2147483646 w 218"/>
              <a:gd name="T63" fmla="*/ 2147483646 h 59"/>
              <a:gd name="T64" fmla="*/ 2147483646 w 218"/>
              <a:gd name="T65" fmla="*/ 2147483646 h 59"/>
              <a:gd name="T66" fmla="*/ 2147483646 w 218"/>
              <a:gd name="T67" fmla="*/ 2147483646 h 59"/>
              <a:gd name="T68" fmla="*/ 2147483646 w 218"/>
              <a:gd name="T69" fmla="*/ 2147483646 h 59"/>
              <a:gd name="T70" fmla="*/ 2147483646 w 218"/>
              <a:gd name="T71" fmla="*/ 2147483646 h 59"/>
              <a:gd name="T72" fmla="*/ 2147483646 w 218"/>
              <a:gd name="T73" fmla="*/ 2147483646 h 59"/>
              <a:gd name="T74" fmla="*/ 2147483646 w 218"/>
              <a:gd name="T75" fmla="*/ 2147483646 h 59"/>
              <a:gd name="T76" fmla="*/ 2147483646 w 218"/>
              <a:gd name="T77" fmla="*/ 2147483646 h 59"/>
              <a:gd name="T78" fmla="*/ 2147483646 w 218"/>
              <a:gd name="T79" fmla="*/ 2147483646 h 59"/>
              <a:gd name="T80" fmla="*/ 2147483646 w 218"/>
              <a:gd name="T81" fmla="*/ 2103943347 h 59"/>
              <a:gd name="T82" fmla="*/ 2147483646 w 218"/>
              <a:gd name="T83" fmla="*/ 1051645564 h 59"/>
              <a:gd name="T84" fmla="*/ 2147483646 w 218"/>
              <a:gd name="T85" fmla="*/ 0 h 59"/>
              <a:gd name="T86" fmla="*/ 2147483646 w 218"/>
              <a:gd name="T87" fmla="*/ 525822782 h 59"/>
              <a:gd name="T88" fmla="*/ 2147483646 w 218"/>
              <a:gd name="T89" fmla="*/ 2103943347 h 59"/>
              <a:gd name="T90" fmla="*/ 2147483646 w 218"/>
              <a:gd name="T91" fmla="*/ 525822782 h 59"/>
              <a:gd name="T92" fmla="*/ 2147483646 w 218"/>
              <a:gd name="T93" fmla="*/ 1051645564 h 59"/>
              <a:gd name="T94" fmla="*/ 2147483646 w 218"/>
              <a:gd name="T95" fmla="*/ 2147483646 h 59"/>
              <a:gd name="T96" fmla="*/ 2147483646 w 218"/>
              <a:gd name="T97" fmla="*/ 2147483646 h 59"/>
              <a:gd name="T98" fmla="*/ 2147483646 w 218"/>
              <a:gd name="T99" fmla="*/ 2147483646 h 59"/>
              <a:gd name="T100" fmla="*/ 2147483646 w 218"/>
              <a:gd name="T101" fmla="*/ 2147483646 h 59"/>
              <a:gd name="T102" fmla="*/ 2147483646 w 218"/>
              <a:gd name="T103" fmla="*/ 2147483646 h 59"/>
              <a:gd name="T104" fmla="*/ 2147483646 w 218"/>
              <a:gd name="T105" fmla="*/ 1578120566 h 59"/>
              <a:gd name="T106" fmla="*/ 2147483646 w 218"/>
              <a:gd name="T107" fmla="*/ 2147483646 h 59"/>
              <a:gd name="T108" fmla="*/ 2147483646 w 218"/>
              <a:gd name="T109" fmla="*/ 2147483646 h 59"/>
              <a:gd name="T110" fmla="*/ 2147483646 w 218"/>
              <a:gd name="T111" fmla="*/ 2147483646 h 59"/>
              <a:gd name="T112" fmla="*/ 2147483646 w 218"/>
              <a:gd name="T113" fmla="*/ 2147483646 h 59"/>
              <a:gd name="T114" fmla="*/ 2147483646 w 218"/>
              <a:gd name="T115" fmla="*/ 2147483646 h 59"/>
              <a:gd name="T116" fmla="*/ 2147483646 w 218"/>
              <a:gd name="T117" fmla="*/ 1578120566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 h="59">
                <a:moveTo>
                  <a:pt x="2" y="53"/>
                </a:moveTo>
                <a:lnTo>
                  <a:pt x="2" y="54"/>
                </a:lnTo>
                <a:lnTo>
                  <a:pt x="2" y="56"/>
                </a:lnTo>
                <a:lnTo>
                  <a:pt x="2" y="58"/>
                </a:lnTo>
                <a:lnTo>
                  <a:pt x="2" y="59"/>
                </a:lnTo>
                <a:lnTo>
                  <a:pt x="3" y="59"/>
                </a:lnTo>
                <a:lnTo>
                  <a:pt x="5" y="59"/>
                </a:lnTo>
                <a:lnTo>
                  <a:pt x="4" y="58"/>
                </a:lnTo>
                <a:lnTo>
                  <a:pt x="4" y="56"/>
                </a:lnTo>
                <a:lnTo>
                  <a:pt x="4" y="55"/>
                </a:lnTo>
                <a:lnTo>
                  <a:pt x="6" y="54"/>
                </a:lnTo>
                <a:lnTo>
                  <a:pt x="8" y="54"/>
                </a:lnTo>
                <a:lnTo>
                  <a:pt x="9" y="54"/>
                </a:lnTo>
                <a:lnTo>
                  <a:pt x="10" y="54"/>
                </a:lnTo>
                <a:lnTo>
                  <a:pt x="11" y="54"/>
                </a:lnTo>
                <a:lnTo>
                  <a:pt x="12" y="55"/>
                </a:lnTo>
                <a:lnTo>
                  <a:pt x="15" y="55"/>
                </a:lnTo>
                <a:lnTo>
                  <a:pt x="13" y="54"/>
                </a:lnTo>
                <a:lnTo>
                  <a:pt x="12" y="54"/>
                </a:lnTo>
                <a:lnTo>
                  <a:pt x="11" y="53"/>
                </a:lnTo>
                <a:lnTo>
                  <a:pt x="10" y="53"/>
                </a:lnTo>
                <a:lnTo>
                  <a:pt x="6" y="53"/>
                </a:lnTo>
                <a:lnTo>
                  <a:pt x="5" y="52"/>
                </a:lnTo>
                <a:lnTo>
                  <a:pt x="4" y="51"/>
                </a:lnTo>
                <a:lnTo>
                  <a:pt x="2" y="51"/>
                </a:lnTo>
                <a:lnTo>
                  <a:pt x="0" y="49"/>
                </a:lnTo>
                <a:lnTo>
                  <a:pt x="0" y="48"/>
                </a:lnTo>
                <a:lnTo>
                  <a:pt x="0" y="47"/>
                </a:lnTo>
                <a:lnTo>
                  <a:pt x="4" y="47"/>
                </a:lnTo>
                <a:lnTo>
                  <a:pt x="6" y="47"/>
                </a:lnTo>
                <a:lnTo>
                  <a:pt x="9" y="46"/>
                </a:lnTo>
                <a:lnTo>
                  <a:pt x="10" y="48"/>
                </a:lnTo>
                <a:lnTo>
                  <a:pt x="11" y="49"/>
                </a:lnTo>
                <a:lnTo>
                  <a:pt x="12" y="51"/>
                </a:lnTo>
                <a:lnTo>
                  <a:pt x="13" y="52"/>
                </a:lnTo>
                <a:lnTo>
                  <a:pt x="16" y="53"/>
                </a:lnTo>
                <a:lnTo>
                  <a:pt x="19" y="54"/>
                </a:lnTo>
                <a:lnTo>
                  <a:pt x="22" y="53"/>
                </a:lnTo>
                <a:lnTo>
                  <a:pt x="23" y="54"/>
                </a:lnTo>
                <a:lnTo>
                  <a:pt x="22" y="55"/>
                </a:lnTo>
                <a:lnTo>
                  <a:pt x="21" y="56"/>
                </a:lnTo>
                <a:lnTo>
                  <a:pt x="22" y="58"/>
                </a:lnTo>
                <a:lnTo>
                  <a:pt x="23" y="58"/>
                </a:lnTo>
                <a:lnTo>
                  <a:pt x="24" y="58"/>
                </a:lnTo>
                <a:lnTo>
                  <a:pt x="28" y="58"/>
                </a:lnTo>
                <a:lnTo>
                  <a:pt x="29" y="58"/>
                </a:lnTo>
                <a:lnTo>
                  <a:pt x="28" y="56"/>
                </a:lnTo>
                <a:lnTo>
                  <a:pt x="25" y="56"/>
                </a:lnTo>
                <a:lnTo>
                  <a:pt x="25" y="55"/>
                </a:lnTo>
                <a:lnTo>
                  <a:pt x="25" y="54"/>
                </a:lnTo>
                <a:lnTo>
                  <a:pt x="23" y="53"/>
                </a:lnTo>
                <a:lnTo>
                  <a:pt x="21" y="52"/>
                </a:lnTo>
                <a:lnTo>
                  <a:pt x="19" y="52"/>
                </a:lnTo>
                <a:lnTo>
                  <a:pt x="16" y="52"/>
                </a:lnTo>
                <a:lnTo>
                  <a:pt x="15" y="51"/>
                </a:lnTo>
                <a:lnTo>
                  <a:pt x="13" y="49"/>
                </a:lnTo>
                <a:lnTo>
                  <a:pt x="13" y="48"/>
                </a:lnTo>
                <a:lnTo>
                  <a:pt x="13" y="47"/>
                </a:lnTo>
                <a:lnTo>
                  <a:pt x="11" y="46"/>
                </a:lnTo>
                <a:lnTo>
                  <a:pt x="11" y="45"/>
                </a:lnTo>
                <a:lnTo>
                  <a:pt x="11" y="43"/>
                </a:lnTo>
                <a:lnTo>
                  <a:pt x="11" y="42"/>
                </a:lnTo>
                <a:lnTo>
                  <a:pt x="12" y="41"/>
                </a:lnTo>
                <a:lnTo>
                  <a:pt x="15" y="41"/>
                </a:lnTo>
                <a:lnTo>
                  <a:pt x="15" y="40"/>
                </a:lnTo>
                <a:lnTo>
                  <a:pt x="16" y="40"/>
                </a:lnTo>
                <a:lnTo>
                  <a:pt x="17" y="39"/>
                </a:lnTo>
                <a:lnTo>
                  <a:pt x="21" y="38"/>
                </a:lnTo>
                <a:lnTo>
                  <a:pt x="22" y="38"/>
                </a:lnTo>
                <a:lnTo>
                  <a:pt x="24" y="38"/>
                </a:lnTo>
                <a:lnTo>
                  <a:pt x="28" y="38"/>
                </a:lnTo>
                <a:lnTo>
                  <a:pt x="29" y="36"/>
                </a:lnTo>
                <a:lnTo>
                  <a:pt x="30" y="38"/>
                </a:lnTo>
                <a:lnTo>
                  <a:pt x="29" y="39"/>
                </a:lnTo>
                <a:lnTo>
                  <a:pt x="29" y="41"/>
                </a:lnTo>
                <a:lnTo>
                  <a:pt x="29" y="42"/>
                </a:lnTo>
                <a:lnTo>
                  <a:pt x="30" y="42"/>
                </a:lnTo>
                <a:lnTo>
                  <a:pt x="30" y="43"/>
                </a:lnTo>
                <a:lnTo>
                  <a:pt x="30" y="45"/>
                </a:lnTo>
                <a:lnTo>
                  <a:pt x="30" y="46"/>
                </a:lnTo>
                <a:lnTo>
                  <a:pt x="29" y="47"/>
                </a:lnTo>
                <a:lnTo>
                  <a:pt x="29" y="48"/>
                </a:lnTo>
                <a:lnTo>
                  <a:pt x="30" y="48"/>
                </a:lnTo>
                <a:lnTo>
                  <a:pt x="31" y="48"/>
                </a:lnTo>
                <a:lnTo>
                  <a:pt x="32" y="47"/>
                </a:lnTo>
                <a:lnTo>
                  <a:pt x="31" y="46"/>
                </a:lnTo>
                <a:lnTo>
                  <a:pt x="31" y="45"/>
                </a:lnTo>
                <a:lnTo>
                  <a:pt x="32" y="45"/>
                </a:lnTo>
                <a:lnTo>
                  <a:pt x="34" y="45"/>
                </a:lnTo>
                <a:lnTo>
                  <a:pt x="36" y="45"/>
                </a:lnTo>
                <a:lnTo>
                  <a:pt x="38" y="45"/>
                </a:lnTo>
                <a:lnTo>
                  <a:pt x="40" y="46"/>
                </a:lnTo>
                <a:lnTo>
                  <a:pt x="41" y="45"/>
                </a:lnTo>
                <a:lnTo>
                  <a:pt x="40" y="45"/>
                </a:lnTo>
                <a:lnTo>
                  <a:pt x="38" y="45"/>
                </a:lnTo>
                <a:lnTo>
                  <a:pt x="36" y="43"/>
                </a:lnTo>
                <a:lnTo>
                  <a:pt x="35" y="43"/>
                </a:lnTo>
                <a:lnTo>
                  <a:pt x="32" y="43"/>
                </a:lnTo>
                <a:lnTo>
                  <a:pt x="31" y="42"/>
                </a:lnTo>
                <a:lnTo>
                  <a:pt x="32" y="41"/>
                </a:lnTo>
                <a:lnTo>
                  <a:pt x="34" y="40"/>
                </a:lnTo>
                <a:lnTo>
                  <a:pt x="34" y="39"/>
                </a:lnTo>
                <a:lnTo>
                  <a:pt x="34" y="38"/>
                </a:lnTo>
                <a:lnTo>
                  <a:pt x="35" y="36"/>
                </a:lnTo>
                <a:lnTo>
                  <a:pt x="36" y="36"/>
                </a:lnTo>
                <a:lnTo>
                  <a:pt x="37" y="38"/>
                </a:lnTo>
                <a:lnTo>
                  <a:pt x="36" y="39"/>
                </a:lnTo>
                <a:lnTo>
                  <a:pt x="38" y="38"/>
                </a:lnTo>
                <a:lnTo>
                  <a:pt x="38" y="35"/>
                </a:lnTo>
                <a:lnTo>
                  <a:pt x="40" y="34"/>
                </a:lnTo>
                <a:lnTo>
                  <a:pt x="40" y="33"/>
                </a:lnTo>
                <a:lnTo>
                  <a:pt x="42" y="32"/>
                </a:lnTo>
                <a:lnTo>
                  <a:pt x="43" y="32"/>
                </a:lnTo>
                <a:lnTo>
                  <a:pt x="44" y="34"/>
                </a:lnTo>
                <a:lnTo>
                  <a:pt x="45" y="34"/>
                </a:lnTo>
                <a:lnTo>
                  <a:pt x="44" y="36"/>
                </a:lnTo>
                <a:lnTo>
                  <a:pt x="44" y="39"/>
                </a:lnTo>
                <a:lnTo>
                  <a:pt x="43" y="41"/>
                </a:lnTo>
                <a:lnTo>
                  <a:pt x="43" y="42"/>
                </a:lnTo>
                <a:lnTo>
                  <a:pt x="47" y="43"/>
                </a:lnTo>
                <a:lnTo>
                  <a:pt x="45" y="45"/>
                </a:lnTo>
                <a:lnTo>
                  <a:pt x="44" y="46"/>
                </a:lnTo>
                <a:lnTo>
                  <a:pt x="44" y="47"/>
                </a:lnTo>
                <a:lnTo>
                  <a:pt x="44" y="48"/>
                </a:lnTo>
                <a:lnTo>
                  <a:pt x="43" y="49"/>
                </a:lnTo>
                <a:lnTo>
                  <a:pt x="43" y="51"/>
                </a:lnTo>
                <a:lnTo>
                  <a:pt x="43" y="52"/>
                </a:lnTo>
                <a:lnTo>
                  <a:pt x="40" y="53"/>
                </a:lnTo>
                <a:lnTo>
                  <a:pt x="38" y="54"/>
                </a:lnTo>
                <a:lnTo>
                  <a:pt x="37" y="55"/>
                </a:lnTo>
                <a:lnTo>
                  <a:pt x="38" y="55"/>
                </a:lnTo>
                <a:lnTo>
                  <a:pt x="40" y="54"/>
                </a:lnTo>
                <a:lnTo>
                  <a:pt x="42" y="53"/>
                </a:lnTo>
                <a:lnTo>
                  <a:pt x="44" y="52"/>
                </a:lnTo>
                <a:lnTo>
                  <a:pt x="45" y="53"/>
                </a:lnTo>
                <a:lnTo>
                  <a:pt x="47" y="49"/>
                </a:lnTo>
                <a:lnTo>
                  <a:pt x="47" y="47"/>
                </a:lnTo>
                <a:lnTo>
                  <a:pt x="48" y="45"/>
                </a:lnTo>
                <a:lnTo>
                  <a:pt x="49" y="46"/>
                </a:lnTo>
                <a:lnTo>
                  <a:pt x="50" y="46"/>
                </a:lnTo>
                <a:lnTo>
                  <a:pt x="51" y="47"/>
                </a:lnTo>
                <a:lnTo>
                  <a:pt x="54" y="48"/>
                </a:lnTo>
                <a:lnTo>
                  <a:pt x="55" y="48"/>
                </a:lnTo>
                <a:lnTo>
                  <a:pt x="56" y="48"/>
                </a:lnTo>
                <a:lnTo>
                  <a:pt x="58" y="48"/>
                </a:lnTo>
                <a:lnTo>
                  <a:pt x="57" y="47"/>
                </a:lnTo>
                <a:lnTo>
                  <a:pt x="56" y="47"/>
                </a:lnTo>
                <a:lnTo>
                  <a:pt x="54" y="47"/>
                </a:lnTo>
                <a:lnTo>
                  <a:pt x="54" y="46"/>
                </a:lnTo>
                <a:lnTo>
                  <a:pt x="53" y="45"/>
                </a:lnTo>
                <a:lnTo>
                  <a:pt x="51" y="43"/>
                </a:lnTo>
                <a:lnTo>
                  <a:pt x="50" y="43"/>
                </a:lnTo>
                <a:lnTo>
                  <a:pt x="50" y="42"/>
                </a:lnTo>
                <a:lnTo>
                  <a:pt x="50" y="41"/>
                </a:lnTo>
                <a:lnTo>
                  <a:pt x="50" y="40"/>
                </a:lnTo>
                <a:lnTo>
                  <a:pt x="50" y="39"/>
                </a:lnTo>
                <a:lnTo>
                  <a:pt x="51" y="39"/>
                </a:lnTo>
                <a:lnTo>
                  <a:pt x="53" y="39"/>
                </a:lnTo>
                <a:lnTo>
                  <a:pt x="54" y="39"/>
                </a:lnTo>
                <a:lnTo>
                  <a:pt x="56" y="38"/>
                </a:lnTo>
                <a:lnTo>
                  <a:pt x="56" y="36"/>
                </a:lnTo>
                <a:lnTo>
                  <a:pt x="56" y="35"/>
                </a:lnTo>
                <a:lnTo>
                  <a:pt x="55" y="35"/>
                </a:lnTo>
                <a:lnTo>
                  <a:pt x="56" y="34"/>
                </a:lnTo>
                <a:lnTo>
                  <a:pt x="58" y="33"/>
                </a:lnTo>
                <a:lnTo>
                  <a:pt x="60" y="33"/>
                </a:lnTo>
                <a:lnTo>
                  <a:pt x="61" y="32"/>
                </a:lnTo>
                <a:lnTo>
                  <a:pt x="62" y="32"/>
                </a:lnTo>
                <a:lnTo>
                  <a:pt x="62" y="33"/>
                </a:lnTo>
                <a:lnTo>
                  <a:pt x="61" y="34"/>
                </a:lnTo>
                <a:lnTo>
                  <a:pt x="60" y="34"/>
                </a:lnTo>
                <a:lnTo>
                  <a:pt x="57" y="35"/>
                </a:lnTo>
                <a:lnTo>
                  <a:pt x="60" y="35"/>
                </a:lnTo>
                <a:lnTo>
                  <a:pt x="60" y="36"/>
                </a:lnTo>
                <a:lnTo>
                  <a:pt x="60" y="38"/>
                </a:lnTo>
                <a:lnTo>
                  <a:pt x="62" y="36"/>
                </a:lnTo>
                <a:lnTo>
                  <a:pt x="63" y="35"/>
                </a:lnTo>
                <a:lnTo>
                  <a:pt x="62" y="35"/>
                </a:lnTo>
                <a:lnTo>
                  <a:pt x="64" y="34"/>
                </a:lnTo>
                <a:lnTo>
                  <a:pt x="66" y="34"/>
                </a:lnTo>
                <a:lnTo>
                  <a:pt x="66" y="35"/>
                </a:lnTo>
                <a:lnTo>
                  <a:pt x="64" y="36"/>
                </a:lnTo>
                <a:lnTo>
                  <a:pt x="63" y="38"/>
                </a:lnTo>
                <a:lnTo>
                  <a:pt x="66" y="36"/>
                </a:lnTo>
                <a:lnTo>
                  <a:pt x="67" y="35"/>
                </a:lnTo>
                <a:lnTo>
                  <a:pt x="68" y="35"/>
                </a:lnTo>
                <a:lnTo>
                  <a:pt x="67" y="34"/>
                </a:lnTo>
                <a:lnTo>
                  <a:pt x="68" y="34"/>
                </a:lnTo>
                <a:lnTo>
                  <a:pt x="68" y="33"/>
                </a:lnTo>
                <a:lnTo>
                  <a:pt x="66" y="33"/>
                </a:lnTo>
                <a:lnTo>
                  <a:pt x="66" y="32"/>
                </a:lnTo>
                <a:lnTo>
                  <a:pt x="66" y="30"/>
                </a:lnTo>
                <a:lnTo>
                  <a:pt x="67" y="29"/>
                </a:lnTo>
                <a:lnTo>
                  <a:pt x="69" y="29"/>
                </a:lnTo>
                <a:lnTo>
                  <a:pt x="72" y="30"/>
                </a:lnTo>
                <a:lnTo>
                  <a:pt x="73" y="30"/>
                </a:lnTo>
                <a:lnTo>
                  <a:pt x="75" y="32"/>
                </a:lnTo>
                <a:lnTo>
                  <a:pt x="76" y="33"/>
                </a:lnTo>
                <a:lnTo>
                  <a:pt x="77" y="34"/>
                </a:lnTo>
                <a:lnTo>
                  <a:pt x="81" y="35"/>
                </a:lnTo>
                <a:lnTo>
                  <a:pt x="83" y="35"/>
                </a:lnTo>
                <a:lnTo>
                  <a:pt x="85" y="36"/>
                </a:lnTo>
                <a:lnTo>
                  <a:pt x="87" y="35"/>
                </a:lnTo>
                <a:lnTo>
                  <a:pt x="86" y="35"/>
                </a:lnTo>
                <a:lnTo>
                  <a:pt x="85" y="34"/>
                </a:lnTo>
                <a:lnTo>
                  <a:pt x="83" y="33"/>
                </a:lnTo>
                <a:lnTo>
                  <a:pt x="83" y="32"/>
                </a:lnTo>
                <a:lnTo>
                  <a:pt x="83" y="30"/>
                </a:lnTo>
                <a:lnTo>
                  <a:pt x="87" y="30"/>
                </a:lnTo>
                <a:lnTo>
                  <a:pt x="86" y="29"/>
                </a:lnTo>
                <a:lnTo>
                  <a:pt x="83" y="29"/>
                </a:lnTo>
                <a:lnTo>
                  <a:pt x="81" y="29"/>
                </a:lnTo>
                <a:lnTo>
                  <a:pt x="80" y="29"/>
                </a:lnTo>
                <a:lnTo>
                  <a:pt x="82" y="28"/>
                </a:lnTo>
                <a:lnTo>
                  <a:pt x="83" y="28"/>
                </a:lnTo>
                <a:lnTo>
                  <a:pt x="86" y="28"/>
                </a:lnTo>
                <a:lnTo>
                  <a:pt x="87" y="27"/>
                </a:lnTo>
                <a:lnTo>
                  <a:pt x="88" y="27"/>
                </a:lnTo>
                <a:lnTo>
                  <a:pt x="85" y="28"/>
                </a:lnTo>
                <a:lnTo>
                  <a:pt x="82" y="28"/>
                </a:lnTo>
                <a:lnTo>
                  <a:pt x="81" y="28"/>
                </a:lnTo>
                <a:lnTo>
                  <a:pt x="79" y="28"/>
                </a:lnTo>
                <a:lnTo>
                  <a:pt x="77" y="28"/>
                </a:lnTo>
                <a:lnTo>
                  <a:pt x="75" y="27"/>
                </a:lnTo>
                <a:lnTo>
                  <a:pt x="73" y="27"/>
                </a:lnTo>
                <a:lnTo>
                  <a:pt x="72" y="27"/>
                </a:lnTo>
                <a:lnTo>
                  <a:pt x="70" y="26"/>
                </a:lnTo>
                <a:lnTo>
                  <a:pt x="72" y="26"/>
                </a:lnTo>
                <a:lnTo>
                  <a:pt x="72" y="24"/>
                </a:lnTo>
                <a:lnTo>
                  <a:pt x="69" y="26"/>
                </a:lnTo>
                <a:lnTo>
                  <a:pt x="68" y="24"/>
                </a:lnTo>
                <a:lnTo>
                  <a:pt x="66" y="24"/>
                </a:lnTo>
                <a:lnTo>
                  <a:pt x="64" y="23"/>
                </a:lnTo>
                <a:lnTo>
                  <a:pt x="66" y="22"/>
                </a:lnTo>
                <a:lnTo>
                  <a:pt x="68" y="22"/>
                </a:lnTo>
                <a:lnTo>
                  <a:pt x="69" y="22"/>
                </a:lnTo>
                <a:lnTo>
                  <a:pt x="70" y="23"/>
                </a:lnTo>
                <a:lnTo>
                  <a:pt x="72" y="23"/>
                </a:lnTo>
                <a:lnTo>
                  <a:pt x="68" y="20"/>
                </a:lnTo>
                <a:lnTo>
                  <a:pt x="69" y="19"/>
                </a:lnTo>
                <a:lnTo>
                  <a:pt x="73" y="21"/>
                </a:lnTo>
                <a:lnTo>
                  <a:pt x="74" y="22"/>
                </a:lnTo>
                <a:lnTo>
                  <a:pt x="75" y="22"/>
                </a:lnTo>
                <a:lnTo>
                  <a:pt x="77" y="23"/>
                </a:lnTo>
                <a:lnTo>
                  <a:pt x="79" y="23"/>
                </a:lnTo>
                <a:lnTo>
                  <a:pt x="80" y="24"/>
                </a:lnTo>
                <a:lnTo>
                  <a:pt x="80" y="23"/>
                </a:lnTo>
                <a:lnTo>
                  <a:pt x="79" y="22"/>
                </a:lnTo>
                <a:lnTo>
                  <a:pt x="81" y="20"/>
                </a:lnTo>
                <a:lnTo>
                  <a:pt x="82" y="20"/>
                </a:lnTo>
                <a:lnTo>
                  <a:pt x="83" y="21"/>
                </a:lnTo>
                <a:lnTo>
                  <a:pt x="82" y="21"/>
                </a:lnTo>
                <a:lnTo>
                  <a:pt x="82" y="22"/>
                </a:lnTo>
                <a:lnTo>
                  <a:pt x="85" y="20"/>
                </a:lnTo>
                <a:lnTo>
                  <a:pt x="86" y="21"/>
                </a:lnTo>
                <a:lnTo>
                  <a:pt x="86" y="22"/>
                </a:lnTo>
                <a:lnTo>
                  <a:pt x="87" y="21"/>
                </a:lnTo>
                <a:lnTo>
                  <a:pt x="89" y="21"/>
                </a:lnTo>
                <a:lnTo>
                  <a:pt x="90" y="22"/>
                </a:lnTo>
                <a:lnTo>
                  <a:pt x="90" y="23"/>
                </a:lnTo>
                <a:lnTo>
                  <a:pt x="90" y="24"/>
                </a:lnTo>
                <a:lnTo>
                  <a:pt x="90" y="26"/>
                </a:lnTo>
                <a:lnTo>
                  <a:pt x="92" y="26"/>
                </a:lnTo>
                <a:lnTo>
                  <a:pt x="93" y="26"/>
                </a:lnTo>
                <a:lnTo>
                  <a:pt x="95" y="26"/>
                </a:lnTo>
                <a:lnTo>
                  <a:pt x="96" y="27"/>
                </a:lnTo>
                <a:lnTo>
                  <a:pt x="95" y="26"/>
                </a:lnTo>
                <a:lnTo>
                  <a:pt x="94" y="24"/>
                </a:lnTo>
                <a:lnTo>
                  <a:pt x="93" y="26"/>
                </a:lnTo>
                <a:lnTo>
                  <a:pt x="92" y="24"/>
                </a:lnTo>
                <a:lnTo>
                  <a:pt x="92" y="23"/>
                </a:lnTo>
                <a:lnTo>
                  <a:pt x="92" y="22"/>
                </a:lnTo>
                <a:lnTo>
                  <a:pt x="95" y="22"/>
                </a:lnTo>
                <a:lnTo>
                  <a:pt x="96" y="22"/>
                </a:lnTo>
                <a:lnTo>
                  <a:pt x="96" y="23"/>
                </a:lnTo>
                <a:lnTo>
                  <a:pt x="98" y="23"/>
                </a:lnTo>
                <a:lnTo>
                  <a:pt x="99" y="23"/>
                </a:lnTo>
                <a:lnTo>
                  <a:pt x="100" y="23"/>
                </a:lnTo>
                <a:lnTo>
                  <a:pt x="104" y="23"/>
                </a:lnTo>
                <a:lnTo>
                  <a:pt x="105" y="23"/>
                </a:lnTo>
                <a:lnTo>
                  <a:pt x="106" y="23"/>
                </a:lnTo>
                <a:lnTo>
                  <a:pt x="107" y="23"/>
                </a:lnTo>
                <a:lnTo>
                  <a:pt x="108" y="24"/>
                </a:lnTo>
                <a:lnTo>
                  <a:pt x="107" y="26"/>
                </a:lnTo>
                <a:lnTo>
                  <a:pt x="106" y="26"/>
                </a:lnTo>
                <a:lnTo>
                  <a:pt x="105" y="27"/>
                </a:lnTo>
                <a:lnTo>
                  <a:pt x="104" y="27"/>
                </a:lnTo>
                <a:lnTo>
                  <a:pt x="101" y="28"/>
                </a:lnTo>
                <a:lnTo>
                  <a:pt x="99" y="28"/>
                </a:lnTo>
                <a:lnTo>
                  <a:pt x="96" y="28"/>
                </a:lnTo>
                <a:lnTo>
                  <a:pt x="95" y="28"/>
                </a:lnTo>
                <a:lnTo>
                  <a:pt x="94" y="28"/>
                </a:lnTo>
                <a:lnTo>
                  <a:pt x="93" y="29"/>
                </a:lnTo>
                <a:lnTo>
                  <a:pt x="95" y="28"/>
                </a:lnTo>
                <a:lnTo>
                  <a:pt x="98" y="28"/>
                </a:lnTo>
                <a:lnTo>
                  <a:pt x="101" y="28"/>
                </a:lnTo>
                <a:lnTo>
                  <a:pt x="104" y="27"/>
                </a:lnTo>
                <a:lnTo>
                  <a:pt x="107" y="27"/>
                </a:lnTo>
                <a:lnTo>
                  <a:pt x="109" y="26"/>
                </a:lnTo>
                <a:lnTo>
                  <a:pt x="109" y="28"/>
                </a:lnTo>
                <a:lnTo>
                  <a:pt x="109" y="29"/>
                </a:lnTo>
                <a:lnTo>
                  <a:pt x="112" y="29"/>
                </a:lnTo>
                <a:lnTo>
                  <a:pt x="113" y="30"/>
                </a:lnTo>
                <a:lnTo>
                  <a:pt x="114" y="32"/>
                </a:lnTo>
                <a:lnTo>
                  <a:pt x="113" y="32"/>
                </a:lnTo>
                <a:lnTo>
                  <a:pt x="113" y="33"/>
                </a:lnTo>
                <a:lnTo>
                  <a:pt x="114" y="32"/>
                </a:lnTo>
                <a:lnTo>
                  <a:pt x="115" y="32"/>
                </a:lnTo>
                <a:lnTo>
                  <a:pt x="117" y="32"/>
                </a:lnTo>
                <a:lnTo>
                  <a:pt x="117" y="30"/>
                </a:lnTo>
                <a:lnTo>
                  <a:pt x="118" y="30"/>
                </a:lnTo>
                <a:lnTo>
                  <a:pt x="119" y="30"/>
                </a:lnTo>
                <a:lnTo>
                  <a:pt x="120" y="32"/>
                </a:lnTo>
                <a:lnTo>
                  <a:pt x="121" y="30"/>
                </a:lnTo>
                <a:lnTo>
                  <a:pt x="122" y="30"/>
                </a:lnTo>
                <a:lnTo>
                  <a:pt x="122" y="29"/>
                </a:lnTo>
                <a:lnTo>
                  <a:pt x="120" y="29"/>
                </a:lnTo>
                <a:lnTo>
                  <a:pt x="119" y="29"/>
                </a:lnTo>
                <a:lnTo>
                  <a:pt x="115" y="29"/>
                </a:lnTo>
                <a:lnTo>
                  <a:pt x="115" y="28"/>
                </a:lnTo>
                <a:lnTo>
                  <a:pt x="114" y="28"/>
                </a:lnTo>
                <a:lnTo>
                  <a:pt x="113" y="28"/>
                </a:lnTo>
                <a:lnTo>
                  <a:pt x="114" y="27"/>
                </a:lnTo>
                <a:lnTo>
                  <a:pt x="117" y="27"/>
                </a:lnTo>
                <a:lnTo>
                  <a:pt x="118" y="27"/>
                </a:lnTo>
                <a:lnTo>
                  <a:pt x="119" y="26"/>
                </a:lnTo>
                <a:lnTo>
                  <a:pt x="115" y="26"/>
                </a:lnTo>
                <a:lnTo>
                  <a:pt x="115" y="24"/>
                </a:lnTo>
                <a:lnTo>
                  <a:pt x="118" y="24"/>
                </a:lnTo>
                <a:lnTo>
                  <a:pt x="117" y="24"/>
                </a:lnTo>
                <a:lnTo>
                  <a:pt x="115" y="24"/>
                </a:lnTo>
                <a:lnTo>
                  <a:pt x="114" y="24"/>
                </a:lnTo>
                <a:lnTo>
                  <a:pt x="113" y="23"/>
                </a:lnTo>
                <a:lnTo>
                  <a:pt x="114" y="23"/>
                </a:lnTo>
                <a:lnTo>
                  <a:pt x="115" y="23"/>
                </a:lnTo>
                <a:lnTo>
                  <a:pt x="117" y="23"/>
                </a:lnTo>
                <a:lnTo>
                  <a:pt x="118" y="23"/>
                </a:lnTo>
                <a:lnTo>
                  <a:pt x="119" y="23"/>
                </a:lnTo>
                <a:lnTo>
                  <a:pt x="119" y="22"/>
                </a:lnTo>
                <a:lnTo>
                  <a:pt x="118" y="22"/>
                </a:lnTo>
                <a:lnTo>
                  <a:pt x="115" y="22"/>
                </a:lnTo>
                <a:lnTo>
                  <a:pt x="114" y="22"/>
                </a:lnTo>
                <a:lnTo>
                  <a:pt x="115" y="22"/>
                </a:lnTo>
                <a:lnTo>
                  <a:pt x="117" y="22"/>
                </a:lnTo>
                <a:lnTo>
                  <a:pt x="118" y="22"/>
                </a:lnTo>
                <a:lnTo>
                  <a:pt x="118" y="21"/>
                </a:lnTo>
                <a:lnTo>
                  <a:pt x="119" y="21"/>
                </a:lnTo>
                <a:lnTo>
                  <a:pt x="120" y="21"/>
                </a:lnTo>
                <a:lnTo>
                  <a:pt x="121" y="21"/>
                </a:lnTo>
                <a:lnTo>
                  <a:pt x="120" y="21"/>
                </a:lnTo>
                <a:lnTo>
                  <a:pt x="120" y="20"/>
                </a:lnTo>
                <a:lnTo>
                  <a:pt x="119" y="21"/>
                </a:lnTo>
                <a:lnTo>
                  <a:pt x="119" y="20"/>
                </a:lnTo>
                <a:lnTo>
                  <a:pt x="120" y="19"/>
                </a:lnTo>
                <a:lnTo>
                  <a:pt x="121" y="19"/>
                </a:lnTo>
                <a:lnTo>
                  <a:pt x="122" y="17"/>
                </a:lnTo>
                <a:lnTo>
                  <a:pt x="125" y="17"/>
                </a:lnTo>
                <a:lnTo>
                  <a:pt x="126" y="16"/>
                </a:lnTo>
                <a:lnTo>
                  <a:pt x="126" y="15"/>
                </a:lnTo>
                <a:lnTo>
                  <a:pt x="128" y="15"/>
                </a:lnTo>
                <a:lnTo>
                  <a:pt x="130" y="14"/>
                </a:lnTo>
                <a:lnTo>
                  <a:pt x="131" y="15"/>
                </a:lnTo>
                <a:lnTo>
                  <a:pt x="132" y="14"/>
                </a:lnTo>
                <a:lnTo>
                  <a:pt x="136" y="15"/>
                </a:lnTo>
                <a:lnTo>
                  <a:pt x="137" y="15"/>
                </a:lnTo>
                <a:lnTo>
                  <a:pt x="138" y="15"/>
                </a:lnTo>
                <a:lnTo>
                  <a:pt x="139" y="16"/>
                </a:lnTo>
                <a:lnTo>
                  <a:pt x="139" y="15"/>
                </a:lnTo>
                <a:lnTo>
                  <a:pt x="138" y="15"/>
                </a:lnTo>
                <a:lnTo>
                  <a:pt x="136" y="14"/>
                </a:lnTo>
                <a:lnTo>
                  <a:pt x="134" y="14"/>
                </a:lnTo>
                <a:lnTo>
                  <a:pt x="133" y="14"/>
                </a:lnTo>
                <a:lnTo>
                  <a:pt x="133" y="13"/>
                </a:lnTo>
                <a:lnTo>
                  <a:pt x="134" y="13"/>
                </a:lnTo>
                <a:lnTo>
                  <a:pt x="136" y="11"/>
                </a:lnTo>
                <a:lnTo>
                  <a:pt x="136" y="10"/>
                </a:lnTo>
                <a:lnTo>
                  <a:pt x="136" y="9"/>
                </a:lnTo>
                <a:lnTo>
                  <a:pt x="137" y="9"/>
                </a:lnTo>
                <a:lnTo>
                  <a:pt x="138" y="8"/>
                </a:lnTo>
                <a:lnTo>
                  <a:pt x="138" y="9"/>
                </a:lnTo>
                <a:lnTo>
                  <a:pt x="138" y="8"/>
                </a:lnTo>
                <a:lnTo>
                  <a:pt x="139" y="9"/>
                </a:lnTo>
                <a:lnTo>
                  <a:pt x="140" y="9"/>
                </a:lnTo>
                <a:lnTo>
                  <a:pt x="141" y="9"/>
                </a:lnTo>
                <a:lnTo>
                  <a:pt x="144" y="10"/>
                </a:lnTo>
                <a:lnTo>
                  <a:pt x="145" y="10"/>
                </a:lnTo>
                <a:lnTo>
                  <a:pt x="145" y="11"/>
                </a:lnTo>
                <a:lnTo>
                  <a:pt x="146" y="11"/>
                </a:lnTo>
                <a:lnTo>
                  <a:pt x="147" y="10"/>
                </a:lnTo>
                <a:lnTo>
                  <a:pt x="146" y="10"/>
                </a:lnTo>
                <a:lnTo>
                  <a:pt x="145" y="9"/>
                </a:lnTo>
                <a:lnTo>
                  <a:pt x="144" y="9"/>
                </a:lnTo>
                <a:lnTo>
                  <a:pt x="145" y="8"/>
                </a:lnTo>
                <a:lnTo>
                  <a:pt x="144" y="8"/>
                </a:lnTo>
                <a:lnTo>
                  <a:pt x="143" y="8"/>
                </a:lnTo>
                <a:lnTo>
                  <a:pt x="141" y="7"/>
                </a:lnTo>
                <a:lnTo>
                  <a:pt x="138" y="7"/>
                </a:lnTo>
                <a:lnTo>
                  <a:pt x="137" y="7"/>
                </a:lnTo>
                <a:lnTo>
                  <a:pt x="136" y="6"/>
                </a:lnTo>
                <a:lnTo>
                  <a:pt x="134" y="6"/>
                </a:lnTo>
                <a:lnTo>
                  <a:pt x="136" y="6"/>
                </a:lnTo>
                <a:lnTo>
                  <a:pt x="136" y="4"/>
                </a:lnTo>
                <a:lnTo>
                  <a:pt x="134" y="4"/>
                </a:lnTo>
                <a:lnTo>
                  <a:pt x="136" y="3"/>
                </a:lnTo>
                <a:lnTo>
                  <a:pt x="137" y="3"/>
                </a:lnTo>
                <a:lnTo>
                  <a:pt x="136" y="3"/>
                </a:lnTo>
                <a:lnTo>
                  <a:pt x="137" y="3"/>
                </a:lnTo>
                <a:lnTo>
                  <a:pt x="138" y="3"/>
                </a:lnTo>
                <a:lnTo>
                  <a:pt x="139" y="3"/>
                </a:lnTo>
                <a:lnTo>
                  <a:pt x="139" y="4"/>
                </a:lnTo>
                <a:lnTo>
                  <a:pt x="141" y="6"/>
                </a:lnTo>
                <a:lnTo>
                  <a:pt x="143" y="6"/>
                </a:lnTo>
                <a:lnTo>
                  <a:pt x="144" y="6"/>
                </a:lnTo>
                <a:lnTo>
                  <a:pt x="144" y="4"/>
                </a:lnTo>
                <a:lnTo>
                  <a:pt x="143" y="4"/>
                </a:lnTo>
                <a:lnTo>
                  <a:pt x="141" y="3"/>
                </a:lnTo>
                <a:lnTo>
                  <a:pt x="143" y="3"/>
                </a:lnTo>
                <a:lnTo>
                  <a:pt x="145" y="3"/>
                </a:lnTo>
                <a:lnTo>
                  <a:pt x="145" y="2"/>
                </a:lnTo>
                <a:lnTo>
                  <a:pt x="144" y="2"/>
                </a:lnTo>
                <a:lnTo>
                  <a:pt x="143" y="2"/>
                </a:lnTo>
                <a:lnTo>
                  <a:pt x="141" y="2"/>
                </a:lnTo>
                <a:lnTo>
                  <a:pt x="143" y="2"/>
                </a:lnTo>
                <a:lnTo>
                  <a:pt x="143" y="1"/>
                </a:lnTo>
                <a:lnTo>
                  <a:pt x="141" y="1"/>
                </a:lnTo>
                <a:lnTo>
                  <a:pt x="143" y="1"/>
                </a:lnTo>
                <a:lnTo>
                  <a:pt x="141" y="0"/>
                </a:lnTo>
                <a:lnTo>
                  <a:pt x="143" y="0"/>
                </a:lnTo>
                <a:lnTo>
                  <a:pt x="144" y="0"/>
                </a:lnTo>
                <a:lnTo>
                  <a:pt x="145" y="0"/>
                </a:lnTo>
                <a:lnTo>
                  <a:pt x="146" y="0"/>
                </a:lnTo>
                <a:lnTo>
                  <a:pt x="147" y="1"/>
                </a:lnTo>
                <a:lnTo>
                  <a:pt x="149" y="1"/>
                </a:lnTo>
                <a:lnTo>
                  <a:pt x="147" y="1"/>
                </a:lnTo>
                <a:lnTo>
                  <a:pt x="147" y="2"/>
                </a:lnTo>
                <a:lnTo>
                  <a:pt x="149" y="1"/>
                </a:lnTo>
                <a:lnTo>
                  <a:pt x="150" y="1"/>
                </a:lnTo>
                <a:lnTo>
                  <a:pt x="150" y="2"/>
                </a:lnTo>
                <a:lnTo>
                  <a:pt x="151" y="2"/>
                </a:lnTo>
                <a:lnTo>
                  <a:pt x="151" y="1"/>
                </a:lnTo>
                <a:lnTo>
                  <a:pt x="151" y="0"/>
                </a:lnTo>
                <a:lnTo>
                  <a:pt x="152" y="0"/>
                </a:lnTo>
                <a:lnTo>
                  <a:pt x="152" y="1"/>
                </a:lnTo>
                <a:lnTo>
                  <a:pt x="151" y="2"/>
                </a:lnTo>
                <a:lnTo>
                  <a:pt x="153" y="3"/>
                </a:lnTo>
                <a:lnTo>
                  <a:pt x="153" y="2"/>
                </a:lnTo>
                <a:lnTo>
                  <a:pt x="156" y="1"/>
                </a:lnTo>
                <a:lnTo>
                  <a:pt x="157" y="2"/>
                </a:lnTo>
                <a:lnTo>
                  <a:pt x="158" y="3"/>
                </a:lnTo>
                <a:lnTo>
                  <a:pt x="158" y="4"/>
                </a:lnTo>
                <a:lnTo>
                  <a:pt x="160" y="4"/>
                </a:lnTo>
                <a:lnTo>
                  <a:pt x="162" y="4"/>
                </a:lnTo>
                <a:lnTo>
                  <a:pt x="162" y="3"/>
                </a:lnTo>
                <a:lnTo>
                  <a:pt x="162" y="2"/>
                </a:lnTo>
                <a:lnTo>
                  <a:pt x="160" y="1"/>
                </a:lnTo>
                <a:lnTo>
                  <a:pt x="159" y="1"/>
                </a:lnTo>
                <a:lnTo>
                  <a:pt x="159" y="0"/>
                </a:lnTo>
                <a:lnTo>
                  <a:pt x="160" y="0"/>
                </a:lnTo>
                <a:lnTo>
                  <a:pt x="163" y="1"/>
                </a:lnTo>
                <a:lnTo>
                  <a:pt x="164" y="1"/>
                </a:lnTo>
                <a:lnTo>
                  <a:pt x="165" y="2"/>
                </a:lnTo>
                <a:lnTo>
                  <a:pt x="164" y="3"/>
                </a:lnTo>
                <a:lnTo>
                  <a:pt x="165" y="3"/>
                </a:lnTo>
                <a:lnTo>
                  <a:pt x="166" y="2"/>
                </a:lnTo>
                <a:lnTo>
                  <a:pt x="167" y="2"/>
                </a:lnTo>
                <a:lnTo>
                  <a:pt x="170" y="2"/>
                </a:lnTo>
                <a:lnTo>
                  <a:pt x="170" y="3"/>
                </a:lnTo>
                <a:lnTo>
                  <a:pt x="171" y="3"/>
                </a:lnTo>
                <a:lnTo>
                  <a:pt x="172" y="2"/>
                </a:lnTo>
                <a:lnTo>
                  <a:pt x="173" y="2"/>
                </a:lnTo>
                <a:lnTo>
                  <a:pt x="175" y="3"/>
                </a:lnTo>
                <a:lnTo>
                  <a:pt x="172" y="6"/>
                </a:lnTo>
                <a:lnTo>
                  <a:pt x="169" y="6"/>
                </a:lnTo>
                <a:lnTo>
                  <a:pt x="170" y="7"/>
                </a:lnTo>
                <a:lnTo>
                  <a:pt x="170" y="8"/>
                </a:lnTo>
                <a:lnTo>
                  <a:pt x="170" y="7"/>
                </a:lnTo>
                <a:lnTo>
                  <a:pt x="167" y="8"/>
                </a:lnTo>
                <a:lnTo>
                  <a:pt x="165" y="9"/>
                </a:lnTo>
                <a:lnTo>
                  <a:pt x="164" y="9"/>
                </a:lnTo>
                <a:lnTo>
                  <a:pt x="164" y="10"/>
                </a:lnTo>
                <a:lnTo>
                  <a:pt x="162" y="11"/>
                </a:lnTo>
                <a:lnTo>
                  <a:pt x="160" y="13"/>
                </a:lnTo>
                <a:lnTo>
                  <a:pt x="158" y="14"/>
                </a:lnTo>
                <a:lnTo>
                  <a:pt x="157" y="14"/>
                </a:lnTo>
                <a:lnTo>
                  <a:pt x="158" y="15"/>
                </a:lnTo>
                <a:lnTo>
                  <a:pt x="159" y="16"/>
                </a:lnTo>
                <a:lnTo>
                  <a:pt x="160" y="15"/>
                </a:lnTo>
                <a:lnTo>
                  <a:pt x="162" y="15"/>
                </a:lnTo>
                <a:lnTo>
                  <a:pt x="160" y="16"/>
                </a:lnTo>
                <a:lnTo>
                  <a:pt x="162" y="17"/>
                </a:lnTo>
                <a:lnTo>
                  <a:pt x="163" y="17"/>
                </a:lnTo>
                <a:lnTo>
                  <a:pt x="162" y="17"/>
                </a:lnTo>
                <a:lnTo>
                  <a:pt x="160" y="17"/>
                </a:lnTo>
                <a:lnTo>
                  <a:pt x="159" y="19"/>
                </a:lnTo>
                <a:lnTo>
                  <a:pt x="159" y="20"/>
                </a:lnTo>
                <a:lnTo>
                  <a:pt x="162" y="20"/>
                </a:lnTo>
                <a:lnTo>
                  <a:pt x="160" y="21"/>
                </a:lnTo>
                <a:lnTo>
                  <a:pt x="159" y="21"/>
                </a:lnTo>
                <a:lnTo>
                  <a:pt x="158" y="22"/>
                </a:lnTo>
                <a:lnTo>
                  <a:pt x="157" y="22"/>
                </a:lnTo>
                <a:lnTo>
                  <a:pt x="157" y="23"/>
                </a:lnTo>
                <a:lnTo>
                  <a:pt x="156" y="23"/>
                </a:lnTo>
                <a:lnTo>
                  <a:pt x="156" y="26"/>
                </a:lnTo>
                <a:lnTo>
                  <a:pt x="157" y="27"/>
                </a:lnTo>
                <a:lnTo>
                  <a:pt x="158" y="27"/>
                </a:lnTo>
                <a:lnTo>
                  <a:pt x="159" y="26"/>
                </a:lnTo>
                <a:lnTo>
                  <a:pt x="160" y="27"/>
                </a:lnTo>
                <a:lnTo>
                  <a:pt x="164" y="28"/>
                </a:lnTo>
                <a:lnTo>
                  <a:pt x="164" y="27"/>
                </a:lnTo>
                <a:lnTo>
                  <a:pt x="165" y="24"/>
                </a:lnTo>
                <a:lnTo>
                  <a:pt x="167" y="23"/>
                </a:lnTo>
                <a:lnTo>
                  <a:pt x="167" y="22"/>
                </a:lnTo>
                <a:lnTo>
                  <a:pt x="170" y="21"/>
                </a:lnTo>
                <a:lnTo>
                  <a:pt x="169" y="21"/>
                </a:lnTo>
                <a:lnTo>
                  <a:pt x="166" y="20"/>
                </a:lnTo>
                <a:lnTo>
                  <a:pt x="167" y="19"/>
                </a:lnTo>
                <a:lnTo>
                  <a:pt x="169" y="19"/>
                </a:lnTo>
                <a:lnTo>
                  <a:pt x="170" y="17"/>
                </a:lnTo>
                <a:lnTo>
                  <a:pt x="171" y="17"/>
                </a:lnTo>
                <a:lnTo>
                  <a:pt x="171" y="16"/>
                </a:lnTo>
                <a:lnTo>
                  <a:pt x="172" y="15"/>
                </a:lnTo>
                <a:lnTo>
                  <a:pt x="177" y="13"/>
                </a:lnTo>
                <a:lnTo>
                  <a:pt x="179" y="10"/>
                </a:lnTo>
                <a:lnTo>
                  <a:pt x="179" y="9"/>
                </a:lnTo>
                <a:lnTo>
                  <a:pt x="179" y="8"/>
                </a:lnTo>
                <a:lnTo>
                  <a:pt x="179" y="7"/>
                </a:lnTo>
                <a:lnTo>
                  <a:pt x="181" y="7"/>
                </a:lnTo>
                <a:lnTo>
                  <a:pt x="182" y="6"/>
                </a:lnTo>
                <a:lnTo>
                  <a:pt x="184" y="6"/>
                </a:lnTo>
                <a:lnTo>
                  <a:pt x="186" y="3"/>
                </a:lnTo>
                <a:lnTo>
                  <a:pt x="188" y="2"/>
                </a:lnTo>
                <a:lnTo>
                  <a:pt x="189" y="1"/>
                </a:lnTo>
                <a:lnTo>
                  <a:pt x="192" y="0"/>
                </a:lnTo>
                <a:lnTo>
                  <a:pt x="194" y="0"/>
                </a:lnTo>
                <a:lnTo>
                  <a:pt x="195" y="1"/>
                </a:lnTo>
                <a:lnTo>
                  <a:pt x="194" y="3"/>
                </a:lnTo>
                <a:lnTo>
                  <a:pt x="195" y="4"/>
                </a:lnTo>
                <a:lnTo>
                  <a:pt x="195" y="3"/>
                </a:lnTo>
                <a:lnTo>
                  <a:pt x="196" y="4"/>
                </a:lnTo>
                <a:lnTo>
                  <a:pt x="195" y="6"/>
                </a:lnTo>
                <a:lnTo>
                  <a:pt x="194" y="8"/>
                </a:lnTo>
                <a:lnTo>
                  <a:pt x="191" y="8"/>
                </a:lnTo>
                <a:lnTo>
                  <a:pt x="189" y="9"/>
                </a:lnTo>
                <a:lnTo>
                  <a:pt x="189" y="10"/>
                </a:lnTo>
                <a:lnTo>
                  <a:pt x="191" y="9"/>
                </a:lnTo>
                <a:lnTo>
                  <a:pt x="194" y="9"/>
                </a:lnTo>
                <a:lnTo>
                  <a:pt x="195" y="10"/>
                </a:lnTo>
                <a:lnTo>
                  <a:pt x="195" y="13"/>
                </a:lnTo>
                <a:lnTo>
                  <a:pt x="194" y="13"/>
                </a:lnTo>
                <a:lnTo>
                  <a:pt x="195" y="15"/>
                </a:lnTo>
                <a:lnTo>
                  <a:pt x="195" y="16"/>
                </a:lnTo>
                <a:lnTo>
                  <a:pt x="194" y="17"/>
                </a:lnTo>
                <a:lnTo>
                  <a:pt x="194" y="19"/>
                </a:lnTo>
                <a:lnTo>
                  <a:pt x="195" y="17"/>
                </a:lnTo>
                <a:lnTo>
                  <a:pt x="196" y="17"/>
                </a:lnTo>
                <a:lnTo>
                  <a:pt x="196" y="16"/>
                </a:lnTo>
                <a:lnTo>
                  <a:pt x="198" y="17"/>
                </a:lnTo>
                <a:lnTo>
                  <a:pt x="199" y="16"/>
                </a:lnTo>
                <a:lnTo>
                  <a:pt x="198" y="15"/>
                </a:lnTo>
                <a:lnTo>
                  <a:pt x="199" y="14"/>
                </a:lnTo>
                <a:lnTo>
                  <a:pt x="201" y="15"/>
                </a:lnTo>
                <a:lnTo>
                  <a:pt x="202" y="15"/>
                </a:lnTo>
                <a:lnTo>
                  <a:pt x="203" y="15"/>
                </a:lnTo>
                <a:lnTo>
                  <a:pt x="204" y="16"/>
                </a:lnTo>
                <a:lnTo>
                  <a:pt x="205" y="15"/>
                </a:lnTo>
                <a:lnTo>
                  <a:pt x="207" y="15"/>
                </a:lnTo>
                <a:lnTo>
                  <a:pt x="204" y="14"/>
                </a:lnTo>
                <a:lnTo>
                  <a:pt x="203" y="13"/>
                </a:lnTo>
                <a:lnTo>
                  <a:pt x="204" y="13"/>
                </a:lnTo>
                <a:lnTo>
                  <a:pt x="203" y="11"/>
                </a:lnTo>
                <a:lnTo>
                  <a:pt x="205" y="11"/>
                </a:lnTo>
                <a:lnTo>
                  <a:pt x="208" y="11"/>
                </a:lnTo>
                <a:lnTo>
                  <a:pt x="209" y="13"/>
                </a:lnTo>
                <a:lnTo>
                  <a:pt x="210" y="11"/>
                </a:lnTo>
                <a:lnTo>
                  <a:pt x="209" y="11"/>
                </a:lnTo>
                <a:lnTo>
                  <a:pt x="207" y="10"/>
                </a:lnTo>
                <a:lnTo>
                  <a:pt x="205" y="10"/>
                </a:lnTo>
                <a:lnTo>
                  <a:pt x="205" y="9"/>
                </a:lnTo>
                <a:lnTo>
                  <a:pt x="207" y="9"/>
                </a:lnTo>
                <a:lnTo>
                  <a:pt x="207" y="8"/>
                </a:lnTo>
                <a:lnTo>
                  <a:pt x="204" y="8"/>
                </a:lnTo>
                <a:lnTo>
                  <a:pt x="205" y="7"/>
                </a:lnTo>
                <a:lnTo>
                  <a:pt x="208" y="7"/>
                </a:lnTo>
                <a:lnTo>
                  <a:pt x="210" y="7"/>
                </a:lnTo>
                <a:lnTo>
                  <a:pt x="211" y="7"/>
                </a:lnTo>
                <a:lnTo>
                  <a:pt x="209" y="7"/>
                </a:lnTo>
                <a:lnTo>
                  <a:pt x="210" y="4"/>
                </a:lnTo>
                <a:lnTo>
                  <a:pt x="214" y="4"/>
                </a:lnTo>
                <a:lnTo>
                  <a:pt x="218" y="4"/>
                </a:lnTo>
                <a:lnTo>
                  <a:pt x="214" y="3"/>
                </a:lnTo>
                <a:lnTo>
                  <a:pt x="215" y="2"/>
                </a:lnTo>
                <a:lnTo>
                  <a:pt x="214" y="2"/>
                </a:lnTo>
                <a:lnTo>
                  <a:pt x="211" y="2"/>
                </a:lnTo>
                <a:lnTo>
                  <a:pt x="209" y="2"/>
                </a:lnTo>
                <a:lnTo>
                  <a:pt x="205" y="2"/>
                </a:lnTo>
                <a:lnTo>
                  <a:pt x="204" y="1"/>
                </a:lnTo>
                <a:lnTo>
                  <a:pt x="205" y="0"/>
                </a:lnTo>
                <a:lnTo>
                  <a:pt x="208" y="0"/>
                </a:lnTo>
                <a:lnTo>
                  <a:pt x="210" y="0"/>
                </a:lnTo>
              </a:path>
            </a:pathLst>
          </a:custGeom>
          <a:solidFill>
            <a:schemeClr val="bg1"/>
          </a:solidFill>
          <a:ln w="3175" cmpd="sng">
            <a:solidFill>
              <a:schemeClr val="bg2"/>
            </a:solidFill>
            <a:prstDash val="solid"/>
            <a:round/>
            <a:headEnd/>
            <a:tailEnd/>
          </a:ln>
        </p:spPr>
        <p:txBody>
          <a:bodyPr/>
          <a:lstStyle/>
          <a:p>
            <a:endParaRPr lang="en-US"/>
          </a:p>
        </p:txBody>
      </p:sp>
      <p:sp>
        <p:nvSpPr>
          <p:cNvPr id="34131" name="Freeform 339"/>
          <p:cNvSpPr>
            <a:spLocks/>
          </p:cNvSpPr>
          <p:nvPr/>
        </p:nvSpPr>
        <p:spPr bwMode="auto">
          <a:xfrm>
            <a:off x="4487863" y="1687513"/>
            <a:ext cx="55562" cy="20637"/>
          </a:xfrm>
          <a:custGeom>
            <a:avLst/>
            <a:gdLst>
              <a:gd name="T0" fmla="*/ 1838346711 w 72"/>
              <a:gd name="T1" fmla="*/ 2147483646 h 26"/>
              <a:gd name="T2" fmla="*/ 2147483646 w 72"/>
              <a:gd name="T3" fmla="*/ 2147483646 h 26"/>
              <a:gd name="T4" fmla="*/ 2147483646 w 72"/>
              <a:gd name="T5" fmla="*/ 2147483646 h 26"/>
              <a:gd name="T6" fmla="*/ 2147483646 w 72"/>
              <a:gd name="T7" fmla="*/ 2147483646 h 26"/>
              <a:gd name="T8" fmla="*/ 2147483646 w 72"/>
              <a:gd name="T9" fmla="*/ 2147483646 h 26"/>
              <a:gd name="T10" fmla="*/ 2147483646 w 72"/>
              <a:gd name="T11" fmla="*/ 2147483646 h 26"/>
              <a:gd name="T12" fmla="*/ 2147483646 w 72"/>
              <a:gd name="T13" fmla="*/ 2147483646 h 26"/>
              <a:gd name="T14" fmla="*/ 2147483646 w 72"/>
              <a:gd name="T15" fmla="*/ 2147483646 h 26"/>
              <a:gd name="T16" fmla="*/ 2147483646 w 72"/>
              <a:gd name="T17" fmla="*/ 2147483646 h 26"/>
              <a:gd name="T18" fmla="*/ 2147483646 w 72"/>
              <a:gd name="T19" fmla="*/ 2147483646 h 26"/>
              <a:gd name="T20" fmla="*/ 2147483646 w 72"/>
              <a:gd name="T21" fmla="*/ 2147483646 h 26"/>
              <a:gd name="T22" fmla="*/ 2147483646 w 72"/>
              <a:gd name="T23" fmla="*/ 2147483646 h 26"/>
              <a:gd name="T24" fmla="*/ 2147483646 w 72"/>
              <a:gd name="T25" fmla="*/ 2147483646 h 26"/>
              <a:gd name="T26" fmla="*/ 2147483646 w 72"/>
              <a:gd name="T27" fmla="*/ 2147483646 h 26"/>
              <a:gd name="T28" fmla="*/ 2147483646 w 72"/>
              <a:gd name="T29" fmla="*/ 2147483646 h 26"/>
              <a:gd name="T30" fmla="*/ 2147483646 w 72"/>
              <a:gd name="T31" fmla="*/ 2147483646 h 26"/>
              <a:gd name="T32" fmla="*/ 2147483646 w 72"/>
              <a:gd name="T33" fmla="*/ 2147483646 h 26"/>
              <a:gd name="T34" fmla="*/ 2147483646 w 72"/>
              <a:gd name="T35" fmla="*/ 2147483646 h 26"/>
              <a:gd name="T36" fmla="*/ 2147483646 w 72"/>
              <a:gd name="T37" fmla="*/ 2147483646 h 26"/>
              <a:gd name="T38" fmla="*/ 2147483646 w 72"/>
              <a:gd name="T39" fmla="*/ 2147483646 h 26"/>
              <a:gd name="T40" fmla="*/ 2147483646 w 72"/>
              <a:gd name="T41" fmla="*/ 2147483646 h 26"/>
              <a:gd name="T42" fmla="*/ 2147483646 w 72"/>
              <a:gd name="T43" fmla="*/ 2147483646 h 26"/>
              <a:gd name="T44" fmla="*/ 2147483646 w 72"/>
              <a:gd name="T45" fmla="*/ 2147483646 h 26"/>
              <a:gd name="T46" fmla="*/ 2147483646 w 72"/>
              <a:gd name="T47" fmla="*/ 2147483646 h 26"/>
              <a:gd name="T48" fmla="*/ 2147483646 w 72"/>
              <a:gd name="T49" fmla="*/ 2147483646 h 26"/>
              <a:gd name="T50" fmla="*/ 2147483646 w 72"/>
              <a:gd name="T51" fmla="*/ 2147483646 h 26"/>
              <a:gd name="T52" fmla="*/ 2147483646 w 72"/>
              <a:gd name="T53" fmla="*/ 2147483646 h 26"/>
              <a:gd name="T54" fmla="*/ 2147483646 w 72"/>
              <a:gd name="T55" fmla="*/ 2147483646 h 26"/>
              <a:gd name="T56" fmla="*/ 2147483646 w 72"/>
              <a:gd name="T57" fmla="*/ 2147483646 h 26"/>
              <a:gd name="T58" fmla="*/ 2147483646 w 72"/>
              <a:gd name="T59" fmla="*/ 2147483646 h 26"/>
              <a:gd name="T60" fmla="*/ 2147483646 w 72"/>
              <a:gd name="T61" fmla="*/ 2147483646 h 26"/>
              <a:gd name="T62" fmla="*/ 2147483646 w 72"/>
              <a:gd name="T63" fmla="*/ 2147483646 h 26"/>
              <a:gd name="T64" fmla="*/ 2147483646 w 72"/>
              <a:gd name="T65" fmla="*/ 2147483646 h 26"/>
              <a:gd name="T66" fmla="*/ 2147483646 w 72"/>
              <a:gd name="T67" fmla="*/ 2147483646 h 26"/>
              <a:gd name="T68" fmla="*/ 2147483646 w 72"/>
              <a:gd name="T69" fmla="*/ 2147483646 h 26"/>
              <a:gd name="T70" fmla="*/ 2147483646 w 72"/>
              <a:gd name="T71" fmla="*/ 2147483646 h 26"/>
              <a:gd name="T72" fmla="*/ 2147483646 w 72"/>
              <a:gd name="T73" fmla="*/ 2147483646 h 26"/>
              <a:gd name="T74" fmla="*/ 2147483646 w 72"/>
              <a:gd name="T75" fmla="*/ 2147483646 h 26"/>
              <a:gd name="T76" fmla="*/ 2147483646 w 72"/>
              <a:gd name="T77" fmla="*/ 2147483646 h 26"/>
              <a:gd name="T78" fmla="*/ 2147483646 w 72"/>
              <a:gd name="T79" fmla="*/ 2147483646 h 26"/>
              <a:gd name="T80" fmla="*/ 2147483646 w 72"/>
              <a:gd name="T81" fmla="*/ 2147483646 h 26"/>
              <a:gd name="T82" fmla="*/ 2147483646 w 72"/>
              <a:gd name="T83" fmla="*/ 2147483646 h 26"/>
              <a:gd name="T84" fmla="*/ 2147483646 w 72"/>
              <a:gd name="T85" fmla="*/ 2147483646 h 26"/>
              <a:gd name="T86" fmla="*/ 2147483646 w 72"/>
              <a:gd name="T87" fmla="*/ 2147483646 h 26"/>
              <a:gd name="T88" fmla="*/ 2147483646 w 72"/>
              <a:gd name="T89" fmla="*/ 2147483646 h 26"/>
              <a:gd name="T90" fmla="*/ 2147483646 w 72"/>
              <a:gd name="T91" fmla="*/ 2147483646 h 26"/>
              <a:gd name="T92" fmla="*/ 2147483646 w 72"/>
              <a:gd name="T93" fmla="*/ 2147483646 h 26"/>
              <a:gd name="T94" fmla="*/ 2147483646 w 72"/>
              <a:gd name="T95" fmla="*/ 1500050350 h 26"/>
              <a:gd name="T96" fmla="*/ 2147483646 w 72"/>
              <a:gd name="T97" fmla="*/ 0 h 26"/>
              <a:gd name="T98" fmla="*/ 2147483646 w 72"/>
              <a:gd name="T99" fmla="*/ 0 h 26"/>
              <a:gd name="T100" fmla="*/ 2147483646 w 72"/>
              <a:gd name="T101" fmla="*/ 2000276943 h 26"/>
              <a:gd name="T102" fmla="*/ 2147483646 w 72"/>
              <a:gd name="T103" fmla="*/ 2147483646 h 26"/>
              <a:gd name="T104" fmla="*/ 2147483646 w 72"/>
              <a:gd name="T105" fmla="*/ 2000276943 h 26"/>
              <a:gd name="T106" fmla="*/ 2147483646 w 72"/>
              <a:gd name="T107" fmla="*/ 2000276943 h 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 h="26">
                <a:moveTo>
                  <a:pt x="0" y="13"/>
                </a:moveTo>
                <a:lnTo>
                  <a:pt x="2" y="12"/>
                </a:lnTo>
                <a:lnTo>
                  <a:pt x="4" y="12"/>
                </a:lnTo>
                <a:lnTo>
                  <a:pt x="5" y="11"/>
                </a:lnTo>
                <a:lnTo>
                  <a:pt x="6" y="10"/>
                </a:lnTo>
                <a:lnTo>
                  <a:pt x="8" y="9"/>
                </a:lnTo>
                <a:lnTo>
                  <a:pt x="6" y="7"/>
                </a:lnTo>
                <a:lnTo>
                  <a:pt x="12" y="5"/>
                </a:lnTo>
                <a:lnTo>
                  <a:pt x="14" y="6"/>
                </a:lnTo>
                <a:lnTo>
                  <a:pt x="15" y="6"/>
                </a:lnTo>
                <a:lnTo>
                  <a:pt x="16" y="6"/>
                </a:lnTo>
                <a:lnTo>
                  <a:pt x="15" y="7"/>
                </a:lnTo>
                <a:lnTo>
                  <a:pt x="12" y="10"/>
                </a:lnTo>
                <a:lnTo>
                  <a:pt x="12" y="11"/>
                </a:lnTo>
                <a:lnTo>
                  <a:pt x="12" y="12"/>
                </a:lnTo>
                <a:lnTo>
                  <a:pt x="10" y="13"/>
                </a:lnTo>
                <a:lnTo>
                  <a:pt x="9" y="15"/>
                </a:lnTo>
                <a:lnTo>
                  <a:pt x="8" y="13"/>
                </a:lnTo>
                <a:lnTo>
                  <a:pt x="6" y="15"/>
                </a:lnTo>
                <a:lnTo>
                  <a:pt x="4" y="15"/>
                </a:lnTo>
                <a:lnTo>
                  <a:pt x="5" y="16"/>
                </a:lnTo>
                <a:lnTo>
                  <a:pt x="8" y="16"/>
                </a:lnTo>
                <a:lnTo>
                  <a:pt x="9" y="16"/>
                </a:lnTo>
                <a:lnTo>
                  <a:pt x="10" y="16"/>
                </a:lnTo>
                <a:lnTo>
                  <a:pt x="11" y="18"/>
                </a:lnTo>
                <a:lnTo>
                  <a:pt x="11" y="19"/>
                </a:lnTo>
                <a:lnTo>
                  <a:pt x="11" y="21"/>
                </a:lnTo>
                <a:lnTo>
                  <a:pt x="10" y="22"/>
                </a:lnTo>
                <a:lnTo>
                  <a:pt x="11" y="22"/>
                </a:lnTo>
                <a:lnTo>
                  <a:pt x="12" y="22"/>
                </a:lnTo>
                <a:lnTo>
                  <a:pt x="14" y="22"/>
                </a:lnTo>
                <a:lnTo>
                  <a:pt x="14" y="23"/>
                </a:lnTo>
                <a:lnTo>
                  <a:pt x="14" y="24"/>
                </a:lnTo>
                <a:lnTo>
                  <a:pt x="12" y="24"/>
                </a:lnTo>
                <a:lnTo>
                  <a:pt x="11" y="25"/>
                </a:lnTo>
                <a:lnTo>
                  <a:pt x="12" y="26"/>
                </a:lnTo>
                <a:lnTo>
                  <a:pt x="14" y="25"/>
                </a:lnTo>
                <a:lnTo>
                  <a:pt x="15" y="24"/>
                </a:lnTo>
                <a:lnTo>
                  <a:pt x="15" y="23"/>
                </a:lnTo>
                <a:lnTo>
                  <a:pt x="16" y="23"/>
                </a:lnTo>
                <a:lnTo>
                  <a:pt x="18" y="23"/>
                </a:lnTo>
                <a:lnTo>
                  <a:pt x="19" y="23"/>
                </a:lnTo>
                <a:lnTo>
                  <a:pt x="18" y="22"/>
                </a:lnTo>
                <a:lnTo>
                  <a:pt x="16" y="22"/>
                </a:lnTo>
                <a:lnTo>
                  <a:pt x="16" y="21"/>
                </a:lnTo>
                <a:lnTo>
                  <a:pt x="15" y="21"/>
                </a:lnTo>
                <a:lnTo>
                  <a:pt x="16" y="19"/>
                </a:lnTo>
                <a:lnTo>
                  <a:pt x="17" y="19"/>
                </a:lnTo>
                <a:lnTo>
                  <a:pt x="18" y="19"/>
                </a:lnTo>
                <a:lnTo>
                  <a:pt x="19" y="19"/>
                </a:lnTo>
                <a:lnTo>
                  <a:pt x="21" y="19"/>
                </a:lnTo>
                <a:lnTo>
                  <a:pt x="19" y="18"/>
                </a:lnTo>
                <a:lnTo>
                  <a:pt x="18" y="17"/>
                </a:lnTo>
                <a:lnTo>
                  <a:pt x="21" y="18"/>
                </a:lnTo>
                <a:lnTo>
                  <a:pt x="22" y="18"/>
                </a:lnTo>
                <a:lnTo>
                  <a:pt x="24" y="19"/>
                </a:lnTo>
                <a:lnTo>
                  <a:pt x="25" y="19"/>
                </a:lnTo>
                <a:lnTo>
                  <a:pt x="27" y="21"/>
                </a:lnTo>
                <a:lnTo>
                  <a:pt x="28" y="21"/>
                </a:lnTo>
                <a:lnTo>
                  <a:pt x="28" y="22"/>
                </a:lnTo>
                <a:lnTo>
                  <a:pt x="28" y="23"/>
                </a:lnTo>
                <a:lnTo>
                  <a:pt x="29" y="23"/>
                </a:lnTo>
                <a:lnTo>
                  <a:pt x="28" y="25"/>
                </a:lnTo>
                <a:lnTo>
                  <a:pt x="29" y="26"/>
                </a:lnTo>
                <a:lnTo>
                  <a:pt x="31" y="25"/>
                </a:lnTo>
                <a:lnTo>
                  <a:pt x="32" y="25"/>
                </a:lnTo>
                <a:lnTo>
                  <a:pt x="35" y="25"/>
                </a:lnTo>
                <a:lnTo>
                  <a:pt x="36" y="24"/>
                </a:lnTo>
                <a:lnTo>
                  <a:pt x="38" y="24"/>
                </a:lnTo>
                <a:lnTo>
                  <a:pt x="40" y="24"/>
                </a:lnTo>
                <a:lnTo>
                  <a:pt x="41" y="24"/>
                </a:lnTo>
                <a:lnTo>
                  <a:pt x="43" y="23"/>
                </a:lnTo>
                <a:lnTo>
                  <a:pt x="44" y="23"/>
                </a:lnTo>
                <a:lnTo>
                  <a:pt x="47" y="23"/>
                </a:lnTo>
                <a:lnTo>
                  <a:pt x="48" y="23"/>
                </a:lnTo>
                <a:lnTo>
                  <a:pt x="48" y="24"/>
                </a:lnTo>
                <a:lnTo>
                  <a:pt x="49" y="24"/>
                </a:lnTo>
                <a:lnTo>
                  <a:pt x="50" y="25"/>
                </a:lnTo>
                <a:lnTo>
                  <a:pt x="51" y="25"/>
                </a:lnTo>
                <a:lnTo>
                  <a:pt x="50" y="24"/>
                </a:lnTo>
                <a:lnTo>
                  <a:pt x="50" y="23"/>
                </a:lnTo>
                <a:lnTo>
                  <a:pt x="49" y="23"/>
                </a:lnTo>
                <a:lnTo>
                  <a:pt x="48" y="23"/>
                </a:lnTo>
                <a:lnTo>
                  <a:pt x="47" y="23"/>
                </a:lnTo>
                <a:lnTo>
                  <a:pt x="46" y="23"/>
                </a:lnTo>
                <a:lnTo>
                  <a:pt x="44" y="22"/>
                </a:lnTo>
                <a:lnTo>
                  <a:pt x="47" y="21"/>
                </a:lnTo>
                <a:lnTo>
                  <a:pt x="48" y="21"/>
                </a:lnTo>
                <a:lnTo>
                  <a:pt x="49" y="21"/>
                </a:lnTo>
                <a:lnTo>
                  <a:pt x="50" y="22"/>
                </a:lnTo>
                <a:lnTo>
                  <a:pt x="53" y="22"/>
                </a:lnTo>
                <a:lnTo>
                  <a:pt x="54" y="22"/>
                </a:lnTo>
                <a:lnTo>
                  <a:pt x="56" y="23"/>
                </a:lnTo>
                <a:lnTo>
                  <a:pt x="57" y="23"/>
                </a:lnTo>
                <a:lnTo>
                  <a:pt x="57" y="22"/>
                </a:lnTo>
                <a:lnTo>
                  <a:pt x="56" y="22"/>
                </a:lnTo>
                <a:lnTo>
                  <a:pt x="54" y="22"/>
                </a:lnTo>
                <a:lnTo>
                  <a:pt x="53" y="21"/>
                </a:lnTo>
                <a:lnTo>
                  <a:pt x="51" y="21"/>
                </a:lnTo>
                <a:lnTo>
                  <a:pt x="50" y="21"/>
                </a:lnTo>
                <a:lnTo>
                  <a:pt x="51" y="19"/>
                </a:lnTo>
                <a:lnTo>
                  <a:pt x="53" y="18"/>
                </a:lnTo>
                <a:lnTo>
                  <a:pt x="54" y="18"/>
                </a:lnTo>
                <a:lnTo>
                  <a:pt x="55" y="18"/>
                </a:lnTo>
                <a:lnTo>
                  <a:pt x="55" y="19"/>
                </a:lnTo>
                <a:lnTo>
                  <a:pt x="56" y="19"/>
                </a:lnTo>
                <a:lnTo>
                  <a:pt x="57" y="19"/>
                </a:lnTo>
                <a:lnTo>
                  <a:pt x="57" y="18"/>
                </a:lnTo>
                <a:lnTo>
                  <a:pt x="56" y="18"/>
                </a:lnTo>
                <a:lnTo>
                  <a:pt x="55" y="18"/>
                </a:lnTo>
                <a:lnTo>
                  <a:pt x="55" y="17"/>
                </a:lnTo>
                <a:lnTo>
                  <a:pt x="53" y="17"/>
                </a:lnTo>
                <a:lnTo>
                  <a:pt x="51" y="18"/>
                </a:lnTo>
                <a:lnTo>
                  <a:pt x="50" y="18"/>
                </a:lnTo>
                <a:lnTo>
                  <a:pt x="49" y="18"/>
                </a:lnTo>
                <a:lnTo>
                  <a:pt x="48" y="17"/>
                </a:lnTo>
                <a:lnTo>
                  <a:pt x="49" y="17"/>
                </a:lnTo>
                <a:lnTo>
                  <a:pt x="49" y="16"/>
                </a:lnTo>
                <a:lnTo>
                  <a:pt x="50" y="16"/>
                </a:lnTo>
                <a:lnTo>
                  <a:pt x="50" y="15"/>
                </a:lnTo>
                <a:lnTo>
                  <a:pt x="49" y="16"/>
                </a:lnTo>
                <a:lnTo>
                  <a:pt x="49" y="15"/>
                </a:lnTo>
                <a:lnTo>
                  <a:pt x="50" y="15"/>
                </a:lnTo>
                <a:lnTo>
                  <a:pt x="51" y="13"/>
                </a:lnTo>
                <a:lnTo>
                  <a:pt x="53" y="13"/>
                </a:lnTo>
                <a:lnTo>
                  <a:pt x="51" y="13"/>
                </a:lnTo>
                <a:lnTo>
                  <a:pt x="53" y="12"/>
                </a:lnTo>
                <a:lnTo>
                  <a:pt x="54" y="12"/>
                </a:lnTo>
                <a:lnTo>
                  <a:pt x="56" y="12"/>
                </a:lnTo>
                <a:lnTo>
                  <a:pt x="59" y="11"/>
                </a:lnTo>
                <a:lnTo>
                  <a:pt x="61" y="11"/>
                </a:lnTo>
                <a:lnTo>
                  <a:pt x="61" y="12"/>
                </a:lnTo>
                <a:lnTo>
                  <a:pt x="63" y="11"/>
                </a:lnTo>
                <a:lnTo>
                  <a:pt x="62" y="11"/>
                </a:lnTo>
                <a:lnTo>
                  <a:pt x="61" y="10"/>
                </a:lnTo>
                <a:lnTo>
                  <a:pt x="61" y="9"/>
                </a:lnTo>
                <a:lnTo>
                  <a:pt x="59" y="9"/>
                </a:lnTo>
                <a:lnTo>
                  <a:pt x="59" y="7"/>
                </a:lnTo>
                <a:lnTo>
                  <a:pt x="59" y="6"/>
                </a:lnTo>
                <a:lnTo>
                  <a:pt x="60" y="5"/>
                </a:lnTo>
                <a:lnTo>
                  <a:pt x="62" y="5"/>
                </a:lnTo>
                <a:lnTo>
                  <a:pt x="62" y="4"/>
                </a:lnTo>
                <a:lnTo>
                  <a:pt x="61" y="3"/>
                </a:lnTo>
                <a:lnTo>
                  <a:pt x="63" y="3"/>
                </a:lnTo>
                <a:lnTo>
                  <a:pt x="64" y="3"/>
                </a:lnTo>
                <a:lnTo>
                  <a:pt x="63" y="2"/>
                </a:lnTo>
                <a:lnTo>
                  <a:pt x="63" y="0"/>
                </a:lnTo>
                <a:lnTo>
                  <a:pt x="64" y="0"/>
                </a:lnTo>
                <a:lnTo>
                  <a:pt x="66" y="0"/>
                </a:lnTo>
                <a:lnTo>
                  <a:pt x="67" y="0"/>
                </a:lnTo>
                <a:lnTo>
                  <a:pt x="68" y="2"/>
                </a:lnTo>
                <a:lnTo>
                  <a:pt x="68" y="3"/>
                </a:lnTo>
                <a:lnTo>
                  <a:pt x="67" y="4"/>
                </a:lnTo>
                <a:lnTo>
                  <a:pt x="66" y="4"/>
                </a:lnTo>
                <a:lnTo>
                  <a:pt x="64" y="5"/>
                </a:lnTo>
                <a:lnTo>
                  <a:pt x="64" y="7"/>
                </a:lnTo>
                <a:lnTo>
                  <a:pt x="66" y="6"/>
                </a:lnTo>
                <a:lnTo>
                  <a:pt x="67" y="5"/>
                </a:lnTo>
                <a:lnTo>
                  <a:pt x="68" y="4"/>
                </a:lnTo>
                <a:lnTo>
                  <a:pt x="69" y="3"/>
                </a:lnTo>
                <a:lnTo>
                  <a:pt x="70" y="4"/>
                </a:lnTo>
                <a:lnTo>
                  <a:pt x="72" y="4"/>
                </a:lnTo>
              </a:path>
            </a:pathLst>
          </a:custGeom>
          <a:solidFill>
            <a:schemeClr val="bg1"/>
          </a:solidFill>
          <a:ln w="3175" cmpd="sng">
            <a:solidFill>
              <a:schemeClr val="bg2"/>
            </a:solidFill>
            <a:prstDash val="solid"/>
            <a:round/>
            <a:headEnd/>
            <a:tailEnd/>
          </a:ln>
        </p:spPr>
        <p:txBody>
          <a:bodyPr/>
          <a:lstStyle/>
          <a:p>
            <a:endParaRPr lang="en-US"/>
          </a:p>
        </p:txBody>
      </p:sp>
      <p:sp>
        <p:nvSpPr>
          <p:cNvPr id="34132" name="Freeform 340"/>
          <p:cNvSpPr>
            <a:spLocks/>
          </p:cNvSpPr>
          <p:nvPr/>
        </p:nvSpPr>
        <p:spPr bwMode="auto">
          <a:xfrm>
            <a:off x="4400550" y="1836738"/>
            <a:ext cx="3175" cy="1587"/>
          </a:xfrm>
          <a:custGeom>
            <a:avLst/>
            <a:gdLst>
              <a:gd name="T0" fmla="*/ 2000373825 w 4"/>
              <a:gd name="T1" fmla="*/ 0 h 1"/>
              <a:gd name="T2" fmla="*/ 1000502031 w 4"/>
              <a:gd name="T3" fmla="*/ 0 h 1"/>
              <a:gd name="T4" fmla="*/ 0 w 4"/>
              <a:gd name="T5" fmla="*/ 2147483646 h 1"/>
              <a:gd name="T6" fmla="*/ 1000502031 w 4"/>
              <a:gd name="T7" fmla="*/ 0 h 1"/>
              <a:gd name="T8" fmla="*/ 2000373825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4" y="0"/>
                </a:moveTo>
                <a:lnTo>
                  <a:pt x="2" y="0"/>
                </a:lnTo>
                <a:lnTo>
                  <a:pt x="0" y="1"/>
                </a:lnTo>
                <a:lnTo>
                  <a:pt x="2" y="0"/>
                </a:lnTo>
                <a:lnTo>
                  <a:pt x="4"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3" name="Freeform 341"/>
          <p:cNvSpPr>
            <a:spLocks/>
          </p:cNvSpPr>
          <p:nvPr/>
        </p:nvSpPr>
        <p:spPr bwMode="auto">
          <a:xfrm>
            <a:off x="4403725" y="1836738"/>
            <a:ext cx="3175" cy="1587"/>
          </a:xfrm>
          <a:custGeom>
            <a:avLst/>
            <a:gdLst>
              <a:gd name="T0" fmla="*/ 0 w 4"/>
              <a:gd name="T1" fmla="*/ 2147483646 h 1"/>
              <a:gd name="T2" fmla="*/ 1000502031 w 4"/>
              <a:gd name="T3" fmla="*/ 0 h 1"/>
              <a:gd name="T4" fmla="*/ 2000373825 w 4"/>
              <a:gd name="T5" fmla="*/ 0 h 1"/>
              <a:gd name="T6" fmla="*/ 2000373825 w 4"/>
              <a:gd name="T7" fmla="*/ 2147483646 h 1"/>
              <a:gd name="T8" fmla="*/ 0 w 4"/>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0" y="1"/>
                </a:moveTo>
                <a:lnTo>
                  <a:pt x="2" y="0"/>
                </a:lnTo>
                <a:lnTo>
                  <a:pt x="4" y="0"/>
                </a:lnTo>
                <a:lnTo>
                  <a:pt x="4"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4" name="Freeform 342"/>
          <p:cNvSpPr>
            <a:spLocks/>
          </p:cNvSpPr>
          <p:nvPr/>
        </p:nvSpPr>
        <p:spPr bwMode="auto">
          <a:xfrm>
            <a:off x="4511675" y="1684338"/>
            <a:ext cx="23813" cy="14287"/>
          </a:xfrm>
          <a:custGeom>
            <a:avLst/>
            <a:gdLst>
              <a:gd name="T0" fmla="*/ 2147483646 w 31"/>
              <a:gd name="T1" fmla="*/ 2147483646 h 19"/>
              <a:gd name="T2" fmla="*/ 2147483646 w 31"/>
              <a:gd name="T3" fmla="*/ 2147483646 h 19"/>
              <a:gd name="T4" fmla="*/ 1813290815 w 31"/>
              <a:gd name="T5" fmla="*/ 2147483646 h 19"/>
              <a:gd name="T6" fmla="*/ 0 w 31"/>
              <a:gd name="T7" fmla="*/ 2147483646 h 19"/>
              <a:gd name="T8" fmla="*/ 453175217 w 31"/>
              <a:gd name="T9" fmla="*/ 2147483646 h 19"/>
              <a:gd name="T10" fmla="*/ 1813290815 w 31"/>
              <a:gd name="T11" fmla="*/ 2147483646 h 19"/>
              <a:gd name="T12" fmla="*/ 2147483646 w 31"/>
              <a:gd name="T13" fmla="*/ 2147483646 h 19"/>
              <a:gd name="T14" fmla="*/ 2147483646 w 31"/>
              <a:gd name="T15" fmla="*/ 2147483646 h 19"/>
              <a:gd name="T16" fmla="*/ 2147483646 w 31"/>
              <a:gd name="T17" fmla="*/ 2147483646 h 19"/>
              <a:gd name="T18" fmla="*/ 1813290815 w 31"/>
              <a:gd name="T19" fmla="*/ 2147483646 h 19"/>
              <a:gd name="T20" fmla="*/ 2147483646 w 31"/>
              <a:gd name="T21" fmla="*/ 2147483646 h 19"/>
              <a:gd name="T22" fmla="*/ 2147483646 w 31"/>
              <a:gd name="T23" fmla="*/ 2147483646 h 19"/>
              <a:gd name="T24" fmla="*/ 2147483646 w 31"/>
              <a:gd name="T25" fmla="*/ 2147483646 h 19"/>
              <a:gd name="T26" fmla="*/ 2147483646 w 31"/>
              <a:gd name="T27" fmla="*/ 2147483646 h 19"/>
              <a:gd name="T28" fmla="*/ 1813290815 w 31"/>
              <a:gd name="T29" fmla="*/ 2147483646 h 19"/>
              <a:gd name="T30" fmla="*/ 2147483646 w 31"/>
              <a:gd name="T31" fmla="*/ 2147483646 h 19"/>
              <a:gd name="T32" fmla="*/ 2147483646 w 31"/>
              <a:gd name="T33" fmla="*/ 2147483646 h 19"/>
              <a:gd name="T34" fmla="*/ 2147483646 w 31"/>
              <a:gd name="T35" fmla="*/ 2147483646 h 19"/>
              <a:gd name="T36" fmla="*/ 2147483646 w 31"/>
              <a:gd name="T37" fmla="*/ 2147483646 h 19"/>
              <a:gd name="T38" fmla="*/ 906350434 w 31"/>
              <a:gd name="T39" fmla="*/ 2147483646 h 19"/>
              <a:gd name="T40" fmla="*/ 2147483646 w 31"/>
              <a:gd name="T41" fmla="*/ 2147483646 h 19"/>
              <a:gd name="T42" fmla="*/ 2147483646 w 31"/>
              <a:gd name="T43" fmla="*/ 2147483646 h 19"/>
              <a:gd name="T44" fmla="*/ 2147483646 w 31"/>
              <a:gd name="T45" fmla="*/ 2147483646 h 19"/>
              <a:gd name="T46" fmla="*/ 2147483646 w 31"/>
              <a:gd name="T47" fmla="*/ 2147483646 h 19"/>
              <a:gd name="T48" fmla="*/ 2147483646 w 31"/>
              <a:gd name="T49" fmla="*/ 1700798171 h 19"/>
              <a:gd name="T50" fmla="*/ 2147483646 w 31"/>
              <a:gd name="T51" fmla="*/ 1700798171 h 19"/>
              <a:gd name="T52" fmla="*/ 2147483646 w 31"/>
              <a:gd name="T53" fmla="*/ 1275598252 h 19"/>
              <a:gd name="T54" fmla="*/ 2147483646 w 31"/>
              <a:gd name="T55" fmla="*/ 850399085 h 19"/>
              <a:gd name="T56" fmla="*/ 2147483646 w 31"/>
              <a:gd name="T57" fmla="*/ 1275598252 h 19"/>
              <a:gd name="T58" fmla="*/ 2147483646 w 31"/>
              <a:gd name="T59" fmla="*/ 1700798171 h 19"/>
              <a:gd name="T60" fmla="*/ 2147483646 w 31"/>
              <a:gd name="T61" fmla="*/ 850399085 h 19"/>
              <a:gd name="T62" fmla="*/ 2147483646 w 31"/>
              <a:gd name="T63" fmla="*/ 425199167 h 19"/>
              <a:gd name="T64" fmla="*/ 2147483646 w 31"/>
              <a:gd name="T65" fmla="*/ 1275598252 h 19"/>
              <a:gd name="T66" fmla="*/ 2147483646 w 31"/>
              <a:gd name="T67" fmla="*/ 850399085 h 19"/>
              <a:gd name="T68" fmla="*/ 2147483646 w 31"/>
              <a:gd name="T69" fmla="*/ 0 h 19"/>
              <a:gd name="T70" fmla="*/ 2147483646 w 31"/>
              <a:gd name="T71" fmla="*/ 425199167 h 19"/>
              <a:gd name="T72" fmla="*/ 2147483646 w 31"/>
              <a:gd name="T73" fmla="*/ 425199167 h 19"/>
              <a:gd name="T74" fmla="*/ 2147483646 w 31"/>
              <a:gd name="T75" fmla="*/ 425199167 h 19"/>
              <a:gd name="T76" fmla="*/ 2147483646 w 31"/>
              <a:gd name="T77" fmla="*/ 850399085 h 19"/>
              <a:gd name="T78" fmla="*/ 2147483646 w 31"/>
              <a:gd name="T79" fmla="*/ 1700798171 h 19"/>
              <a:gd name="T80" fmla="*/ 2147483646 w 31"/>
              <a:gd name="T81" fmla="*/ 1275598252 h 19"/>
              <a:gd name="T82" fmla="*/ 2147483646 w 31"/>
              <a:gd name="T83" fmla="*/ 1275598252 h 19"/>
              <a:gd name="T84" fmla="*/ 2147483646 w 31"/>
              <a:gd name="T85" fmla="*/ 1700798171 h 19"/>
              <a:gd name="T86" fmla="*/ 2147483646 w 31"/>
              <a:gd name="T87" fmla="*/ 2147483646 h 19"/>
              <a:gd name="T88" fmla="*/ 2147483646 w 31"/>
              <a:gd name="T89" fmla="*/ 2147483646 h 19"/>
              <a:gd name="T90" fmla="*/ 2147483646 w 31"/>
              <a:gd name="T91" fmla="*/ 2147483646 h 19"/>
              <a:gd name="T92" fmla="*/ 2147483646 w 31"/>
              <a:gd name="T93" fmla="*/ 2147483646 h 19"/>
              <a:gd name="T94" fmla="*/ 2147483646 w 31"/>
              <a:gd name="T95" fmla="*/ 2147483646 h 19"/>
              <a:gd name="T96" fmla="*/ 2147483646 w 31"/>
              <a:gd name="T97" fmla="*/ 2147483646 h 19"/>
              <a:gd name="T98" fmla="*/ 2147483646 w 31"/>
              <a:gd name="T99" fmla="*/ 2147483646 h 19"/>
              <a:gd name="T100" fmla="*/ 2147483646 w 31"/>
              <a:gd name="T101" fmla="*/ 2147483646 h 19"/>
              <a:gd name="T102" fmla="*/ 2147483646 w 31"/>
              <a:gd name="T103" fmla="*/ 2147483646 h 19"/>
              <a:gd name="T104" fmla="*/ 2147483646 w 31"/>
              <a:gd name="T105" fmla="*/ 2147483646 h 19"/>
              <a:gd name="T106" fmla="*/ 2147483646 w 31"/>
              <a:gd name="T107" fmla="*/ 2147483646 h 19"/>
              <a:gd name="T108" fmla="*/ 2147483646 w 31"/>
              <a:gd name="T109" fmla="*/ 2147483646 h 19"/>
              <a:gd name="T110" fmla="*/ 2147483646 w 31"/>
              <a:gd name="T111" fmla="*/ 2147483646 h 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 h="19">
                <a:moveTo>
                  <a:pt x="11" y="17"/>
                </a:moveTo>
                <a:lnTo>
                  <a:pt x="10" y="19"/>
                </a:lnTo>
                <a:lnTo>
                  <a:pt x="8" y="19"/>
                </a:lnTo>
                <a:lnTo>
                  <a:pt x="7" y="19"/>
                </a:lnTo>
                <a:lnTo>
                  <a:pt x="6" y="17"/>
                </a:lnTo>
                <a:lnTo>
                  <a:pt x="4" y="19"/>
                </a:lnTo>
                <a:lnTo>
                  <a:pt x="2" y="19"/>
                </a:lnTo>
                <a:lnTo>
                  <a:pt x="0" y="19"/>
                </a:lnTo>
                <a:lnTo>
                  <a:pt x="1" y="17"/>
                </a:lnTo>
                <a:lnTo>
                  <a:pt x="1" y="16"/>
                </a:lnTo>
                <a:lnTo>
                  <a:pt x="2" y="16"/>
                </a:lnTo>
                <a:lnTo>
                  <a:pt x="4" y="16"/>
                </a:lnTo>
                <a:lnTo>
                  <a:pt x="5" y="15"/>
                </a:lnTo>
                <a:lnTo>
                  <a:pt x="6" y="15"/>
                </a:lnTo>
                <a:lnTo>
                  <a:pt x="7" y="16"/>
                </a:lnTo>
                <a:lnTo>
                  <a:pt x="8" y="15"/>
                </a:lnTo>
                <a:lnTo>
                  <a:pt x="8" y="14"/>
                </a:lnTo>
                <a:lnTo>
                  <a:pt x="7" y="14"/>
                </a:lnTo>
                <a:lnTo>
                  <a:pt x="5" y="14"/>
                </a:lnTo>
                <a:lnTo>
                  <a:pt x="4" y="14"/>
                </a:lnTo>
                <a:lnTo>
                  <a:pt x="4" y="13"/>
                </a:lnTo>
                <a:lnTo>
                  <a:pt x="6" y="13"/>
                </a:lnTo>
                <a:lnTo>
                  <a:pt x="7" y="13"/>
                </a:lnTo>
                <a:lnTo>
                  <a:pt x="8" y="13"/>
                </a:lnTo>
                <a:lnTo>
                  <a:pt x="8" y="11"/>
                </a:lnTo>
                <a:lnTo>
                  <a:pt x="10" y="10"/>
                </a:lnTo>
                <a:lnTo>
                  <a:pt x="8" y="10"/>
                </a:lnTo>
                <a:lnTo>
                  <a:pt x="7" y="11"/>
                </a:lnTo>
                <a:lnTo>
                  <a:pt x="6" y="10"/>
                </a:lnTo>
                <a:lnTo>
                  <a:pt x="4" y="10"/>
                </a:lnTo>
                <a:lnTo>
                  <a:pt x="4" y="9"/>
                </a:lnTo>
                <a:lnTo>
                  <a:pt x="5" y="9"/>
                </a:lnTo>
                <a:lnTo>
                  <a:pt x="6" y="9"/>
                </a:lnTo>
                <a:lnTo>
                  <a:pt x="7" y="9"/>
                </a:lnTo>
                <a:lnTo>
                  <a:pt x="8" y="9"/>
                </a:lnTo>
                <a:lnTo>
                  <a:pt x="8" y="8"/>
                </a:lnTo>
                <a:lnTo>
                  <a:pt x="7" y="8"/>
                </a:lnTo>
                <a:lnTo>
                  <a:pt x="6" y="8"/>
                </a:lnTo>
                <a:lnTo>
                  <a:pt x="5" y="8"/>
                </a:lnTo>
                <a:lnTo>
                  <a:pt x="2" y="8"/>
                </a:lnTo>
                <a:lnTo>
                  <a:pt x="4" y="7"/>
                </a:lnTo>
                <a:lnTo>
                  <a:pt x="5" y="8"/>
                </a:lnTo>
                <a:lnTo>
                  <a:pt x="6" y="7"/>
                </a:lnTo>
                <a:lnTo>
                  <a:pt x="7" y="7"/>
                </a:lnTo>
                <a:lnTo>
                  <a:pt x="8" y="7"/>
                </a:lnTo>
                <a:lnTo>
                  <a:pt x="11" y="7"/>
                </a:lnTo>
                <a:lnTo>
                  <a:pt x="12" y="7"/>
                </a:lnTo>
                <a:lnTo>
                  <a:pt x="13" y="6"/>
                </a:lnTo>
                <a:lnTo>
                  <a:pt x="11" y="6"/>
                </a:lnTo>
                <a:lnTo>
                  <a:pt x="10" y="4"/>
                </a:lnTo>
                <a:lnTo>
                  <a:pt x="11" y="3"/>
                </a:lnTo>
                <a:lnTo>
                  <a:pt x="12" y="4"/>
                </a:lnTo>
                <a:lnTo>
                  <a:pt x="13" y="3"/>
                </a:lnTo>
                <a:lnTo>
                  <a:pt x="12" y="3"/>
                </a:lnTo>
                <a:lnTo>
                  <a:pt x="11" y="2"/>
                </a:lnTo>
                <a:lnTo>
                  <a:pt x="13" y="2"/>
                </a:lnTo>
                <a:lnTo>
                  <a:pt x="16" y="2"/>
                </a:lnTo>
                <a:lnTo>
                  <a:pt x="16" y="3"/>
                </a:lnTo>
                <a:lnTo>
                  <a:pt x="17" y="3"/>
                </a:lnTo>
                <a:lnTo>
                  <a:pt x="19" y="4"/>
                </a:lnTo>
                <a:lnTo>
                  <a:pt x="20" y="4"/>
                </a:lnTo>
                <a:lnTo>
                  <a:pt x="18" y="2"/>
                </a:lnTo>
                <a:lnTo>
                  <a:pt x="16" y="1"/>
                </a:lnTo>
                <a:lnTo>
                  <a:pt x="18" y="1"/>
                </a:lnTo>
                <a:lnTo>
                  <a:pt x="19" y="1"/>
                </a:lnTo>
                <a:lnTo>
                  <a:pt x="19" y="3"/>
                </a:lnTo>
                <a:lnTo>
                  <a:pt x="21" y="2"/>
                </a:lnTo>
                <a:lnTo>
                  <a:pt x="20" y="2"/>
                </a:lnTo>
                <a:lnTo>
                  <a:pt x="20" y="1"/>
                </a:lnTo>
                <a:lnTo>
                  <a:pt x="19" y="0"/>
                </a:lnTo>
                <a:lnTo>
                  <a:pt x="20" y="0"/>
                </a:lnTo>
                <a:lnTo>
                  <a:pt x="21" y="1"/>
                </a:lnTo>
                <a:lnTo>
                  <a:pt x="23" y="2"/>
                </a:lnTo>
                <a:lnTo>
                  <a:pt x="24" y="1"/>
                </a:lnTo>
                <a:lnTo>
                  <a:pt x="24" y="0"/>
                </a:lnTo>
                <a:lnTo>
                  <a:pt x="25" y="1"/>
                </a:lnTo>
                <a:lnTo>
                  <a:pt x="26" y="1"/>
                </a:lnTo>
                <a:lnTo>
                  <a:pt x="26" y="2"/>
                </a:lnTo>
                <a:lnTo>
                  <a:pt x="25" y="3"/>
                </a:lnTo>
                <a:lnTo>
                  <a:pt x="25" y="4"/>
                </a:lnTo>
                <a:lnTo>
                  <a:pt x="26" y="4"/>
                </a:lnTo>
                <a:lnTo>
                  <a:pt x="26" y="3"/>
                </a:lnTo>
                <a:lnTo>
                  <a:pt x="27" y="3"/>
                </a:lnTo>
                <a:lnTo>
                  <a:pt x="29" y="3"/>
                </a:lnTo>
                <a:lnTo>
                  <a:pt x="31" y="3"/>
                </a:lnTo>
                <a:lnTo>
                  <a:pt x="30" y="4"/>
                </a:lnTo>
                <a:lnTo>
                  <a:pt x="29" y="6"/>
                </a:lnTo>
                <a:lnTo>
                  <a:pt x="27" y="6"/>
                </a:lnTo>
                <a:lnTo>
                  <a:pt x="29" y="7"/>
                </a:lnTo>
                <a:lnTo>
                  <a:pt x="29" y="6"/>
                </a:lnTo>
                <a:lnTo>
                  <a:pt x="30" y="6"/>
                </a:lnTo>
                <a:lnTo>
                  <a:pt x="31" y="6"/>
                </a:lnTo>
                <a:lnTo>
                  <a:pt x="31" y="7"/>
                </a:lnTo>
                <a:lnTo>
                  <a:pt x="30" y="7"/>
                </a:lnTo>
                <a:lnTo>
                  <a:pt x="30" y="8"/>
                </a:lnTo>
                <a:lnTo>
                  <a:pt x="27" y="9"/>
                </a:lnTo>
                <a:lnTo>
                  <a:pt x="26" y="10"/>
                </a:lnTo>
                <a:lnTo>
                  <a:pt x="27" y="11"/>
                </a:lnTo>
                <a:lnTo>
                  <a:pt x="26" y="13"/>
                </a:lnTo>
                <a:lnTo>
                  <a:pt x="30" y="14"/>
                </a:lnTo>
                <a:lnTo>
                  <a:pt x="27" y="15"/>
                </a:lnTo>
                <a:lnTo>
                  <a:pt x="25" y="15"/>
                </a:lnTo>
                <a:lnTo>
                  <a:pt x="24" y="14"/>
                </a:lnTo>
                <a:lnTo>
                  <a:pt x="20" y="15"/>
                </a:lnTo>
                <a:lnTo>
                  <a:pt x="19" y="15"/>
                </a:lnTo>
                <a:lnTo>
                  <a:pt x="18" y="15"/>
                </a:lnTo>
                <a:lnTo>
                  <a:pt x="18" y="14"/>
                </a:lnTo>
                <a:lnTo>
                  <a:pt x="17" y="14"/>
                </a:lnTo>
                <a:lnTo>
                  <a:pt x="16" y="15"/>
                </a:lnTo>
                <a:lnTo>
                  <a:pt x="14" y="16"/>
                </a:lnTo>
                <a:lnTo>
                  <a:pt x="12" y="17"/>
                </a:lnTo>
                <a:lnTo>
                  <a:pt x="11" y="1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5" name="Freeform 343"/>
          <p:cNvSpPr>
            <a:spLocks/>
          </p:cNvSpPr>
          <p:nvPr/>
        </p:nvSpPr>
        <p:spPr bwMode="auto">
          <a:xfrm>
            <a:off x="4435475" y="1712913"/>
            <a:ext cx="46038" cy="17462"/>
          </a:xfrm>
          <a:custGeom>
            <a:avLst/>
            <a:gdLst>
              <a:gd name="T0" fmla="*/ 1000524010 w 58"/>
              <a:gd name="T1" fmla="*/ 2147483646 h 22"/>
              <a:gd name="T2" fmla="*/ 2147483646 w 58"/>
              <a:gd name="T3" fmla="*/ 2147483646 h 22"/>
              <a:gd name="T4" fmla="*/ 2147483646 w 58"/>
              <a:gd name="T5" fmla="*/ 2147483646 h 22"/>
              <a:gd name="T6" fmla="*/ 2147483646 w 58"/>
              <a:gd name="T7" fmla="*/ 2147483646 h 22"/>
              <a:gd name="T8" fmla="*/ 2147483646 w 58"/>
              <a:gd name="T9" fmla="*/ 2147483646 h 22"/>
              <a:gd name="T10" fmla="*/ 2147483646 w 58"/>
              <a:gd name="T11" fmla="*/ 2147483646 h 22"/>
              <a:gd name="T12" fmla="*/ 2147483646 w 58"/>
              <a:gd name="T13" fmla="*/ 2147483646 h 22"/>
              <a:gd name="T14" fmla="*/ 2147483646 w 58"/>
              <a:gd name="T15" fmla="*/ 2147483646 h 22"/>
              <a:gd name="T16" fmla="*/ 2147483646 w 58"/>
              <a:gd name="T17" fmla="*/ 2147483646 h 22"/>
              <a:gd name="T18" fmla="*/ 2147483646 w 58"/>
              <a:gd name="T19" fmla="*/ 2147483646 h 22"/>
              <a:gd name="T20" fmla="*/ 2147483646 w 58"/>
              <a:gd name="T21" fmla="*/ 2147483646 h 22"/>
              <a:gd name="T22" fmla="*/ 2147483646 w 58"/>
              <a:gd name="T23" fmla="*/ 2147483646 h 22"/>
              <a:gd name="T24" fmla="*/ 2147483646 w 58"/>
              <a:gd name="T25" fmla="*/ 2147483646 h 22"/>
              <a:gd name="T26" fmla="*/ 2147483646 w 58"/>
              <a:gd name="T27" fmla="*/ 2147483646 h 22"/>
              <a:gd name="T28" fmla="*/ 2147483646 w 58"/>
              <a:gd name="T29" fmla="*/ 2147483646 h 22"/>
              <a:gd name="T30" fmla="*/ 2147483646 w 58"/>
              <a:gd name="T31" fmla="*/ 2147483646 h 22"/>
              <a:gd name="T32" fmla="*/ 2147483646 w 58"/>
              <a:gd name="T33" fmla="*/ 2147483646 h 22"/>
              <a:gd name="T34" fmla="*/ 2147483646 w 58"/>
              <a:gd name="T35" fmla="*/ 2147483646 h 22"/>
              <a:gd name="T36" fmla="*/ 2147483646 w 58"/>
              <a:gd name="T37" fmla="*/ 2147483646 h 22"/>
              <a:gd name="T38" fmla="*/ 2147483646 w 58"/>
              <a:gd name="T39" fmla="*/ 2147483646 h 22"/>
              <a:gd name="T40" fmla="*/ 2147483646 w 58"/>
              <a:gd name="T41" fmla="*/ 2147483646 h 22"/>
              <a:gd name="T42" fmla="*/ 2147483646 w 58"/>
              <a:gd name="T43" fmla="*/ 2147483646 h 22"/>
              <a:gd name="T44" fmla="*/ 2147483646 w 58"/>
              <a:gd name="T45" fmla="*/ 2147483646 h 22"/>
              <a:gd name="T46" fmla="*/ 2147483646 w 58"/>
              <a:gd name="T47" fmla="*/ 2147483646 h 22"/>
              <a:gd name="T48" fmla="*/ 2147483646 w 58"/>
              <a:gd name="T49" fmla="*/ 2147483646 h 22"/>
              <a:gd name="T50" fmla="*/ 2147483646 w 58"/>
              <a:gd name="T51" fmla="*/ 2000259400 h 22"/>
              <a:gd name="T52" fmla="*/ 2147483646 w 58"/>
              <a:gd name="T53" fmla="*/ 999814590 h 22"/>
              <a:gd name="T54" fmla="*/ 2147483646 w 58"/>
              <a:gd name="T55" fmla="*/ 0 h 22"/>
              <a:gd name="T56" fmla="*/ 2147483646 w 58"/>
              <a:gd name="T57" fmla="*/ 0 h 22"/>
              <a:gd name="T58" fmla="*/ 2147483646 w 58"/>
              <a:gd name="T59" fmla="*/ 999814590 h 22"/>
              <a:gd name="T60" fmla="*/ 2147483646 w 58"/>
              <a:gd name="T61" fmla="*/ 999814590 h 22"/>
              <a:gd name="T62" fmla="*/ 2147483646 w 58"/>
              <a:gd name="T63" fmla="*/ 1500037392 h 22"/>
              <a:gd name="T64" fmla="*/ 2147483646 w 58"/>
              <a:gd name="T65" fmla="*/ 999814590 h 22"/>
              <a:gd name="T66" fmla="*/ 2147483646 w 58"/>
              <a:gd name="T67" fmla="*/ 999814590 h 22"/>
              <a:gd name="T68" fmla="*/ 2147483646 w 58"/>
              <a:gd name="T69" fmla="*/ 1500037392 h 22"/>
              <a:gd name="T70" fmla="*/ 2147483646 w 58"/>
              <a:gd name="T71" fmla="*/ 1500037392 h 22"/>
              <a:gd name="T72" fmla="*/ 2147483646 w 58"/>
              <a:gd name="T73" fmla="*/ 2000259400 h 22"/>
              <a:gd name="T74" fmla="*/ 2147483646 w 58"/>
              <a:gd name="T75" fmla="*/ 2147483646 h 22"/>
              <a:gd name="T76" fmla="*/ 2147483646 w 58"/>
              <a:gd name="T77" fmla="*/ 2147483646 h 22"/>
              <a:gd name="T78" fmla="*/ 2147483646 w 58"/>
              <a:gd name="T79" fmla="*/ 2147483646 h 22"/>
              <a:gd name="T80" fmla="*/ 2147483646 w 58"/>
              <a:gd name="T81" fmla="*/ 2147483646 h 22"/>
              <a:gd name="T82" fmla="*/ 2147483646 w 58"/>
              <a:gd name="T83" fmla="*/ 2147483646 h 22"/>
              <a:gd name="T84" fmla="*/ 2147483646 w 58"/>
              <a:gd name="T85" fmla="*/ 2000259400 h 22"/>
              <a:gd name="T86" fmla="*/ 2147483646 w 58"/>
              <a:gd name="T87" fmla="*/ 2147483646 h 22"/>
              <a:gd name="T88" fmla="*/ 2147483646 w 58"/>
              <a:gd name="T89" fmla="*/ 2147483646 h 22"/>
              <a:gd name="T90" fmla="*/ 2147483646 w 58"/>
              <a:gd name="T91" fmla="*/ 2147483646 h 22"/>
              <a:gd name="T92" fmla="*/ 2147483646 w 58"/>
              <a:gd name="T93" fmla="*/ 2000259400 h 22"/>
              <a:gd name="T94" fmla="*/ 2147483646 w 58"/>
              <a:gd name="T95" fmla="*/ 2147483646 h 22"/>
              <a:gd name="T96" fmla="*/ 2147483646 w 58"/>
              <a:gd name="T97" fmla="*/ 2147483646 h 22"/>
              <a:gd name="T98" fmla="*/ 2147483646 w 58"/>
              <a:gd name="T99" fmla="*/ 2147483646 h 22"/>
              <a:gd name="T100" fmla="*/ 2147483646 w 58"/>
              <a:gd name="T101" fmla="*/ 2147483646 h 22"/>
              <a:gd name="T102" fmla="*/ 2147483646 w 58"/>
              <a:gd name="T103" fmla="*/ 2147483646 h 22"/>
              <a:gd name="T104" fmla="*/ 2147483646 w 58"/>
              <a:gd name="T105" fmla="*/ 2147483646 h 22"/>
              <a:gd name="T106" fmla="*/ 2147483646 w 58"/>
              <a:gd name="T107" fmla="*/ 2147483646 h 22"/>
              <a:gd name="T108" fmla="*/ 2147483646 w 58"/>
              <a:gd name="T109" fmla="*/ 2147483646 h 22"/>
              <a:gd name="T110" fmla="*/ 2147483646 w 58"/>
              <a:gd name="T111" fmla="*/ 2147483646 h 22"/>
              <a:gd name="T112" fmla="*/ 2147483646 w 58"/>
              <a:gd name="T113" fmla="*/ 2147483646 h 22"/>
              <a:gd name="T114" fmla="*/ 2147483646 w 58"/>
              <a:gd name="T115" fmla="*/ 2147483646 h 22"/>
              <a:gd name="T116" fmla="*/ 2147483646 w 58"/>
              <a:gd name="T117" fmla="*/ 2147483646 h 22"/>
              <a:gd name="T118" fmla="*/ 1500155374 w 58"/>
              <a:gd name="T119" fmla="*/ 2147483646 h 22"/>
              <a:gd name="T120" fmla="*/ 1000524010 w 58"/>
              <a:gd name="T121" fmla="*/ 2147483646 h 22"/>
              <a:gd name="T122" fmla="*/ 0 w 58"/>
              <a:gd name="T123" fmla="*/ 2147483646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 h="22">
                <a:moveTo>
                  <a:pt x="0" y="21"/>
                </a:moveTo>
                <a:lnTo>
                  <a:pt x="2" y="22"/>
                </a:lnTo>
                <a:lnTo>
                  <a:pt x="3" y="21"/>
                </a:lnTo>
                <a:lnTo>
                  <a:pt x="5" y="19"/>
                </a:lnTo>
                <a:lnTo>
                  <a:pt x="7" y="18"/>
                </a:lnTo>
                <a:lnTo>
                  <a:pt x="9" y="17"/>
                </a:lnTo>
                <a:lnTo>
                  <a:pt x="11" y="16"/>
                </a:lnTo>
                <a:lnTo>
                  <a:pt x="11" y="13"/>
                </a:lnTo>
                <a:lnTo>
                  <a:pt x="11" y="16"/>
                </a:lnTo>
                <a:lnTo>
                  <a:pt x="15" y="15"/>
                </a:lnTo>
                <a:lnTo>
                  <a:pt x="17" y="11"/>
                </a:lnTo>
                <a:lnTo>
                  <a:pt x="18" y="11"/>
                </a:lnTo>
                <a:lnTo>
                  <a:pt x="17" y="11"/>
                </a:lnTo>
                <a:lnTo>
                  <a:pt x="17" y="12"/>
                </a:lnTo>
                <a:lnTo>
                  <a:pt x="17" y="13"/>
                </a:lnTo>
                <a:lnTo>
                  <a:pt x="18" y="13"/>
                </a:lnTo>
                <a:lnTo>
                  <a:pt x="19" y="12"/>
                </a:lnTo>
                <a:lnTo>
                  <a:pt x="20" y="11"/>
                </a:lnTo>
                <a:lnTo>
                  <a:pt x="22" y="12"/>
                </a:lnTo>
                <a:lnTo>
                  <a:pt x="23" y="12"/>
                </a:lnTo>
                <a:lnTo>
                  <a:pt x="24" y="11"/>
                </a:lnTo>
                <a:lnTo>
                  <a:pt x="24" y="12"/>
                </a:lnTo>
                <a:lnTo>
                  <a:pt x="25" y="11"/>
                </a:lnTo>
                <a:lnTo>
                  <a:pt x="26" y="11"/>
                </a:lnTo>
                <a:lnTo>
                  <a:pt x="25" y="10"/>
                </a:lnTo>
                <a:lnTo>
                  <a:pt x="26" y="10"/>
                </a:lnTo>
                <a:lnTo>
                  <a:pt x="28" y="9"/>
                </a:lnTo>
                <a:lnTo>
                  <a:pt x="28" y="10"/>
                </a:lnTo>
                <a:lnTo>
                  <a:pt x="29" y="9"/>
                </a:lnTo>
                <a:lnTo>
                  <a:pt x="30" y="10"/>
                </a:lnTo>
                <a:lnTo>
                  <a:pt x="31" y="9"/>
                </a:lnTo>
                <a:lnTo>
                  <a:pt x="32" y="7"/>
                </a:lnTo>
                <a:lnTo>
                  <a:pt x="34" y="7"/>
                </a:lnTo>
                <a:lnTo>
                  <a:pt x="36" y="7"/>
                </a:lnTo>
                <a:lnTo>
                  <a:pt x="35" y="7"/>
                </a:lnTo>
                <a:lnTo>
                  <a:pt x="35" y="9"/>
                </a:lnTo>
                <a:lnTo>
                  <a:pt x="35" y="10"/>
                </a:lnTo>
                <a:lnTo>
                  <a:pt x="37" y="10"/>
                </a:lnTo>
                <a:lnTo>
                  <a:pt x="41" y="9"/>
                </a:lnTo>
                <a:lnTo>
                  <a:pt x="43" y="9"/>
                </a:lnTo>
                <a:lnTo>
                  <a:pt x="44" y="7"/>
                </a:lnTo>
                <a:lnTo>
                  <a:pt x="45" y="7"/>
                </a:lnTo>
                <a:lnTo>
                  <a:pt x="47" y="6"/>
                </a:lnTo>
                <a:lnTo>
                  <a:pt x="48" y="5"/>
                </a:lnTo>
                <a:lnTo>
                  <a:pt x="48" y="4"/>
                </a:lnTo>
                <a:lnTo>
                  <a:pt x="49" y="5"/>
                </a:lnTo>
                <a:lnTo>
                  <a:pt x="48" y="5"/>
                </a:lnTo>
                <a:lnTo>
                  <a:pt x="48" y="6"/>
                </a:lnTo>
                <a:lnTo>
                  <a:pt x="49" y="6"/>
                </a:lnTo>
                <a:lnTo>
                  <a:pt x="51" y="6"/>
                </a:lnTo>
                <a:lnTo>
                  <a:pt x="52" y="5"/>
                </a:lnTo>
                <a:lnTo>
                  <a:pt x="55" y="4"/>
                </a:lnTo>
                <a:lnTo>
                  <a:pt x="56" y="3"/>
                </a:lnTo>
                <a:lnTo>
                  <a:pt x="57" y="2"/>
                </a:lnTo>
                <a:lnTo>
                  <a:pt x="58" y="0"/>
                </a:lnTo>
                <a:lnTo>
                  <a:pt x="57" y="0"/>
                </a:lnTo>
                <a:lnTo>
                  <a:pt x="56" y="0"/>
                </a:lnTo>
                <a:lnTo>
                  <a:pt x="54" y="0"/>
                </a:lnTo>
                <a:lnTo>
                  <a:pt x="52" y="0"/>
                </a:lnTo>
                <a:lnTo>
                  <a:pt x="51" y="2"/>
                </a:lnTo>
                <a:lnTo>
                  <a:pt x="50" y="2"/>
                </a:lnTo>
                <a:lnTo>
                  <a:pt x="48" y="2"/>
                </a:lnTo>
                <a:lnTo>
                  <a:pt x="47" y="2"/>
                </a:lnTo>
                <a:lnTo>
                  <a:pt x="48" y="3"/>
                </a:lnTo>
                <a:lnTo>
                  <a:pt x="47" y="3"/>
                </a:lnTo>
                <a:lnTo>
                  <a:pt x="45" y="2"/>
                </a:lnTo>
                <a:lnTo>
                  <a:pt x="44" y="2"/>
                </a:lnTo>
                <a:lnTo>
                  <a:pt x="43" y="2"/>
                </a:lnTo>
                <a:lnTo>
                  <a:pt x="44" y="3"/>
                </a:lnTo>
                <a:lnTo>
                  <a:pt x="43" y="3"/>
                </a:lnTo>
                <a:lnTo>
                  <a:pt x="42" y="3"/>
                </a:lnTo>
                <a:lnTo>
                  <a:pt x="39" y="3"/>
                </a:lnTo>
                <a:lnTo>
                  <a:pt x="42" y="4"/>
                </a:lnTo>
                <a:lnTo>
                  <a:pt x="41" y="4"/>
                </a:lnTo>
                <a:lnTo>
                  <a:pt x="41" y="5"/>
                </a:lnTo>
                <a:lnTo>
                  <a:pt x="39" y="5"/>
                </a:lnTo>
                <a:lnTo>
                  <a:pt x="38" y="4"/>
                </a:lnTo>
                <a:lnTo>
                  <a:pt x="37" y="5"/>
                </a:lnTo>
                <a:lnTo>
                  <a:pt x="37" y="6"/>
                </a:lnTo>
                <a:lnTo>
                  <a:pt x="36" y="7"/>
                </a:lnTo>
                <a:lnTo>
                  <a:pt x="36" y="6"/>
                </a:lnTo>
                <a:lnTo>
                  <a:pt x="36" y="5"/>
                </a:lnTo>
                <a:lnTo>
                  <a:pt x="35" y="5"/>
                </a:lnTo>
                <a:lnTo>
                  <a:pt x="34" y="5"/>
                </a:lnTo>
                <a:lnTo>
                  <a:pt x="34" y="4"/>
                </a:lnTo>
                <a:lnTo>
                  <a:pt x="32" y="4"/>
                </a:lnTo>
                <a:lnTo>
                  <a:pt x="30" y="5"/>
                </a:lnTo>
                <a:lnTo>
                  <a:pt x="32" y="5"/>
                </a:lnTo>
                <a:lnTo>
                  <a:pt x="34" y="5"/>
                </a:lnTo>
                <a:lnTo>
                  <a:pt x="32" y="6"/>
                </a:lnTo>
                <a:lnTo>
                  <a:pt x="31" y="6"/>
                </a:lnTo>
                <a:lnTo>
                  <a:pt x="29" y="6"/>
                </a:lnTo>
                <a:lnTo>
                  <a:pt x="30" y="5"/>
                </a:lnTo>
                <a:lnTo>
                  <a:pt x="29" y="4"/>
                </a:lnTo>
                <a:lnTo>
                  <a:pt x="28" y="4"/>
                </a:lnTo>
                <a:lnTo>
                  <a:pt x="26" y="5"/>
                </a:lnTo>
                <a:lnTo>
                  <a:pt x="24" y="6"/>
                </a:lnTo>
                <a:lnTo>
                  <a:pt x="23" y="6"/>
                </a:lnTo>
                <a:lnTo>
                  <a:pt x="22" y="5"/>
                </a:lnTo>
                <a:lnTo>
                  <a:pt x="18" y="6"/>
                </a:lnTo>
                <a:lnTo>
                  <a:pt x="18" y="7"/>
                </a:lnTo>
                <a:lnTo>
                  <a:pt x="20" y="7"/>
                </a:lnTo>
                <a:lnTo>
                  <a:pt x="18" y="7"/>
                </a:lnTo>
                <a:lnTo>
                  <a:pt x="17" y="9"/>
                </a:lnTo>
                <a:lnTo>
                  <a:pt x="18" y="9"/>
                </a:lnTo>
                <a:lnTo>
                  <a:pt x="15" y="10"/>
                </a:lnTo>
                <a:lnTo>
                  <a:pt x="13" y="10"/>
                </a:lnTo>
                <a:lnTo>
                  <a:pt x="12" y="10"/>
                </a:lnTo>
                <a:lnTo>
                  <a:pt x="12" y="11"/>
                </a:lnTo>
                <a:lnTo>
                  <a:pt x="13" y="11"/>
                </a:lnTo>
                <a:lnTo>
                  <a:pt x="12" y="12"/>
                </a:lnTo>
                <a:lnTo>
                  <a:pt x="10" y="12"/>
                </a:lnTo>
                <a:lnTo>
                  <a:pt x="9" y="13"/>
                </a:lnTo>
                <a:lnTo>
                  <a:pt x="9" y="11"/>
                </a:lnTo>
                <a:lnTo>
                  <a:pt x="6" y="12"/>
                </a:lnTo>
                <a:lnTo>
                  <a:pt x="7" y="13"/>
                </a:lnTo>
                <a:lnTo>
                  <a:pt x="6" y="13"/>
                </a:lnTo>
                <a:lnTo>
                  <a:pt x="5" y="15"/>
                </a:lnTo>
                <a:lnTo>
                  <a:pt x="4" y="16"/>
                </a:lnTo>
                <a:lnTo>
                  <a:pt x="3" y="16"/>
                </a:lnTo>
                <a:lnTo>
                  <a:pt x="3" y="17"/>
                </a:lnTo>
                <a:lnTo>
                  <a:pt x="2" y="19"/>
                </a:lnTo>
                <a:lnTo>
                  <a:pt x="2" y="21"/>
                </a:lnTo>
                <a:lnTo>
                  <a:pt x="0" y="2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6" name="Freeform 344"/>
          <p:cNvSpPr>
            <a:spLocks/>
          </p:cNvSpPr>
          <p:nvPr/>
        </p:nvSpPr>
        <p:spPr bwMode="auto">
          <a:xfrm>
            <a:off x="4605338" y="1651000"/>
            <a:ext cx="30162" cy="9525"/>
          </a:xfrm>
          <a:custGeom>
            <a:avLst/>
            <a:gdLst>
              <a:gd name="T0" fmla="*/ 541594578 w 37"/>
              <a:gd name="T1" fmla="*/ 2147483646 h 12"/>
              <a:gd name="T2" fmla="*/ 1083189157 w 37"/>
              <a:gd name="T3" fmla="*/ 2147483646 h 12"/>
              <a:gd name="T4" fmla="*/ 2147483646 w 37"/>
              <a:gd name="T5" fmla="*/ 2147483646 h 12"/>
              <a:gd name="T6" fmla="*/ 2147483646 w 37"/>
              <a:gd name="T7" fmla="*/ 2147483646 h 12"/>
              <a:gd name="T8" fmla="*/ 2147483646 w 37"/>
              <a:gd name="T9" fmla="*/ 2147483646 h 12"/>
              <a:gd name="T10" fmla="*/ 2147483646 w 37"/>
              <a:gd name="T11" fmla="*/ 2147483646 h 12"/>
              <a:gd name="T12" fmla="*/ 2147483646 w 37"/>
              <a:gd name="T13" fmla="*/ 2147483646 h 12"/>
              <a:gd name="T14" fmla="*/ 2147483646 w 37"/>
              <a:gd name="T15" fmla="*/ 2147483646 h 12"/>
              <a:gd name="T16" fmla="*/ 2147483646 w 37"/>
              <a:gd name="T17" fmla="*/ 2147483646 h 12"/>
              <a:gd name="T18" fmla="*/ 2147483646 w 37"/>
              <a:gd name="T19" fmla="*/ 2147483646 h 12"/>
              <a:gd name="T20" fmla="*/ 2147483646 w 37"/>
              <a:gd name="T21" fmla="*/ 2147483646 h 12"/>
              <a:gd name="T22" fmla="*/ 2147483646 w 37"/>
              <a:gd name="T23" fmla="*/ 2147483646 h 12"/>
              <a:gd name="T24" fmla="*/ 2147483646 w 37"/>
              <a:gd name="T25" fmla="*/ 2147483646 h 12"/>
              <a:gd name="T26" fmla="*/ 2147483646 w 37"/>
              <a:gd name="T27" fmla="*/ 2147483646 h 12"/>
              <a:gd name="T28" fmla="*/ 2147483646 w 37"/>
              <a:gd name="T29" fmla="*/ 2147483646 h 12"/>
              <a:gd name="T30" fmla="*/ 2147483646 w 37"/>
              <a:gd name="T31" fmla="*/ 2147483646 h 12"/>
              <a:gd name="T32" fmla="*/ 2147483646 w 37"/>
              <a:gd name="T33" fmla="*/ 2147483646 h 12"/>
              <a:gd name="T34" fmla="*/ 2147483646 w 37"/>
              <a:gd name="T35" fmla="*/ 2147483646 h 12"/>
              <a:gd name="T36" fmla="*/ 2147483646 w 37"/>
              <a:gd name="T37" fmla="*/ 2147483646 h 12"/>
              <a:gd name="T38" fmla="*/ 2147483646 w 37"/>
              <a:gd name="T39" fmla="*/ 2147483646 h 12"/>
              <a:gd name="T40" fmla="*/ 2147483646 w 37"/>
              <a:gd name="T41" fmla="*/ 2147483646 h 12"/>
              <a:gd name="T42" fmla="*/ 2147483646 w 37"/>
              <a:gd name="T43" fmla="*/ 500251413 h 12"/>
              <a:gd name="T44" fmla="*/ 2147483646 w 37"/>
              <a:gd name="T45" fmla="*/ 500251413 h 12"/>
              <a:gd name="T46" fmla="*/ 2147483646 w 37"/>
              <a:gd name="T47" fmla="*/ 1500123206 h 12"/>
              <a:gd name="T48" fmla="*/ 2147483646 w 37"/>
              <a:gd name="T49" fmla="*/ 1500123206 h 12"/>
              <a:gd name="T50" fmla="*/ 2147483646 w 37"/>
              <a:gd name="T51" fmla="*/ 1500123206 h 12"/>
              <a:gd name="T52" fmla="*/ 2147483646 w 37"/>
              <a:gd name="T53" fmla="*/ 2147483646 h 12"/>
              <a:gd name="T54" fmla="*/ 2147483646 w 37"/>
              <a:gd name="T55" fmla="*/ 2147483646 h 12"/>
              <a:gd name="T56" fmla="*/ 2147483646 w 37"/>
              <a:gd name="T57" fmla="*/ 2147483646 h 12"/>
              <a:gd name="T58" fmla="*/ 2147483646 w 37"/>
              <a:gd name="T59" fmla="*/ 2000373825 h 12"/>
              <a:gd name="T60" fmla="*/ 2147483646 w 37"/>
              <a:gd name="T61" fmla="*/ 1500123206 h 12"/>
              <a:gd name="T62" fmla="*/ 2147483646 w 37"/>
              <a:gd name="T63" fmla="*/ 2147483646 h 12"/>
              <a:gd name="T64" fmla="*/ 2147483646 w 37"/>
              <a:gd name="T65" fmla="*/ 2147483646 h 12"/>
              <a:gd name="T66" fmla="*/ 2147483646 w 37"/>
              <a:gd name="T67" fmla="*/ 2147483646 h 12"/>
              <a:gd name="T68" fmla="*/ 2147483646 w 37"/>
              <a:gd name="T69" fmla="*/ 2147483646 h 12"/>
              <a:gd name="T70" fmla="*/ 2147483646 w 37"/>
              <a:gd name="T71" fmla="*/ 2147483646 h 12"/>
              <a:gd name="T72" fmla="*/ 2147483646 w 37"/>
              <a:gd name="T73" fmla="*/ 2147483646 h 12"/>
              <a:gd name="T74" fmla="*/ 2147483646 w 37"/>
              <a:gd name="T75" fmla="*/ 2147483646 h 12"/>
              <a:gd name="T76" fmla="*/ 2147483646 w 37"/>
              <a:gd name="T77" fmla="*/ 2147483646 h 12"/>
              <a:gd name="T78" fmla="*/ 2147483646 w 37"/>
              <a:gd name="T79" fmla="*/ 2147483646 h 12"/>
              <a:gd name="T80" fmla="*/ 1625448929 w 37"/>
              <a:gd name="T81" fmla="*/ 2147483646 h 12"/>
              <a:gd name="T82" fmla="*/ 541594578 w 37"/>
              <a:gd name="T83" fmla="*/ 2147483646 h 12"/>
              <a:gd name="T84" fmla="*/ 0 w 37"/>
              <a:gd name="T85" fmla="*/ 2147483646 h 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7" h="12">
                <a:moveTo>
                  <a:pt x="0" y="7"/>
                </a:moveTo>
                <a:lnTo>
                  <a:pt x="1" y="7"/>
                </a:lnTo>
                <a:lnTo>
                  <a:pt x="1" y="8"/>
                </a:lnTo>
                <a:lnTo>
                  <a:pt x="2" y="8"/>
                </a:lnTo>
                <a:lnTo>
                  <a:pt x="3" y="8"/>
                </a:lnTo>
                <a:lnTo>
                  <a:pt x="5" y="8"/>
                </a:lnTo>
                <a:lnTo>
                  <a:pt x="6" y="8"/>
                </a:lnTo>
                <a:lnTo>
                  <a:pt x="8" y="8"/>
                </a:lnTo>
                <a:lnTo>
                  <a:pt x="7" y="10"/>
                </a:lnTo>
                <a:lnTo>
                  <a:pt x="5" y="11"/>
                </a:lnTo>
                <a:lnTo>
                  <a:pt x="5" y="12"/>
                </a:lnTo>
                <a:lnTo>
                  <a:pt x="8" y="12"/>
                </a:lnTo>
                <a:lnTo>
                  <a:pt x="8" y="11"/>
                </a:lnTo>
                <a:lnTo>
                  <a:pt x="9" y="12"/>
                </a:lnTo>
                <a:lnTo>
                  <a:pt x="10" y="11"/>
                </a:lnTo>
                <a:lnTo>
                  <a:pt x="12" y="12"/>
                </a:lnTo>
                <a:lnTo>
                  <a:pt x="13" y="12"/>
                </a:lnTo>
                <a:lnTo>
                  <a:pt x="14" y="12"/>
                </a:lnTo>
                <a:lnTo>
                  <a:pt x="13" y="11"/>
                </a:lnTo>
                <a:lnTo>
                  <a:pt x="14" y="11"/>
                </a:lnTo>
                <a:lnTo>
                  <a:pt x="16" y="11"/>
                </a:lnTo>
                <a:lnTo>
                  <a:pt x="18" y="11"/>
                </a:lnTo>
                <a:lnTo>
                  <a:pt x="16" y="11"/>
                </a:lnTo>
                <a:lnTo>
                  <a:pt x="18" y="10"/>
                </a:lnTo>
                <a:lnTo>
                  <a:pt x="19" y="11"/>
                </a:lnTo>
                <a:lnTo>
                  <a:pt x="19" y="10"/>
                </a:lnTo>
                <a:lnTo>
                  <a:pt x="20" y="10"/>
                </a:lnTo>
                <a:lnTo>
                  <a:pt x="20" y="11"/>
                </a:lnTo>
                <a:lnTo>
                  <a:pt x="21" y="11"/>
                </a:lnTo>
                <a:lnTo>
                  <a:pt x="24" y="11"/>
                </a:lnTo>
                <a:lnTo>
                  <a:pt x="25" y="11"/>
                </a:lnTo>
                <a:lnTo>
                  <a:pt x="25" y="10"/>
                </a:lnTo>
                <a:lnTo>
                  <a:pt x="26" y="10"/>
                </a:lnTo>
                <a:lnTo>
                  <a:pt x="26" y="8"/>
                </a:lnTo>
                <a:lnTo>
                  <a:pt x="27" y="10"/>
                </a:lnTo>
                <a:lnTo>
                  <a:pt x="28" y="8"/>
                </a:lnTo>
                <a:lnTo>
                  <a:pt x="29" y="7"/>
                </a:lnTo>
                <a:lnTo>
                  <a:pt x="29" y="6"/>
                </a:lnTo>
                <a:lnTo>
                  <a:pt x="31" y="6"/>
                </a:lnTo>
                <a:lnTo>
                  <a:pt x="32" y="6"/>
                </a:lnTo>
                <a:lnTo>
                  <a:pt x="33" y="5"/>
                </a:lnTo>
                <a:lnTo>
                  <a:pt x="34" y="5"/>
                </a:lnTo>
                <a:lnTo>
                  <a:pt x="37" y="3"/>
                </a:lnTo>
                <a:lnTo>
                  <a:pt x="35" y="1"/>
                </a:lnTo>
                <a:lnTo>
                  <a:pt x="32" y="0"/>
                </a:lnTo>
                <a:lnTo>
                  <a:pt x="32" y="1"/>
                </a:lnTo>
                <a:lnTo>
                  <a:pt x="32" y="3"/>
                </a:lnTo>
                <a:lnTo>
                  <a:pt x="31" y="3"/>
                </a:lnTo>
                <a:lnTo>
                  <a:pt x="28" y="1"/>
                </a:lnTo>
                <a:lnTo>
                  <a:pt x="28" y="3"/>
                </a:lnTo>
                <a:lnTo>
                  <a:pt x="26" y="1"/>
                </a:lnTo>
                <a:lnTo>
                  <a:pt x="26" y="3"/>
                </a:lnTo>
                <a:lnTo>
                  <a:pt x="28" y="4"/>
                </a:lnTo>
                <a:lnTo>
                  <a:pt x="27" y="5"/>
                </a:lnTo>
                <a:lnTo>
                  <a:pt x="26" y="6"/>
                </a:lnTo>
                <a:lnTo>
                  <a:pt x="25" y="6"/>
                </a:lnTo>
                <a:lnTo>
                  <a:pt x="24" y="6"/>
                </a:lnTo>
                <a:lnTo>
                  <a:pt x="24" y="5"/>
                </a:lnTo>
                <a:lnTo>
                  <a:pt x="22" y="5"/>
                </a:lnTo>
                <a:lnTo>
                  <a:pt x="21" y="4"/>
                </a:lnTo>
                <a:lnTo>
                  <a:pt x="20" y="4"/>
                </a:lnTo>
                <a:lnTo>
                  <a:pt x="20" y="3"/>
                </a:lnTo>
                <a:lnTo>
                  <a:pt x="18" y="4"/>
                </a:lnTo>
                <a:lnTo>
                  <a:pt x="18" y="5"/>
                </a:lnTo>
                <a:lnTo>
                  <a:pt x="19" y="5"/>
                </a:lnTo>
                <a:lnTo>
                  <a:pt x="20" y="7"/>
                </a:lnTo>
                <a:lnTo>
                  <a:pt x="19" y="8"/>
                </a:lnTo>
                <a:lnTo>
                  <a:pt x="18" y="6"/>
                </a:lnTo>
                <a:lnTo>
                  <a:pt x="15" y="7"/>
                </a:lnTo>
                <a:lnTo>
                  <a:pt x="16" y="6"/>
                </a:lnTo>
                <a:lnTo>
                  <a:pt x="16" y="5"/>
                </a:lnTo>
                <a:lnTo>
                  <a:pt x="13" y="5"/>
                </a:lnTo>
                <a:lnTo>
                  <a:pt x="12" y="6"/>
                </a:lnTo>
                <a:lnTo>
                  <a:pt x="10" y="5"/>
                </a:lnTo>
                <a:lnTo>
                  <a:pt x="9" y="6"/>
                </a:lnTo>
                <a:lnTo>
                  <a:pt x="10" y="6"/>
                </a:lnTo>
                <a:lnTo>
                  <a:pt x="9" y="7"/>
                </a:lnTo>
                <a:lnTo>
                  <a:pt x="8" y="6"/>
                </a:lnTo>
                <a:lnTo>
                  <a:pt x="6" y="6"/>
                </a:lnTo>
                <a:lnTo>
                  <a:pt x="7" y="7"/>
                </a:lnTo>
                <a:lnTo>
                  <a:pt x="5" y="7"/>
                </a:lnTo>
                <a:lnTo>
                  <a:pt x="3" y="7"/>
                </a:lnTo>
                <a:lnTo>
                  <a:pt x="2" y="6"/>
                </a:lnTo>
                <a:lnTo>
                  <a:pt x="1" y="6"/>
                </a:lnTo>
                <a:lnTo>
                  <a:pt x="0" y="6"/>
                </a:lnTo>
                <a:lnTo>
                  <a:pt x="0"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7" name="Freeform 345"/>
          <p:cNvSpPr>
            <a:spLocks/>
          </p:cNvSpPr>
          <p:nvPr/>
        </p:nvSpPr>
        <p:spPr bwMode="auto">
          <a:xfrm>
            <a:off x="4533900" y="1676400"/>
            <a:ext cx="19050" cy="11113"/>
          </a:xfrm>
          <a:custGeom>
            <a:avLst/>
            <a:gdLst>
              <a:gd name="T0" fmla="*/ 0 w 24"/>
              <a:gd name="T1" fmla="*/ 2147483646 h 13"/>
              <a:gd name="T2" fmla="*/ 0 w 24"/>
              <a:gd name="T3" fmla="*/ 2147483646 h 13"/>
              <a:gd name="T4" fmla="*/ 500251413 w 24"/>
              <a:gd name="T5" fmla="*/ 2147483646 h 13"/>
              <a:gd name="T6" fmla="*/ 1500123206 w 24"/>
              <a:gd name="T7" fmla="*/ 2147483646 h 13"/>
              <a:gd name="T8" fmla="*/ 2147483646 w 24"/>
              <a:gd name="T9" fmla="*/ 2147483646 h 13"/>
              <a:gd name="T10" fmla="*/ 2147483646 w 24"/>
              <a:gd name="T11" fmla="*/ 2147483646 h 13"/>
              <a:gd name="T12" fmla="*/ 1500123206 w 24"/>
              <a:gd name="T13" fmla="*/ 2147483646 h 13"/>
              <a:gd name="T14" fmla="*/ 2147483646 w 24"/>
              <a:gd name="T15" fmla="*/ 2147483646 h 13"/>
              <a:gd name="T16" fmla="*/ 2147483646 w 24"/>
              <a:gd name="T17" fmla="*/ 2147483646 h 13"/>
              <a:gd name="T18" fmla="*/ 2147483646 w 24"/>
              <a:gd name="T19" fmla="*/ 2147483646 h 13"/>
              <a:gd name="T20" fmla="*/ 2147483646 w 24"/>
              <a:gd name="T21" fmla="*/ 2147483646 h 13"/>
              <a:gd name="T22" fmla="*/ 2147483646 w 24"/>
              <a:gd name="T23" fmla="*/ 2147483646 h 13"/>
              <a:gd name="T24" fmla="*/ 2147483646 w 24"/>
              <a:gd name="T25" fmla="*/ 2147483646 h 13"/>
              <a:gd name="T26" fmla="*/ 2147483646 w 24"/>
              <a:gd name="T27" fmla="*/ 2147483646 h 13"/>
              <a:gd name="T28" fmla="*/ 2147483646 w 24"/>
              <a:gd name="T29" fmla="*/ 2147483646 h 13"/>
              <a:gd name="T30" fmla="*/ 2147483646 w 24"/>
              <a:gd name="T31" fmla="*/ 2147483646 h 13"/>
              <a:gd name="T32" fmla="*/ 2147483646 w 24"/>
              <a:gd name="T33" fmla="*/ 2147483646 h 13"/>
              <a:gd name="T34" fmla="*/ 2147483646 w 24"/>
              <a:gd name="T35" fmla="*/ 2147483646 h 13"/>
              <a:gd name="T36" fmla="*/ 2147483646 w 24"/>
              <a:gd name="T37" fmla="*/ 2147483646 h 13"/>
              <a:gd name="T38" fmla="*/ 2147483646 w 24"/>
              <a:gd name="T39" fmla="*/ 2147483646 h 13"/>
              <a:gd name="T40" fmla="*/ 2147483646 w 24"/>
              <a:gd name="T41" fmla="*/ 2147483646 h 13"/>
              <a:gd name="T42" fmla="*/ 2147483646 w 24"/>
              <a:gd name="T43" fmla="*/ 1874404065 h 13"/>
              <a:gd name="T44" fmla="*/ 2147483646 w 24"/>
              <a:gd name="T45" fmla="*/ 1874404065 h 13"/>
              <a:gd name="T46" fmla="*/ 2147483646 w 24"/>
              <a:gd name="T47" fmla="*/ 2147483646 h 13"/>
              <a:gd name="T48" fmla="*/ 2147483646 w 24"/>
              <a:gd name="T49" fmla="*/ 1874404065 h 13"/>
              <a:gd name="T50" fmla="*/ 2147483646 w 24"/>
              <a:gd name="T51" fmla="*/ 2147483646 h 13"/>
              <a:gd name="T52" fmla="*/ 2147483646 w 24"/>
              <a:gd name="T53" fmla="*/ 1874404065 h 13"/>
              <a:gd name="T54" fmla="*/ 2147483646 w 24"/>
              <a:gd name="T55" fmla="*/ 1874404065 h 13"/>
              <a:gd name="T56" fmla="*/ 2147483646 w 24"/>
              <a:gd name="T57" fmla="*/ 2147483646 h 13"/>
              <a:gd name="T58" fmla="*/ 2147483646 w 24"/>
              <a:gd name="T59" fmla="*/ 2147483646 h 13"/>
              <a:gd name="T60" fmla="*/ 2147483646 w 24"/>
              <a:gd name="T61" fmla="*/ 2147483646 h 13"/>
              <a:gd name="T62" fmla="*/ 2147483646 w 24"/>
              <a:gd name="T63" fmla="*/ 2147483646 h 13"/>
              <a:gd name="T64" fmla="*/ 2147483646 w 24"/>
              <a:gd name="T65" fmla="*/ 2147483646 h 13"/>
              <a:gd name="T66" fmla="*/ 2147483646 w 24"/>
              <a:gd name="T67" fmla="*/ 1874404065 h 13"/>
              <a:gd name="T68" fmla="*/ 2147483646 w 24"/>
              <a:gd name="T69" fmla="*/ 1874404065 h 13"/>
              <a:gd name="T70" fmla="*/ 2147483646 w 24"/>
              <a:gd name="T71" fmla="*/ 624801070 h 13"/>
              <a:gd name="T72" fmla="*/ 2147483646 w 24"/>
              <a:gd name="T73" fmla="*/ 0 h 13"/>
              <a:gd name="T74" fmla="*/ 2147483646 w 24"/>
              <a:gd name="T75" fmla="*/ 0 h 13"/>
              <a:gd name="T76" fmla="*/ 2147483646 w 24"/>
              <a:gd name="T77" fmla="*/ 0 h 13"/>
              <a:gd name="T78" fmla="*/ 2147483646 w 24"/>
              <a:gd name="T79" fmla="*/ 0 h 13"/>
              <a:gd name="T80" fmla="*/ 2147483646 w 24"/>
              <a:gd name="T81" fmla="*/ 0 h 13"/>
              <a:gd name="T82" fmla="*/ 2147483646 w 24"/>
              <a:gd name="T83" fmla="*/ 624801070 h 13"/>
              <a:gd name="T84" fmla="*/ 2147483646 w 24"/>
              <a:gd name="T85" fmla="*/ 1874404065 h 13"/>
              <a:gd name="T86" fmla="*/ 2147483646 w 24"/>
              <a:gd name="T87" fmla="*/ 1874404065 h 13"/>
              <a:gd name="T88" fmla="*/ 2147483646 w 24"/>
              <a:gd name="T89" fmla="*/ 2147483646 h 13"/>
              <a:gd name="T90" fmla="*/ 2147483646 w 24"/>
              <a:gd name="T91" fmla="*/ 2147483646 h 13"/>
              <a:gd name="T92" fmla="*/ 2147483646 w 24"/>
              <a:gd name="T93" fmla="*/ 2147483646 h 13"/>
              <a:gd name="T94" fmla="*/ 2147483646 w 24"/>
              <a:gd name="T95" fmla="*/ 2147483646 h 13"/>
              <a:gd name="T96" fmla="*/ 2147483646 w 24"/>
              <a:gd name="T97" fmla="*/ 2147483646 h 13"/>
              <a:gd name="T98" fmla="*/ 2147483646 w 24"/>
              <a:gd name="T99" fmla="*/ 2147483646 h 13"/>
              <a:gd name="T100" fmla="*/ 2147483646 w 24"/>
              <a:gd name="T101" fmla="*/ 2147483646 h 13"/>
              <a:gd name="T102" fmla="*/ 2147483646 w 24"/>
              <a:gd name="T103" fmla="*/ 2147483646 h 13"/>
              <a:gd name="T104" fmla="*/ 2147483646 w 24"/>
              <a:gd name="T105" fmla="*/ 2147483646 h 13"/>
              <a:gd name="T106" fmla="*/ 2147483646 w 24"/>
              <a:gd name="T107" fmla="*/ 2147483646 h 13"/>
              <a:gd name="T108" fmla="*/ 2147483646 w 24"/>
              <a:gd name="T109" fmla="*/ 2147483646 h 13"/>
              <a:gd name="T110" fmla="*/ 2147483646 w 24"/>
              <a:gd name="T111" fmla="*/ 2147483646 h 13"/>
              <a:gd name="T112" fmla="*/ 2147483646 w 24"/>
              <a:gd name="T113" fmla="*/ 2147483646 h 13"/>
              <a:gd name="T114" fmla="*/ 2147483646 w 24"/>
              <a:gd name="T115" fmla="*/ 2147483646 h 13"/>
              <a:gd name="T116" fmla="*/ 2147483646 w 24"/>
              <a:gd name="T117" fmla="*/ 2147483646 h 13"/>
              <a:gd name="T118" fmla="*/ 2147483646 w 24"/>
              <a:gd name="T119" fmla="*/ 2147483646 h 13"/>
              <a:gd name="T120" fmla="*/ 1500123206 w 24"/>
              <a:gd name="T121" fmla="*/ 2147483646 h 13"/>
              <a:gd name="T122" fmla="*/ 1500123206 w 24"/>
              <a:gd name="T123" fmla="*/ 2147483646 h 13"/>
              <a:gd name="T124" fmla="*/ 0 w 24"/>
              <a:gd name="T125" fmla="*/ 2147483646 h 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 h="13">
                <a:moveTo>
                  <a:pt x="0" y="11"/>
                </a:moveTo>
                <a:lnTo>
                  <a:pt x="0" y="10"/>
                </a:lnTo>
                <a:lnTo>
                  <a:pt x="1" y="8"/>
                </a:lnTo>
                <a:lnTo>
                  <a:pt x="3" y="8"/>
                </a:lnTo>
                <a:lnTo>
                  <a:pt x="5" y="8"/>
                </a:lnTo>
                <a:lnTo>
                  <a:pt x="5" y="7"/>
                </a:lnTo>
                <a:lnTo>
                  <a:pt x="3" y="6"/>
                </a:lnTo>
                <a:lnTo>
                  <a:pt x="5" y="5"/>
                </a:lnTo>
                <a:lnTo>
                  <a:pt x="7" y="6"/>
                </a:lnTo>
                <a:lnTo>
                  <a:pt x="8" y="6"/>
                </a:lnTo>
                <a:lnTo>
                  <a:pt x="9" y="6"/>
                </a:lnTo>
                <a:lnTo>
                  <a:pt x="10" y="6"/>
                </a:lnTo>
                <a:lnTo>
                  <a:pt x="11" y="6"/>
                </a:lnTo>
                <a:lnTo>
                  <a:pt x="13" y="6"/>
                </a:lnTo>
                <a:lnTo>
                  <a:pt x="14" y="6"/>
                </a:lnTo>
                <a:lnTo>
                  <a:pt x="13" y="5"/>
                </a:lnTo>
                <a:lnTo>
                  <a:pt x="11" y="6"/>
                </a:lnTo>
                <a:lnTo>
                  <a:pt x="10" y="5"/>
                </a:lnTo>
                <a:lnTo>
                  <a:pt x="8" y="5"/>
                </a:lnTo>
                <a:lnTo>
                  <a:pt x="7" y="5"/>
                </a:lnTo>
                <a:lnTo>
                  <a:pt x="7" y="4"/>
                </a:lnTo>
                <a:lnTo>
                  <a:pt x="8" y="3"/>
                </a:lnTo>
                <a:lnTo>
                  <a:pt x="9" y="3"/>
                </a:lnTo>
                <a:lnTo>
                  <a:pt x="9" y="4"/>
                </a:lnTo>
                <a:lnTo>
                  <a:pt x="10" y="3"/>
                </a:lnTo>
                <a:lnTo>
                  <a:pt x="10" y="5"/>
                </a:lnTo>
                <a:lnTo>
                  <a:pt x="11" y="3"/>
                </a:lnTo>
                <a:lnTo>
                  <a:pt x="14" y="3"/>
                </a:lnTo>
                <a:lnTo>
                  <a:pt x="14" y="4"/>
                </a:lnTo>
                <a:lnTo>
                  <a:pt x="14" y="5"/>
                </a:lnTo>
                <a:lnTo>
                  <a:pt x="15" y="5"/>
                </a:lnTo>
                <a:lnTo>
                  <a:pt x="16" y="5"/>
                </a:lnTo>
                <a:lnTo>
                  <a:pt x="16" y="4"/>
                </a:lnTo>
                <a:lnTo>
                  <a:pt x="17" y="3"/>
                </a:lnTo>
                <a:lnTo>
                  <a:pt x="16" y="3"/>
                </a:lnTo>
                <a:lnTo>
                  <a:pt x="15" y="1"/>
                </a:lnTo>
                <a:lnTo>
                  <a:pt x="14" y="0"/>
                </a:lnTo>
                <a:lnTo>
                  <a:pt x="15" y="0"/>
                </a:lnTo>
                <a:lnTo>
                  <a:pt x="16" y="0"/>
                </a:lnTo>
                <a:lnTo>
                  <a:pt x="17" y="0"/>
                </a:lnTo>
                <a:lnTo>
                  <a:pt x="19" y="0"/>
                </a:lnTo>
                <a:lnTo>
                  <a:pt x="20" y="1"/>
                </a:lnTo>
                <a:lnTo>
                  <a:pt x="21" y="3"/>
                </a:lnTo>
                <a:lnTo>
                  <a:pt x="23" y="3"/>
                </a:lnTo>
                <a:lnTo>
                  <a:pt x="24" y="4"/>
                </a:lnTo>
                <a:lnTo>
                  <a:pt x="22" y="5"/>
                </a:lnTo>
                <a:lnTo>
                  <a:pt x="21" y="6"/>
                </a:lnTo>
                <a:lnTo>
                  <a:pt x="19" y="7"/>
                </a:lnTo>
                <a:lnTo>
                  <a:pt x="17" y="7"/>
                </a:lnTo>
                <a:lnTo>
                  <a:pt x="16" y="8"/>
                </a:lnTo>
                <a:lnTo>
                  <a:pt x="19" y="8"/>
                </a:lnTo>
                <a:lnTo>
                  <a:pt x="19" y="10"/>
                </a:lnTo>
                <a:lnTo>
                  <a:pt x="20" y="10"/>
                </a:lnTo>
                <a:lnTo>
                  <a:pt x="19" y="10"/>
                </a:lnTo>
                <a:lnTo>
                  <a:pt x="17" y="11"/>
                </a:lnTo>
                <a:lnTo>
                  <a:pt x="15" y="11"/>
                </a:lnTo>
                <a:lnTo>
                  <a:pt x="14" y="11"/>
                </a:lnTo>
                <a:lnTo>
                  <a:pt x="11" y="12"/>
                </a:lnTo>
                <a:lnTo>
                  <a:pt x="8" y="12"/>
                </a:lnTo>
                <a:lnTo>
                  <a:pt x="5" y="12"/>
                </a:lnTo>
                <a:lnTo>
                  <a:pt x="3" y="13"/>
                </a:lnTo>
                <a:lnTo>
                  <a:pt x="3" y="11"/>
                </a:lnTo>
                <a:lnTo>
                  <a:pt x="0" y="1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8" name="Freeform 346"/>
          <p:cNvSpPr>
            <a:spLocks/>
          </p:cNvSpPr>
          <p:nvPr/>
        </p:nvSpPr>
        <p:spPr bwMode="auto">
          <a:xfrm>
            <a:off x="4545013" y="1670050"/>
            <a:ext cx="19050" cy="7938"/>
          </a:xfrm>
          <a:custGeom>
            <a:avLst/>
            <a:gdLst>
              <a:gd name="T0" fmla="*/ 0 w 22"/>
              <a:gd name="T1" fmla="*/ 2147483646 h 11"/>
              <a:gd name="T2" fmla="*/ 649325311 w 22"/>
              <a:gd name="T3" fmla="*/ 1878898621 h 11"/>
              <a:gd name="T4" fmla="*/ 1298651489 w 22"/>
              <a:gd name="T5" fmla="*/ 2147483646 h 11"/>
              <a:gd name="T6" fmla="*/ 2147483646 w 22"/>
              <a:gd name="T7" fmla="*/ 2147483646 h 11"/>
              <a:gd name="T8" fmla="*/ 2147483646 w 22"/>
              <a:gd name="T9" fmla="*/ 1878898621 h 11"/>
              <a:gd name="T10" fmla="*/ 2147483646 w 22"/>
              <a:gd name="T11" fmla="*/ 1127443521 h 11"/>
              <a:gd name="T12" fmla="*/ 1298651489 w 22"/>
              <a:gd name="T13" fmla="*/ 1127443521 h 11"/>
              <a:gd name="T14" fmla="*/ 2147483646 w 22"/>
              <a:gd name="T15" fmla="*/ 751455100 h 11"/>
              <a:gd name="T16" fmla="*/ 2147483646 w 22"/>
              <a:gd name="T17" fmla="*/ 751455100 h 11"/>
              <a:gd name="T18" fmla="*/ 2147483646 w 22"/>
              <a:gd name="T19" fmla="*/ 751455100 h 11"/>
              <a:gd name="T20" fmla="*/ 2147483646 w 22"/>
              <a:gd name="T21" fmla="*/ 751455100 h 11"/>
              <a:gd name="T22" fmla="*/ 2147483646 w 22"/>
              <a:gd name="T23" fmla="*/ 375987700 h 11"/>
              <a:gd name="T24" fmla="*/ 2147483646 w 22"/>
              <a:gd name="T25" fmla="*/ 375987700 h 11"/>
              <a:gd name="T26" fmla="*/ 2147483646 w 22"/>
              <a:gd name="T27" fmla="*/ 0 h 11"/>
              <a:gd name="T28" fmla="*/ 2147483646 w 22"/>
              <a:gd name="T29" fmla="*/ 375987700 h 11"/>
              <a:gd name="T30" fmla="*/ 2147483646 w 22"/>
              <a:gd name="T31" fmla="*/ 751455100 h 11"/>
              <a:gd name="T32" fmla="*/ 2147483646 w 22"/>
              <a:gd name="T33" fmla="*/ 1127443521 h 11"/>
              <a:gd name="T34" fmla="*/ 2147483646 w 22"/>
              <a:gd name="T35" fmla="*/ 751455100 h 11"/>
              <a:gd name="T36" fmla="*/ 2147483646 w 22"/>
              <a:gd name="T37" fmla="*/ 751455100 h 11"/>
              <a:gd name="T38" fmla="*/ 2147483646 w 22"/>
              <a:gd name="T39" fmla="*/ 1127443521 h 11"/>
              <a:gd name="T40" fmla="*/ 2147483646 w 22"/>
              <a:gd name="T41" fmla="*/ 1878898621 h 11"/>
              <a:gd name="T42" fmla="*/ 2147483646 w 22"/>
              <a:gd name="T43" fmla="*/ 1127443521 h 11"/>
              <a:gd name="T44" fmla="*/ 2147483646 w 22"/>
              <a:gd name="T45" fmla="*/ 751455100 h 11"/>
              <a:gd name="T46" fmla="*/ 2147483646 w 22"/>
              <a:gd name="T47" fmla="*/ 1127443521 h 11"/>
              <a:gd name="T48" fmla="*/ 2147483646 w 22"/>
              <a:gd name="T49" fmla="*/ 1878898621 h 11"/>
              <a:gd name="T50" fmla="*/ 2147483646 w 22"/>
              <a:gd name="T51" fmla="*/ 1878898621 h 11"/>
              <a:gd name="T52" fmla="*/ 2147483646 w 22"/>
              <a:gd name="T53" fmla="*/ 2147483646 h 11"/>
              <a:gd name="T54" fmla="*/ 2147483646 w 22"/>
              <a:gd name="T55" fmla="*/ 2147483646 h 11"/>
              <a:gd name="T56" fmla="*/ 2147483646 w 22"/>
              <a:gd name="T57" fmla="*/ 2147483646 h 11"/>
              <a:gd name="T58" fmla="*/ 2147483646 w 22"/>
              <a:gd name="T59" fmla="*/ 2147483646 h 11"/>
              <a:gd name="T60" fmla="*/ 2147483646 w 22"/>
              <a:gd name="T61" fmla="*/ 2147483646 h 11"/>
              <a:gd name="T62" fmla="*/ 2147483646 w 22"/>
              <a:gd name="T63" fmla="*/ 2147483646 h 11"/>
              <a:gd name="T64" fmla="*/ 2147483646 w 22"/>
              <a:gd name="T65" fmla="*/ 2147483646 h 11"/>
              <a:gd name="T66" fmla="*/ 2147483646 w 22"/>
              <a:gd name="T67" fmla="*/ 2147483646 h 11"/>
              <a:gd name="T68" fmla="*/ 2147483646 w 22"/>
              <a:gd name="T69" fmla="*/ 2147483646 h 11"/>
              <a:gd name="T70" fmla="*/ 2147483646 w 22"/>
              <a:gd name="T71" fmla="*/ 2147483646 h 11"/>
              <a:gd name="T72" fmla="*/ 2147483646 w 22"/>
              <a:gd name="T73" fmla="*/ 2147483646 h 11"/>
              <a:gd name="T74" fmla="*/ 2147483646 w 22"/>
              <a:gd name="T75" fmla="*/ 2147483646 h 11"/>
              <a:gd name="T76" fmla="*/ 649325311 w 22"/>
              <a:gd name="T77" fmla="*/ 2147483646 h 11"/>
              <a:gd name="T78" fmla="*/ 0 w 22"/>
              <a:gd name="T79" fmla="*/ 2147483646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11">
                <a:moveTo>
                  <a:pt x="0" y="6"/>
                </a:moveTo>
                <a:lnTo>
                  <a:pt x="1" y="5"/>
                </a:lnTo>
                <a:lnTo>
                  <a:pt x="2" y="6"/>
                </a:lnTo>
                <a:lnTo>
                  <a:pt x="4" y="6"/>
                </a:lnTo>
                <a:lnTo>
                  <a:pt x="5" y="5"/>
                </a:lnTo>
                <a:lnTo>
                  <a:pt x="4" y="3"/>
                </a:lnTo>
                <a:lnTo>
                  <a:pt x="2" y="3"/>
                </a:lnTo>
                <a:lnTo>
                  <a:pt x="4" y="2"/>
                </a:lnTo>
                <a:lnTo>
                  <a:pt x="6" y="2"/>
                </a:lnTo>
                <a:lnTo>
                  <a:pt x="7" y="2"/>
                </a:lnTo>
                <a:lnTo>
                  <a:pt x="8" y="2"/>
                </a:lnTo>
                <a:lnTo>
                  <a:pt x="9" y="1"/>
                </a:lnTo>
                <a:lnTo>
                  <a:pt x="11" y="1"/>
                </a:lnTo>
                <a:lnTo>
                  <a:pt x="13" y="0"/>
                </a:lnTo>
                <a:lnTo>
                  <a:pt x="14" y="1"/>
                </a:lnTo>
                <a:lnTo>
                  <a:pt x="15" y="2"/>
                </a:lnTo>
                <a:lnTo>
                  <a:pt x="17" y="3"/>
                </a:lnTo>
                <a:lnTo>
                  <a:pt x="17" y="2"/>
                </a:lnTo>
                <a:lnTo>
                  <a:pt x="20" y="2"/>
                </a:lnTo>
                <a:lnTo>
                  <a:pt x="20" y="3"/>
                </a:lnTo>
                <a:lnTo>
                  <a:pt x="20" y="5"/>
                </a:lnTo>
                <a:lnTo>
                  <a:pt x="21" y="3"/>
                </a:lnTo>
                <a:lnTo>
                  <a:pt x="21" y="2"/>
                </a:lnTo>
                <a:lnTo>
                  <a:pt x="22" y="3"/>
                </a:lnTo>
                <a:lnTo>
                  <a:pt x="22" y="5"/>
                </a:lnTo>
                <a:lnTo>
                  <a:pt x="20" y="5"/>
                </a:lnTo>
                <a:lnTo>
                  <a:pt x="19" y="6"/>
                </a:lnTo>
                <a:lnTo>
                  <a:pt x="19" y="7"/>
                </a:lnTo>
                <a:lnTo>
                  <a:pt x="18" y="8"/>
                </a:lnTo>
                <a:lnTo>
                  <a:pt x="17" y="9"/>
                </a:lnTo>
                <a:lnTo>
                  <a:pt x="14" y="11"/>
                </a:lnTo>
                <a:lnTo>
                  <a:pt x="12" y="11"/>
                </a:lnTo>
                <a:lnTo>
                  <a:pt x="11" y="11"/>
                </a:lnTo>
                <a:lnTo>
                  <a:pt x="8" y="9"/>
                </a:lnTo>
                <a:lnTo>
                  <a:pt x="7" y="9"/>
                </a:lnTo>
                <a:lnTo>
                  <a:pt x="6" y="8"/>
                </a:lnTo>
                <a:lnTo>
                  <a:pt x="5" y="8"/>
                </a:lnTo>
                <a:lnTo>
                  <a:pt x="4" y="7"/>
                </a:lnTo>
                <a:lnTo>
                  <a:pt x="1" y="7"/>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39" name="Freeform 347"/>
          <p:cNvSpPr>
            <a:spLocks/>
          </p:cNvSpPr>
          <p:nvPr/>
        </p:nvSpPr>
        <p:spPr bwMode="auto">
          <a:xfrm>
            <a:off x="4624388" y="1657350"/>
            <a:ext cx="15875" cy="9525"/>
          </a:xfrm>
          <a:custGeom>
            <a:avLst/>
            <a:gdLst>
              <a:gd name="T0" fmla="*/ 0 w 18"/>
              <a:gd name="T1" fmla="*/ 2147483646 h 12"/>
              <a:gd name="T2" fmla="*/ 686042535 w 18"/>
              <a:gd name="T3" fmla="*/ 2147483646 h 12"/>
              <a:gd name="T4" fmla="*/ 0 w 18"/>
              <a:gd name="T5" fmla="*/ 2147483646 h 12"/>
              <a:gd name="T6" fmla="*/ 686042535 w 18"/>
              <a:gd name="T7" fmla="*/ 2147483646 h 12"/>
              <a:gd name="T8" fmla="*/ 1372085069 w 18"/>
              <a:gd name="T9" fmla="*/ 2147483646 h 12"/>
              <a:gd name="T10" fmla="*/ 2058127604 w 18"/>
              <a:gd name="T11" fmla="*/ 2147483646 h 12"/>
              <a:gd name="T12" fmla="*/ 2058127604 w 18"/>
              <a:gd name="T13" fmla="*/ 2147483646 h 12"/>
              <a:gd name="T14" fmla="*/ 2147483646 w 18"/>
              <a:gd name="T15" fmla="*/ 2147483646 h 12"/>
              <a:gd name="T16" fmla="*/ 2147483646 w 18"/>
              <a:gd name="T17" fmla="*/ 2147483646 h 12"/>
              <a:gd name="T18" fmla="*/ 2147483646 w 18"/>
              <a:gd name="T19" fmla="*/ 2147483646 h 12"/>
              <a:gd name="T20" fmla="*/ 2147483646 w 18"/>
              <a:gd name="T21" fmla="*/ 2147483646 h 12"/>
              <a:gd name="T22" fmla="*/ 2147483646 w 18"/>
              <a:gd name="T23" fmla="*/ 2147483646 h 12"/>
              <a:gd name="T24" fmla="*/ 2147483646 w 18"/>
              <a:gd name="T25" fmla="*/ 2147483646 h 12"/>
              <a:gd name="T26" fmla="*/ 2147483646 w 18"/>
              <a:gd name="T27" fmla="*/ 2147483646 h 12"/>
              <a:gd name="T28" fmla="*/ 2147483646 w 18"/>
              <a:gd name="T29" fmla="*/ 2147483646 h 12"/>
              <a:gd name="T30" fmla="*/ 2147483646 w 18"/>
              <a:gd name="T31" fmla="*/ 2147483646 h 12"/>
              <a:gd name="T32" fmla="*/ 2147483646 w 18"/>
              <a:gd name="T33" fmla="*/ 2147483646 h 12"/>
              <a:gd name="T34" fmla="*/ 2147483646 w 18"/>
              <a:gd name="T35" fmla="*/ 2147483646 h 12"/>
              <a:gd name="T36" fmla="*/ 2147483646 w 18"/>
              <a:gd name="T37" fmla="*/ 2147483646 h 12"/>
              <a:gd name="T38" fmla="*/ 2147483646 w 18"/>
              <a:gd name="T39" fmla="*/ 2147483646 h 12"/>
              <a:gd name="T40" fmla="*/ 2147483646 w 18"/>
              <a:gd name="T41" fmla="*/ 2147483646 h 12"/>
              <a:gd name="T42" fmla="*/ 2147483646 w 18"/>
              <a:gd name="T43" fmla="*/ 2147483646 h 12"/>
              <a:gd name="T44" fmla="*/ 2147483646 w 18"/>
              <a:gd name="T45" fmla="*/ 2147483646 h 12"/>
              <a:gd name="T46" fmla="*/ 2147483646 w 18"/>
              <a:gd name="T47" fmla="*/ 2147483646 h 12"/>
              <a:gd name="T48" fmla="*/ 2147483646 w 18"/>
              <a:gd name="T49" fmla="*/ 2000373825 h 12"/>
              <a:gd name="T50" fmla="*/ 2147483646 w 18"/>
              <a:gd name="T51" fmla="*/ 1500123206 h 12"/>
              <a:gd name="T52" fmla="*/ 2147483646 w 18"/>
              <a:gd name="T53" fmla="*/ 500251413 h 12"/>
              <a:gd name="T54" fmla="*/ 2147483646 w 18"/>
              <a:gd name="T55" fmla="*/ 0 h 12"/>
              <a:gd name="T56" fmla="*/ 2147483646 w 18"/>
              <a:gd name="T57" fmla="*/ 500251413 h 12"/>
              <a:gd name="T58" fmla="*/ 2147483646 w 18"/>
              <a:gd name="T59" fmla="*/ 0 h 12"/>
              <a:gd name="T60" fmla="*/ 2147483646 w 18"/>
              <a:gd name="T61" fmla="*/ 0 h 12"/>
              <a:gd name="T62" fmla="*/ 2147483646 w 18"/>
              <a:gd name="T63" fmla="*/ 500251413 h 12"/>
              <a:gd name="T64" fmla="*/ 2147483646 w 18"/>
              <a:gd name="T65" fmla="*/ 500251413 h 12"/>
              <a:gd name="T66" fmla="*/ 2147483646 w 18"/>
              <a:gd name="T67" fmla="*/ 1500123206 h 12"/>
              <a:gd name="T68" fmla="*/ 2147483646 w 18"/>
              <a:gd name="T69" fmla="*/ 1500123206 h 12"/>
              <a:gd name="T70" fmla="*/ 2147483646 w 18"/>
              <a:gd name="T71" fmla="*/ 2000373825 h 12"/>
              <a:gd name="T72" fmla="*/ 2147483646 w 18"/>
              <a:gd name="T73" fmla="*/ 1500123206 h 12"/>
              <a:gd name="T74" fmla="*/ 2147483646 w 18"/>
              <a:gd name="T75" fmla="*/ 1500123206 h 12"/>
              <a:gd name="T76" fmla="*/ 2147483646 w 18"/>
              <a:gd name="T77" fmla="*/ 2000373825 h 12"/>
              <a:gd name="T78" fmla="*/ 2147483646 w 18"/>
              <a:gd name="T79" fmla="*/ 2147483646 h 12"/>
              <a:gd name="T80" fmla="*/ 2147483646 w 18"/>
              <a:gd name="T81" fmla="*/ 2000373825 h 12"/>
              <a:gd name="T82" fmla="*/ 2147483646 w 18"/>
              <a:gd name="T83" fmla="*/ 1500123206 h 12"/>
              <a:gd name="T84" fmla="*/ 2147483646 w 18"/>
              <a:gd name="T85" fmla="*/ 1500123206 h 12"/>
              <a:gd name="T86" fmla="*/ 2147483646 w 18"/>
              <a:gd name="T87" fmla="*/ 2000373825 h 12"/>
              <a:gd name="T88" fmla="*/ 2147483646 w 18"/>
              <a:gd name="T89" fmla="*/ 2147483646 h 12"/>
              <a:gd name="T90" fmla="*/ 2147483646 w 18"/>
              <a:gd name="T91" fmla="*/ 2000373825 h 12"/>
              <a:gd name="T92" fmla="*/ 1372085069 w 18"/>
              <a:gd name="T93" fmla="*/ 2147483646 h 12"/>
              <a:gd name="T94" fmla="*/ 686042535 w 18"/>
              <a:gd name="T95" fmla="*/ 2147483646 h 12"/>
              <a:gd name="T96" fmla="*/ 0 w 18"/>
              <a:gd name="T97" fmla="*/ 2147483646 h 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 h="12">
                <a:moveTo>
                  <a:pt x="0" y="6"/>
                </a:moveTo>
                <a:lnTo>
                  <a:pt x="1" y="7"/>
                </a:lnTo>
                <a:lnTo>
                  <a:pt x="0" y="7"/>
                </a:lnTo>
                <a:lnTo>
                  <a:pt x="1" y="9"/>
                </a:lnTo>
                <a:lnTo>
                  <a:pt x="2" y="9"/>
                </a:lnTo>
                <a:lnTo>
                  <a:pt x="3" y="10"/>
                </a:lnTo>
                <a:lnTo>
                  <a:pt x="3" y="9"/>
                </a:lnTo>
                <a:lnTo>
                  <a:pt x="4" y="10"/>
                </a:lnTo>
                <a:lnTo>
                  <a:pt x="5" y="7"/>
                </a:lnTo>
                <a:lnTo>
                  <a:pt x="7" y="7"/>
                </a:lnTo>
                <a:lnTo>
                  <a:pt x="5" y="10"/>
                </a:lnTo>
                <a:lnTo>
                  <a:pt x="7" y="11"/>
                </a:lnTo>
                <a:lnTo>
                  <a:pt x="8" y="12"/>
                </a:lnTo>
                <a:lnTo>
                  <a:pt x="10" y="11"/>
                </a:lnTo>
                <a:lnTo>
                  <a:pt x="11" y="11"/>
                </a:lnTo>
                <a:lnTo>
                  <a:pt x="13" y="11"/>
                </a:lnTo>
                <a:lnTo>
                  <a:pt x="13" y="10"/>
                </a:lnTo>
                <a:lnTo>
                  <a:pt x="11" y="10"/>
                </a:lnTo>
                <a:lnTo>
                  <a:pt x="13" y="10"/>
                </a:lnTo>
                <a:lnTo>
                  <a:pt x="14" y="9"/>
                </a:lnTo>
                <a:lnTo>
                  <a:pt x="15" y="9"/>
                </a:lnTo>
                <a:lnTo>
                  <a:pt x="16" y="9"/>
                </a:lnTo>
                <a:lnTo>
                  <a:pt x="18" y="6"/>
                </a:lnTo>
                <a:lnTo>
                  <a:pt x="18" y="5"/>
                </a:lnTo>
                <a:lnTo>
                  <a:pt x="16" y="4"/>
                </a:lnTo>
                <a:lnTo>
                  <a:pt x="16" y="3"/>
                </a:lnTo>
                <a:lnTo>
                  <a:pt x="16" y="1"/>
                </a:lnTo>
                <a:lnTo>
                  <a:pt x="15" y="0"/>
                </a:lnTo>
                <a:lnTo>
                  <a:pt x="15" y="1"/>
                </a:lnTo>
                <a:lnTo>
                  <a:pt x="13" y="0"/>
                </a:lnTo>
                <a:lnTo>
                  <a:pt x="10" y="0"/>
                </a:lnTo>
                <a:lnTo>
                  <a:pt x="11" y="1"/>
                </a:lnTo>
                <a:lnTo>
                  <a:pt x="13" y="1"/>
                </a:lnTo>
                <a:lnTo>
                  <a:pt x="14" y="3"/>
                </a:lnTo>
                <a:lnTo>
                  <a:pt x="13" y="3"/>
                </a:lnTo>
                <a:lnTo>
                  <a:pt x="11" y="4"/>
                </a:lnTo>
                <a:lnTo>
                  <a:pt x="10" y="3"/>
                </a:lnTo>
                <a:lnTo>
                  <a:pt x="8" y="3"/>
                </a:lnTo>
                <a:lnTo>
                  <a:pt x="9" y="4"/>
                </a:lnTo>
                <a:lnTo>
                  <a:pt x="9" y="5"/>
                </a:lnTo>
                <a:lnTo>
                  <a:pt x="8" y="4"/>
                </a:lnTo>
                <a:lnTo>
                  <a:pt x="7" y="3"/>
                </a:lnTo>
                <a:lnTo>
                  <a:pt x="5" y="3"/>
                </a:lnTo>
                <a:lnTo>
                  <a:pt x="5" y="4"/>
                </a:lnTo>
                <a:lnTo>
                  <a:pt x="5" y="5"/>
                </a:lnTo>
                <a:lnTo>
                  <a:pt x="4" y="4"/>
                </a:lnTo>
                <a:lnTo>
                  <a:pt x="2" y="5"/>
                </a:lnTo>
                <a:lnTo>
                  <a:pt x="1" y="6"/>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0" name="Freeform 348"/>
          <p:cNvSpPr>
            <a:spLocks/>
          </p:cNvSpPr>
          <p:nvPr/>
        </p:nvSpPr>
        <p:spPr bwMode="auto">
          <a:xfrm>
            <a:off x="4354513" y="1841500"/>
            <a:ext cx="17462" cy="7938"/>
          </a:xfrm>
          <a:custGeom>
            <a:avLst/>
            <a:gdLst>
              <a:gd name="T0" fmla="*/ 0 w 23"/>
              <a:gd name="T1" fmla="*/ 2147483646 h 8"/>
              <a:gd name="T2" fmla="*/ 1313064201 w 23"/>
              <a:gd name="T3" fmla="*/ 2147483646 h 8"/>
              <a:gd name="T4" fmla="*/ 1750560185 w 23"/>
              <a:gd name="T5" fmla="*/ 2147483646 h 8"/>
              <a:gd name="T6" fmla="*/ 2147483646 w 23"/>
              <a:gd name="T7" fmla="*/ 2147483646 h 8"/>
              <a:gd name="T8" fmla="*/ 2147483646 w 23"/>
              <a:gd name="T9" fmla="*/ 2147483646 h 8"/>
              <a:gd name="T10" fmla="*/ 2147483646 w 23"/>
              <a:gd name="T11" fmla="*/ 2147483646 h 8"/>
              <a:gd name="T12" fmla="*/ 2147483646 w 23"/>
              <a:gd name="T13" fmla="*/ 2147483646 h 8"/>
              <a:gd name="T14" fmla="*/ 2147483646 w 23"/>
              <a:gd name="T15" fmla="*/ 2147483646 h 8"/>
              <a:gd name="T16" fmla="*/ 2147483646 w 23"/>
              <a:gd name="T17" fmla="*/ 2147483646 h 8"/>
              <a:gd name="T18" fmla="*/ 2147483646 w 23"/>
              <a:gd name="T19" fmla="*/ 1954351476 h 8"/>
              <a:gd name="T20" fmla="*/ 2147483646 w 23"/>
              <a:gd name="T21" fmla="*/ 1954351476 h 8"/>
              <a:gd name="T22" fmla="*/ 2147483646 w 23"/>
              <a:gd name="T23" fmla="*/ 1954351476 h 8"/>
              <a:gd name="T24" fmla="*/ 2147483646 w 23"/>
              <a:gd name="T25" fmla="*/ 976683582 h 8"/>
              <a:gd name="T26" fmla="*/ 2147483646 w 23"/>
              <a:gd name="T27" fmla="*/ 0 h 8"/>
              <a:gd name="T28" fmla="*/ 2147483646 w 23"/>
              <a:gd name="T29" fmla="*/ 976683582 h 8"/>
              <a:gd name="T30" fmla="*/ 2147483646 w 23"/>
              <a:gd name="T31" fmla="*/ 976683582 h 8"/>
              <a:gd name="T32" fmla="*/ 2147483646 w 23"/>
              <a:gd name="T33" fmla="*/ 1954351476 h 8"/>
              <a:gd name="T34" fmla="*/ 2147483646 w 23"/>
              <a:gd name="T35" fmla="*/ 976683582 h 8"/>
              <a:gd name="T36" fmla="*/ 2147483646 w 23"/>
              <a:gd name="T37" fmla="*/ 1954351476 h 8"/>
              <a:gd name="T38" fmla="*/ 2147483646 w 23"/>
              <a:gd name="T39" fmla="*/ 2147483646 h 8"/>
              <a:gd name="T40" fmla="*/ 2147483646 w 23"/>
              <a:gd name="T41" fmla="*/ 2147483646 h 8"/>
              <a:gd name="T42" fmla="*/ 1750560185 w 23"/>
              <a:gd name="T43" fmla="*/ 2147483646 h 8"/>
              <a:gd name="T44" fmla="*/ 1313064201 w 23"/>
              <a:gd name="T45" fmla="*/ 2147483646 h 8"/>
              <a:gd name="T46" fmla="*/ 0 w 23"/>
              <a:gd name="T47" fmla="*/ 2147483646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 h="8">
                <a:moveTo>
                  <a:pt x="0" y="7"/>
                </a:moveTo>
                <a:lnTo>
                  <a:pt x="3" y="7"/>
                </a:lnTo>
                <a:lnTo>
                  <a:pt x="4" y="8"/>
                </a:lnTo>
                <a:lnTo>
                  <a:pt x="6" y="8"/>
                </a:lnTo>
                <a:lnTo>
                  <a:pt x="10" y="7"/>
                </a:lnTo>
                <a:lnTo>
                  <a:pt x="12" y="6"/>
                </a:lnTo>
                <a:lnTo>
                  <a:pt x="14" y="6"/>
                </a:lnTo>
                <a:lnTo>
                  <a:pt x="22" y="4"/>
                </a:lnTo>
                <a:lnTo>
                  <a:pt x="23" y="3"/>
                </a:lnTo>
                <a:lnTo>
                  <a:pt x="23" y="2"/>
                </a:lnTo>
                <a:lnTo>
                  <a:pt x="22" y="2"/>
                </a:lnTo>
                <a:lnTo>
                  <a:pt x="19" y="2"/>
                </a:lnTo>
                <a:lnTo>
                  <a:pt x="18" y="1"/>
                </a:lnTo>
                <a:lnTo>
                  <a:pt x="18" y="0"/>
                </a:lnTo>
                <a:lnTo>
                  <a:pt x="16" y="1"/>
                </a:lnTo>
                <a:lnTo>
                  <a:pt x="17" y="1"/>
                </a:lnTo>
                <a:lnTo>
                  <a:pt x="16" y="2"/>
                </a:lnTo>
                <a:lnTo>
                  <a:pt x="14" y="1"/>
                </a:lnTo>
                <a:lnTo>
                  <a:pt x="7" y="2"/>
                </a:lnTo>
                <a:lnTo>
                  <a:pt x="5" y="3"/>
                </a:lnTo>
                <a:lnTo>
                  <a:pt x="9" y="3"/>
                </a:lnTo>
                <a:lnTo>
                  <a:pt x="4" y="3"/>
                </a:lnTo>
                <a:lnTo>
                  <a:pt x="3" y="4"/>
                </a:lnTo>
                <a:lnTo>
                  <a:pt x="0"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1" name="Freeform 349"/>
          <p:cNvSpPr>
            <a:spLocks/>
          </p:cNvSpPr>
          <p:nvPr/>
        </p:nvSpPr>
        <p:spPr bwMode="auto">
          <a:xfrm>
            <a:off x="4668838" y="1643063"/>
            <a:ext cx="17462" cy="6350"/>
          </a:xfrm>
          <a:custGeom>
            <a:avLst/>
            <a:gdLst>
              <a:gd name="T0" fmla="*/ 0 w 24"/>
              <a:gd name="T1" fmla="*/ 1756268889 h 9"/>
              <a:gd name="T2" fmla="*/ 385387068 w 24"/>
              <a:gd name="T3" fmla="*/ 2107224217 h 9"/>
              <a:gd name="T4" fmla="*/ 1540488909 w 24"/>
              <a:gd name="T5" fmla="*/ 2107224217 h 9"/>
              <a:gd name="T6" fmla="*/ 2147483646 w 24"/>
              <a:gd name="T7" fmla="*/ 2107224217 h 9"/>
              <a:gd name="T8" fmla="*/ 1540488909 w 24"/>
              <a:gd name="T9" fmla="*/ 2147483646 h 9"/>
              <a:gd name="T10" fmla="*/ 2147483646 w 24"/>
              <a:gd name="T11" fmla="*/ 2147483646 h 9"/>
              <a:gd name="T12" fmla="*/ 2147483646 w 24"/>
              <a:gd name="T13" fmla="*/ 2147483646 h 9"/>
              <a:gd name="T14" fmla="*/ 2147483646 w 24"/>
              <a:gd name="T15" fmla="*/ 2147483646 h 9"/>
              <a:gd name="T16" fmla="*/ 2147483646 w 24"/>
              <a:gd name="T17" fmla="*/ 2147483646 h 9"/>
              <a:gd name="T18" fmla="*/ 2147483646 w 24"/>
              <a:gd name="T19" fmla="*/ 2147483646 h 9"/>
              <a:gd name="T20" fmla="*/ 2147483646 w 24"/>
              <a:gd name="T21" fmla="*/ 2147483646 h 9"/>
              <a:gd name="T22" fmla="*/ 2147483646 w 24"/>
              <a:gd name="T23" fmla="*/ 2147483646 h 9"/>
              <a:gd name="T24" fmla="*/ 2147483646 w 24"/>
              <a:gd name="T25" fmla="*/ 2147483646 h 9"/>
              <a:gd name="T26" fmla="*/ 2147483646 w 24"/>
              <a:gd name="T27" fmla="*/ 2107224217 h 9"/>
              <a:gd name="T28" fmla="*/ 2147483646 w 24"/>
              <a:gd name="T29" fmla="*/ 2147483646 h 9"/>
              <a:gd name="T30" fmla="*/ 2147483646 w 24"/>
              <a:gd name="T31" fmla="*/ 2107224217 h 9"/>
              <a:gd name="T32" fmla="*/ 2147483646 w 24"/>
              <a:gd name="T33" fmla="*/ 1756268889 h 9"/>
              <a:gd name="T34" fmla="*/ 2147483646 w 24"/>
              <a:gd name="T35" fmla="*/ 1756268889 h 9"/>
              <a:gd name="T36" fmla="*/ 2147483646 w 24"/>
              <a:gd name="T37" fmla="*/ 2107224217 h 9"/>
              <a:gd name="T38" fmla="*/ 2147483646 w 24"/>
              <a:gd name="T39" fmla="*/ 2107224217 h 9"/>
              <a:gd name="T40" fmla="*/ 2147483646 w 24"/>
              <a:gd name="T41" fmla="*/ 2107224217 h 9"/>
              <a:gd name="T42" fmla="*/ 2147483646 w 24"/>
              <a:gd name="T43" fmla="*/ 1756268889 h 9"/>
              <a:gd name="T44" fmla="*/ 2147483646 w 24"/>
              <a:gd name="T45" fmla="*/ 1756268889 h 9"/>
              <a:gd name="T46" fmla="*/ 2147483646 w 24"/>
              <a:gd name="T47" fmla="*/ 1404816144 h 9"/>
              <a:gd name="T48" fmla="*/ 2147483646 w 24"/>
              <a:gd name="T49" fmla="*/ 1053860817 h 9"/>
              <a:gd name="T50" fmla="*/ 2147483646 w 24"/>
              <a:gd name="T51" fmla="*/ 1053860817 h 9"/>
              <a:gd name="T52" fmla="*/ 2147483646 w 24"/>
              <a:gd name="T53" fmla="*/ 1053860817 h 9"/>
              <a:gd name="T54" fmla="*/ 2147483646 w 24"/>
              <a:gd name="T55" fmla="*/ 1053860817 h 9"/>
              <a:gd name="T56" fmla="*/ 2147483646 w 24"/>
              <a:gd name="T57" fmla="*/ 1053860817 h 9"/>
              <a:gd name="T58" fmla="*/ 2147483646 w 24"/>
              <a:gd name="T59" fmla="*/ 1053860817 h 9"/>
              <a:gd name="T60" fmla="*/ 2147483646 w 24"/>
              <a:gd name="T61" fmla="*/ 1053860817 h 9"/>
              <a:gd name="T62" fmla="*/ 2147483646 w 24"/>
              <a:gd name="T63" fmla="*/ 702408072 h 9"/>
              <a:gd name="T64" fmla="*/ 2147483646 w 24"/>
              <a:gd name="T65" fmla="*/ 702408072 h 9"/>
              <a:gd name="T66" fmla="*/ 2147483646 w 24"/>
              <a:gd name="T67" fmla="*/ 702408072 h 9"/>
              <a:gd name="T68" fmla="*/ 2147483646 w 24"/>
              <a:gd name="T69" fmla="*/ 0 h 9"/>
              <a:gd name="T70" fmla="*/ 2147483646 w 24"/>
              <a:gd name="T71" fmla="*/ 702408072 h 9"/>
              <a:gd name="T72" fmla="*/ 2147483646 w 24"/>
              <a:gd name="T73" fmla="*/ 702408072 h 9"/>
              <a:gd name="T74" fmla="*/ 2147483646 w 24"/>
              <a:gd name="T75" fmla="*/ 1053860817 h 9"/>
              <a:gd name="T76" fmla="*/ 2147483646 w 24"/>
              <a:gd name="T77" fmla="*/ 1404816144 h 9"/>
              <a:gd name="T78" fmla="*/ 2147483646 w 24"/>
              <a:gd name="T79" fmla="*/ 1756268889 h 9"/>
              <a:gd name="T80" fmla="*/ 2147483646 w 24"/>
              <a:gd name="T81" fmla="*/ 1404816144 h 9"/>
              <a:gd name="T82" fmla="*/ 2147483646 w 24"/>
              <a:gd name="T83" fmla="*/ 1053860817 h 9"/>
              <a:gd name="T84" fmla="*/ 1925875249 w 24"/>
              <a:gd name="T85" fmla="*/ 1053860817 h 9"/>
              <a:gd name="T86" fmla="*/ 1540488909 w 24"/>
              <a:gd name="T87" fmla="*/ 1053860817 h 9"/>
              <a:gd name="T88" fmla="*/ 1540488909 w 24"/>
              <a:gd name="T89" fmla="*/ 1404816144 h 9"/>
              <a:gd name="T90" fmla="*/ 0 w 24"/>
              <a:gd name="T91" fmla="*/ 1404816144 h 9"/>
              <a:gd name="T92" fmla="*/ 0 w 24"/>
              <a:gd name="T93" fmla="*/ 1756268889 h 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 h="9">
                <a:moveTo>
                  <a:pt x="0" y="5"/>
                </a:moveTo>
                <a:lnTo>
                  <a:pt x="1" y="6"/>
                </a:lnTo>
                <a:lnTo>
                  <a:pt x="4" y="6"/>
                </a:lnTo>
                <a:lnTo>
                  <a:pt x="6" y="6"/>
                </a:lnTo>
                <a:lnTo>
                  <a:pt x="4" y="8"/>
                </a:lnTo>
                <a:lnTo>
                  <a:pt x="6" y="9"/>
                </a:lnTo>
                <a:lnTo>
                  <a:pt x="8" y="9"/>
                </a:lnTo>
                <a:lnTo>
                  <a:pt x="12" y="9"/>
                </a:lnTo>
                <a:lnTo>
                  <a:pt x="11" y="8"/>
                </a:lnTo>
                <a:lnTo>
                  <a:pt x="12" y="8"/>
                </a:lnTo>
                <a:lnTo>
                  <a:pt x="13" y="8"/>
                </a:lnTo>
                <a:lnTo>
                  <a:pt x="15" y="8"/>
                </a:lnTo>
                <a:lnTo>
                  <a:pt x="17" y="8"/>
                </a:lnTo>
                <a:lnTo>
                  <a:pt x="18" y="6"/>
                </a:lnTo>
                <a:lnTo>
                  <a:pt x="18" y="8"/>
                </a:lnTo>
                <a:lnTo>
                  <a:pt x="24" y="6"/>
                </a:lnTo>
                <a:lnTo>
                  <a:pt x="23" y="5"/>
                </a:lnTo>
                <a:lnTo>
                  <a:pt x="20" y="5"/>
                </a:lnTo>
                <a:lnTo>
                  <a:pt x="19" y="6"/>
                </a:lnTo>
                <a:lnTo>
                  <a:pt x="15" y="6"/>
                </a:lnTo>
                <a:lnTo>
                  <a:pt x="17" y="6"/>
                </a:lnTo>
                <a:lnTo>
                  <a:pt x="15" y="5"/>
                </a:lnTo>
                <a:lnTo>
                  <a:pt x="14" y="5"/>
                </a:lnTo>
                <a:lnTo>
                  <a:pt x="14" y="4"/>
                </a:lnTo>
                <a:lnTo>
                  <a:pt x="18" y="3"/>
                </a:lnTo>
                <a:lnTo>
                  <a:pt x="17" y="3"/>
                </a:lnTo>
                <a:lnTo>
                  <a:pt x="15" y="3"/>
                </a:lnTo>
                <a:lnTo>
                  <a:pt x="14" y="3"/>
                </a:lnTo>
                <a:lnTo>
                  <a:pt x="13" y="3"/>
                </a:lnTo>
                <a:lnTo>
                  <a:pt x="12" y="3"/>
                </a:lnTo>
                <a:lnTo>
                  <a:pt x="11" y="3"/>
                </a:lnTo>
                <a:lnTo>
                  <a:pt x="12" y="2"/>
                </a:lnTo>
                <a:lnTo>
                  <a:pt x="11" y="2"/>
                </a:lnTo>
                <a:lnTo>
                  <a:pt x="9" y="2"/>
                </a:lnTo>
                <a:lnTo>
                  <a:pt x="8" y="0"/>
                </a:lnTo>
                <a:lnTo>
                  <a:pt x="8" y="2"/>
                </a:lnTo>
                <a:lnTo>
                  <a:pt x="6" y="2"/>
                </a:lnTo>
                <a:lnTo>
                  <a:pt x="8" y="3"/>
                </a:lnTo>
                <a:lnTo>
                  <a:pt x="11" y="4"/>
                </a:lnTo>
                <a:lnTo>
                  <a:pt x="11" y="5"/>
                </a:lnTo>
                <a:lnTo>
                  <a:pt x="7" y="4"/>
                </a:lnTo>
                <a:lnTo>
                  <a:pt x="6" y="3"/>
                </a:lnTo>
                <a:lnTo>
                  <a:pt x="5" y="3"/>
                </a:lnTo>
                <a:lnTo>
                  <a:pt x="4" y="3"/>
                </a:lnTo>
                <a:lnTo>
                  <a:pt x="4" y="4"/>
                </a:lnTo>
                <a:lnTo>
                  <a:pt x="0" y="4"/>
                </a:lnTo>
                <a:lnTo>
                  <a:pt x="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2" name="Freeform 350"/>
          <p:cNvSpPr>
            <a:spLocks/>
          </p:cNvSpPr>
          <p:nvPr/>
        </p:nvSpPr>
        <p:spPr bwMode="auto">
          <a:xfrm>
            <a:off x="4638675" y="1654175"/>
            <a:ext cx="9525" cy="4763"/>
          </a:xfrm>
          <a:custGeom>
            <a:avLst/>
            <a:gdLst>
              <a:gd name="T0" fmla="*/ 393501929 w 13"/>
              <a:gd name="T1" fmla="*/ 1260240129 h 7"/>
              <a:gd name="T2" fmla="*/ 786467527 w 13"/>
              <a:gd name="T3" fmla="*/ 1260240129 h 7"/>
              <a:gd name="T4" fmla="*/ 1966437715 w 13"/>
              <a:gd name="T5" fmla="*/ 2147483646 h 7"/>
              <a:gd name="T6" fmla="*/ 2147483646 w 13"/>
              <a:gd name="T7" fmla="*/ 2147483646 h 7"/>
              <a:gd name="T8" fmla="*/ 2147483646 w 13"/>
              <a:gd name="T9" fmla="*/ 2147483646 h 7"/>
              <a:gd name="T10" fmla="*/ 2147483646 w 13"/>
              <a:gd name="T11" fmla="*/ 2147483646 h 7"/>
              <a:gd name="T12" fmla="*/ 2147483646 w 13"/>
              <a:gd name="T13" fmla="*/ 1890359853 h 7"/>
              <a:gd name="T14" fmla="*/ 2147483646 w 13"/>
              <a:gd name="T15" fmla="*/ 1890359853 h 7"/>
              <a:gd name="T16" fmla="*/ 2147483646 w 13"/>
              <a:gd name="T17" fmla="*/ 1260240129 h 7"/>
              <a:gd name="T18" fmla="*/ 2147483646 w 13"/>
              <a:gd name="T19" fmla="*/ 944948581 h 7"/>
              <a:gd name="T20" fmla="*/ 2147483646 w 13"/>
              <a:gd name="T21" fmla="*/ 944948581 h 7"/>
              <a:gd name="T22" fmla="*/ 2147483646 w 13"/>
              <a:gd name="T23" fmla="*/ 630119724 h 7"/>
              <a:gd name="T24" fmla="*/ 2147483646 w 13"/>
              <a:gd name="T25" fmla="*/ 314828176 h 7"/>
              <a:gd name="T26" fmla="*/ 2147483646 w 13"/>
              <a:gd name="T27" fmla="*/ 314828176 h 7"/>
              <a:gd name="T28" fmla="*/ 1966437715 w 13"/>
              <a:gd name="T29" fmla="*/ 314828176 h 7"/>
              <a:gd name="T30" fmla="*/ 1966437715 w 13"/>
              <a:gd name="T31" fmla="*/ 0 h 7"/>
              <a:gd name="T32" fmla="*/ 393501929 w 13"/>
              <a:gd name="T33" fmla="*/ 0 h 7"/>
              <a:gd name="T34" fmla="*/ 0 w 13"/>
              <a:gd name="T35" fmla="*/ 314828176 h 7"/>
              <a:gd name="T36" fmla="*/ 393501929 w 13"/>
              <a:gd name="T37" fmla="*/ 630119724 h 7"/>
              <a:gd name="T38" fmla="*/ 786467527 w 13"/>
              <a:gd name="T39" fmla="*/ 944948581 h 7"/>
              <a:gd name="T40" fmla="*/ 393501929 w 13"/>
              <a:gd name="T41" fmla="*/ 944948581 h 7"/>
              <a:gd name="T42" fmla="*/ 393501929 w 13"/>
              <a:gd name="T43" fmla="*/ 1260240129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7">
                <a:moveTo>
                  <a:pt x="1" y="4"/>
                </a:moveTo>
                <a:lnTo>
                  <a:pt x="2" y="4"/>
                </a:lnTo>
                <a:lnTo>
                  <a:pt x="5" y="7"/>
                </a:lnTo>
                <a:lnTo>
                  <a:pt x="7" y="7"/>
                </a:lnTo>
                <a:lnTo>
                  <a:pt x="10" y="7"/>
                </a:lnTo>
                <a:lnTo>
                  <a:pt x="11" y="7"/>
                </a:lnTo>
                <a:lnTo>
                  <a:pt x="11" y="6"/>
                </a:lnTo>
                <a:lnTo>
                  <a:pt x="12" y="6"/>
                </a:lnTo>
                <a:lnTo>
                  <a:pt x="13" y="4"/>
                </a:lnTo>
                <a:lnTo>
                  <a:pt x="13" y="3"/>
                </a:lnTo>
                <a:lnTo>
                  <a:pt x="12" y="3"/>
                </a:lnTo>
                <a:lnTo>
                  <a:pt x="12" y="2"/>
                </a:lnTo>
                <a:lnTo>
                  <a:pt x="10" y="1"/>
                </a:lnTo>
                <a:lnTo>
                  <a:pt x="6" y="1"/>
                </a:lnTo>
                <a:lnTo>
                  <a:pt x="5" y="1"/>
                </a:lnTo>
                <a:lnTo>
                  <a:pt x="5" y="0"/>
                </a:lnTo>
                <a:lnTo>
                  <a:pt x="1" y="0"/>
                </a:lnTo>
                <a:lnTo>
                  <a:pt x="0" y="1"/>
                </a:lnTo>
                <a:lnTo>
                  <a:pt x="1" y="2"/>
                </a:lnTo>
                <a:lnTo>
                  <a:pt x="2" y="3"/>
                </a:lnTo>
                <a:lnTo>
                  <a:pt x="1" y="3"/>
                </a:lnTo>
                <a:lnTo>
                  <a:pt x="1"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3" name="Freeform 351"/>
          <p:cNvSpPr>
            <a:spLocks/>
          </p:cNvSpPr>
          <p:nvPr/>
        </p:nvSpPr>
        <p:spPr bwMode="auto">
          <a:xfrm>
            <a:off x="4578350" y="1666875"/>
            <a:ext cx="7938" cy="4763"/>
          </a:xfrm>
          <a:custGeom>
            <a:avLst/>
            <a:gdLst>
              <a:gd name="T0" fmla="*/ 0 w 11"/>
              <a:gd name="T1" fmla="*/ 2000794204 h 6"/>
              <a:gd name="T2" fmla="*/ 375987700 w 11"/>
              <a:gd name="T3" fmla="*/ 1501068182 h 6"/>
              <a:gd name="T4" fmla="*/ 1127443521 w 11"/>
              <a:gd name="T5" fmla="*/ 500356325 h 6"/>
              <a:gd name="T6" fmla="*/ 2147483646 w 11"/>
              <a:gd name="T7" fmla="*/ 0 h 6"/>
              <a:gd name="T8" fmla="*/ 2147483646 w 11"/>
              <a:gd name="T9" fmla="*/ 0 h 6"/>
              <a:gd name="T10" fmla="*/ 2147483646 w 11"/>
              <a:gd name="T11" fmla="*/ 0 h 6"/>
              <a:gd name="T12" fmla="*/ 2147483646 w 11"/>
              <a:gd name="T13" fmla="*/ 500356325 h 6"/>
              <a:gd name="T14" fmla="*/ 2147483646 w 11"/>
              <a:gd name="T15" fmla="*/ 1501068182 h 6"/>
              <a:gd name="T16" fmla="*/ 2147483646 w 11"/>
              <a:gd name="T17" fmla="*/ 2000794204 h 6"/>
              <a:gd name="T18" fmla="*/ 2147483646 w 11"/>
              <a:gd name="T19" fmla="*/ 2147483646 h 6"/>
              <a:gd name="T20" fmla="*/ 2147483646 w 11"/>
              <a:gd name="T21" fmla="*/ 2147483646 h 6"/>
              <a:gd name="T22" fmla="*/ 2147483646 w 11"/>
              <a:gd name="T23" fmla="*/ 2147483646 h 6"/>
              <a:gd name="T24" fmla="*/ 2147483646 w 11"/>
              <a:gd name="T25" fmla="*/ 2147483646 h 6"/>
              <a:gd name="T26" fmla="*/ 1878898621 w 11"/>
              <a:gd name="T27" fmla="*/ 2147483646 h 6"/>
              <a:gd name="T28" fmla="*/ 2147483646 w 11"/>
              <a:gd name="T29" fmla="*/ 2147483646 h 6"/>
              <a:gd name="T30" fmla="*/ 1878898621 w 11"/>
              <a:gd name="T31" fmla="*/ 2000794204 h 6"/>
              <a:gd name="T32" fmla="*/ 1878898621 w 11"/>
              <a:gd name="T33" fmla="*/ 2147483646 h 6"/>
              <a:gd name="T34" fmla="*/ 1503431221 w 11"/>
              <a:gd name="T35" fmla="*/ 2147483646 h 6"/>
              <a:gd name="T36" fmla="*/ 1127443521 w 11"/>
              <a:gd name="T37" fmla="*/ 2147483646 h 6"/>
              <a:gd name="T38" fmla="*/ 375987700 w 11"/>
              <a:gd name="T39" fmla="*/ 2000794204 h 6"/>
              <a:gd name="T40" fmla="*/ 0 w 11"/>
              <a:gd name="T41" fmla="*/ 200079420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6">
                <a:moveTo>
                  <a:pt x="0" y="4"/>
                </a:moveTo>
                <a:lnTo>
                  <a:pt x="1" y="3"/>
                </a:lnTo>
                <a:lnTo>
                  <a:pt x="3" y="1"/>
                </a:lnTo>
                <a:lnTo>
                  <a:pt x="6" y="0"/>
                </a:lnTo>
                <a:lnTo>
                  <a:pt x="10" y="0"/>
                </a:lnTo>
                <a:lnTo>
                  <a:pt x="11" y="0"/>
                </a:lnTo>
                <a:lnTo>
                  <a:pt x="11" y="1"/>
                </a:lnTo>
                <a:lnTo>
                  <a:pt x="10" y="3"/>
                </a:lnTo>
                <a:lnTo>
                  <a:pt x="11" y="4"/>
                </a:lnTo>
                <a:lnTo>
                  <a:pt x="11" y="6"/>
                </a:lnTo>
                <a:lnTo>
                  <a:pt x="10" y="6"/>
                </a:lnTo>
                <a:lnTo>
                  <a:pt x="9" y="5"/>
                </a:lnTo>
                <a:lnTo>
                  <a:pt x="7" y="6"/>
                </a:lnTo>
                <a:lnTo>
                  <a:pt x="5" y="6"/>
                </a:lnTo>
                <a:lnTo>
                  <a:pt x="6" y="5"/>
                </a:lnTo>
                <a:lnTo>
                  <a:pt x="5" y="4"/>
                </a:lnTo>
                <a:lnTo>
                  <a:pt x="5" y="5"/>
                </a:lnTo>
                <a:lnTo>
                  <a:pt x="4" y="6"/>
                </a:lnTo>
                <a:lnTo>
                  <a:pt x="3" y="5"/>
                </a:lnTo>
                <a:lnTo>
                  <a:pt x="1" y="4"/>
                </a:lnTo>
                <a:lnTo>
                  <a:pt x="0"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4" name="Freeform 352"/>
          <p:cNvSpPr>
            <a:spLocks/>
          </p:cNvSpPr>
          <p:nvPr/>
        </p:nvSpPr>
        <p:spPr bwMode="auto">
          <a:xfrm>
            <a:off x="4614863" y="1662113"/>
            <a:ext cx="14287" cy="4762"/>
          </a:xfrm>
          <a:custGeom>
            <a:avLst/>
            <a:gdLst>
              <a:gd name="T0" fmla="*/ 0 w 16"/>
              <a:gd name="T1" fmla="*/ 1499807773 h 6"/>
              <a:gd name="T2" fmla="*/ 712022112 w 16"/>
              <a:gd name="T3" fmla="*/ 1499807773 h 6"/>
              <a:gd name="T4" fmla="*/ 1424044224 w 16"/>
              <a:gd name="T5" fmla="*/ 1999954284 h 6"/>
              <a:gd name="T6" fmla="*/ 2136067229 w 16"/>
              <a:gd name="T7" fmla="*/ 1999954284 h 6"/>
              <a:gd name="T8" fmla="*/ 2147483646 w 16"/>
              <a:gd name="T9" fmla="*/ 2147483646 h 6"/>
              <a:gd name="T10" fmla="*/ 2147483646 w 16"/>
              <a:gd name="T11" fmla="*/ 2147483646 h 6"/>
              <a:gd name="T12" fmla="*/ 2147483646 w 16"/>
              <a:gd name="T13" fmla="*/ 2147483646 h 6"/>
              <a:gd name="T14" fmla="*/ 2147483646 w 16"/>
              <a:gd name="T15" fmla="*/ 2147483646 h 6"/>
              <a:gd name="T16" fmla="*/ 2147483646 w 16"/>
              <a:gd name="T17" fmla="*/ 2147483646 h 6"/>
              <a:gd name="T18" fmla="*/ 2147483646 w 16"/>
              <a:gd name="T19" fmla="*/ 2147483646 h 6"/>
              <a:gd name="T20" fmla="*/ 2147483646 w 16"/>
              <a:gd name="T21" fmla="*/ 1999954284 h 6"/>
              <a:gd name="T22" fmla="*/ 2147483646 w 16"/>
              <a:gd name="T23" fmla="*/ 1999954284 h 6"/>
              <a:gd name="T24" fmla="*/ 2147483646 w 16"/>
              <a:gd name="T25" fmla="*/ 1499807773 h 6"/>
              <a:gd name="T26" fmla="*/ 2147483646 w 16"/>
              <a:gd name="T27" fmla="*/ 1499807773 h 6"/>
              <a:gd name="T28" fmla="*/ 2147483646 w 16"/>
              <a:gd name="T29" fmla="*/ 1999954284 h 6"/>
              <a:gd name="T30" fmla="*/ 2147483646 w 16"/>
              <a:gd name="T31" fmla="*/ 1499807773 h 6"/>
              <a:gd name="T32" fmla="*/ 2147483646 w 16"/>
              <a:gd name="T33" fmla="*/ 1499807773 h 6"/>
              <a:gd name="T34" fmla="*/ 2147483646 w 16"/>
              <a:gd name="T35" fmla="*/ 1499807773 h 6"/>
              <a:gd name="T36" fmla="*/ 2147483646 w 16"/>
              <a:gd name="T37" fmla="*/ 999662056 h 6"/>
              <a:gd name="T38" fmla="*/ 2147483646 w 16"/>
              <a:gd name="T39" fmla="*/ 0 h 6"/>
              <a:gd name="T40" fmla="*/ 2147483646 w 16"/>
              <a:gd name="T41" fmla="*/ 0 h 6"/>
              <a:gd name="T42" fmla="*/ 2147483646 w 16"/>
              <a:gd name="T43" fmla="*/ 999662056 h 6"/>
              <a:gd name="T44" fmla="*/ 2147483646 w 16"/>
              <a:gd name="T45" fmla="*/ 1499807773 h 6"/>
              <a:gd name="T46" fmla="*/ 2147483646 w 16"/>
              <a:gd name="T47" fmla="*/ 999662056 h 6"/>
              <a:gd name="T48" fmla="*/ 2147483646 w 16"/>
              <a:gd name="T49" fmla="*/ 0 h 6"/>
              <a:gd name="T50" fmla="*/ 2147483646 w 16"/>
              <a:gd name="T51" fmla="*/ 999662056 h 6"/>
              <a:gd name="T52" fmla="*/ 2147483646 w 16"/>
              <a:gd name="T53" fmla="*/ 999662056 h 6"/>
              <a:gd name="T54" fmla="*/ 2147483646 w 16"/>
              <a:gd name="T55" fmla="*/ 999662056 h 6"/>
              <a:gd name="T56" fmla="*/ 2136067229 w 16"/>
              <a:gd name="T57" fmla="*/ 999662056 h 6"/>
              <a:gd name="T58" fmla="*/ 1424044224 w 16"/>
              <a:gd name="T59" fmla="*/ 999662056 h 6"/>
              <a:gd name="T60" fmla="*/ 2136067229 w 16"/>
              <a:gd name="T61" fmla="*/ 1499807773 h 6"/>
              <a:gd name="T62" fmla="*/ 712022112 w 16"/>
              <a:gd name="T63" fmla="*/ 999662056 h 6"/>
              <a:gd name="T64" fmla="*/ 0 w 16"/>
              <a:gd name="T65" fmla="*/ 1499807773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6">
                <a:moveTo>
                  <a:pt x="0" y="3"/>
                </a:moveTo>
                <a:lnTo>
                  <a:pt x="1" y="3"/>
                </a:lnTo>
                <a:lnTo>
                  <a:pt x="2" y="4"/>
                </a:lnTo>
                <a:lnTo>
                  <a:pt x="3" y="4"/>
                </a:lnTo>
                <a:lnTo>
                  <a:pt x="6" y="5"/>
                </a:lnTo>
                <a:lnTo>
                  <a:pt x="7" y="5"/>
                </a:lnTo>
                <a:lnTo>
                  <a:pt x="10" y="5"/>
                </a:lnTo>
                <a:lnTo>
                  <a:pt x="13" y="5"/>
                </a:lnTo>
                <a:lnTo>
                  <a:pt x="16" y="6"/>
                </a:lnTo>
                <a:lnTo>
                  <a:pt x="16" y="5"/>
                </a:lnTo>
                <a:lnTo>
                  <a:pt x="15" y="4"/>
                </a:lnTo>
                <a:lnTo>
                  <a:pt x="14" y="4"/>
                </a:lnTo>
                <a:lnTo>
                  <a:pt x="15" y="3"/>
                </a:lnTo>
                <a:lnTo>
                  <a:pt x="14" y="3"/>
                </a:lnTo>
                <a:lnTo>
                  <a:pt x="13" y="4"/>
                </a:lnTo>
                <a:lnTo>
                  <a:pt x="13" y="3"/>
                </a:lnTo>
                <a:lnTo>
                  <a:pt x="12" y="3"/>
                </a:lnTo>
                <a:lnTo>
                  <a:pt x="10" y="3"/>
                </a:lnTo>
                <a:lnTo>
                  <a:pt x="10" y="2"/>
                </a:lnTo>
                <a:lnTo>
                  <a:pt x="10" y="0"/>
                </a:lnTo>
                <a:lnTo>
                  <a:pt x="9" y="0"/>
                </a:lnTo>
                <a:lnTo>
                  <a:pt x="9" y="2"/>
                </a:lnTo>
                <a:lnTo>
                  <a:pt x="8" y="3"/>
                </a:lnTo>
                <a:lnTo>
                  <a:pt x="8" y="2"/>
                </a:lnTo>
                <a:lnTo>
                  <a:pt x="7" y="0"/>
                </a:lnTo>
                <a:lnTo>
                  <a:pt x="7" y="2"/>
                </a:lnTo>
                <a:lnTo>
                  <a:pt x="6" y="2"/>
                </a:lnTo>
                <a:lnTo>
                  <a:pt x="4" y="2"/>
                </a:lnTo>
                <a:lnTo>
                  <a:pt x="3" y="2"/>
                </a:lnTo>
                <a:lnTo>
                  <a:pt x="2" y="2"/>
                </a:lnTo>
                <a:lnTo>
                  <a:pt x="3" y="3"/>
                </a:lnTo>
                <a:lnTo>
                  <a:pt x="1" y="2"/>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5" name="Freeform 353"/>
          <p:cNvSpPr>
            <a:spLocks/>
          </p:cNvSpPr>
          <p:nvPr/>
        </p:nvSpPr>
        <p:spPr bwMode="auto">
          <a:xfrm>
            <a:off x="4560888" y="1665288"/>
            <a:ext cx="12700" cy="6350"/>
          </a:xfrm>
          <a:custGeom>
            <a:avLst/>
            <a:gdLst>
              <a:gd name="T0" fmla="*/ 0 w 15"/>
              <a:gd name="T1" fmla="*/ 746378093 h 7"/>
              <a:gd name="T2" fmla="*/ 607167527 w 15"/>
              <a:gd name="T3" fmla="*/ 1492755279 h 7"/>
              <a:gd name="T4" fmla="*/ 607167527 w 15"/>
              <a:gd name="T5" fmla="*/ 746378093 h 7"/>
              <a:gd name="T6" fmla="*/ 1213617927 w 15"/>
              <a:gd name="T7" fmla="*/ 0 h 7"/>
              <a:gd name="T8" fmla="*/ 1213617927 w 15"/>
              <a:gd name="T9" fmla="*/ 746378093 h 7"/>
              <a:gd name="T10" fmla="*/ 1820784607 w 15"/>
              <a:gd name="T11" fmla="*/ 746378093 h 7"/>
              <a:gd name="T12" fmla="*/ 1820784607 w 15"/>
              <a:gd name="T13" fmla="*/ 1492755279 h 7"/>
              <a:gd name="T14" fmla="*/ 2147483646 w 15"/>
              <a:gd name="T15" fmla="*/ 1492755279 h 7"/>
              <a:gd name="T16" fmla="*/ 2147483646 w 15"/>
              <a:gd name="T17" fmla="*/ 2147483646 h 7"/>
              <a:gd name="T18" fmla="*/ 2147483646 w 15"/>
              <a:gd name="T19" fmla="*/ 2147483646 h 7"/>
              <a:gd name="T20" fmla="*/ 2147483646 w 15"/>
              <a:gd name="T21" fmla="*/ 2147483646 h 7"/>
              <a:gd name="T22" fmla="*/ 2147483646 w 15"/>
              <a:gd name="T23" fmla="*/ 2147483646 h 7"/>
              <a:gd name="T24" fmla="*/ 2147483646 w 15"/>
              <a:gd name="T25" fmla="*/ 2147483646 h 7"/>
              <a:gd name="T26" fmla="*/ 2147483646 w 15"/>
              <a:gd name="T27" fmla="*/ 2147483646 h 7"/>
              <a:gd name="T28" fmla="*/ 2147483646 w 15"/>
              <a:gd name="T29" fmla="*/ 2147483646 h 7"/>
              <a:gd name="T30" fmla="*/ 2147483646 w 15"/>
              <a:gd name="T31" fmla="*/ 2147483646 h 7"/>
              <a:gd name="T32" fmla="*/ 2147483646 w 15"/>
              <a:gd name="T33" fmla="*/ 2147483646 h 7"/>
              <a:gd name="T34" fmla="*/ 2147483646 w 15"/>
              <a:gd name="T35" fmla="*/ 2147483646 h 7"/>
              <a:gd name="T36" fmla="*/ 2147483646 w 15"/>
              <a:gd name="T37" fmla="*/ 2147483646 h 7"/>
              <a:gd name="T38" fmla="*/ 2147483646 w 15"/>
              <a:gd name="T39" fmla="*/ 2147483646 h 7"/>
              <a:gd name="T40" fmla="*/ 2147483646 w 15"/>
              <a:gd name="T41" fmla="*/ 2147483646 h 7"/>
              <a:gd name="T42" fmla="*/ 2147483646 w 15"/>
              <a:gd name="T43" fmla="*/ 2147483646 h 7"/>
              <a:gd name="T44" fmla="*/ 2147483646 w 15"/>
              <a:gd name="T45" fmla="*/ 2147483646 h 7"/>
              <a:gd name="T46" fmla="*/ 2147483646 w 15"/>
              <a:gd name="T47" fmla="*/ 2147483646 h 7"/>
              <a:gd name="T48" fmla="*/ 2147483646 w 15"/>
              <a:gd name="T49" fmla="*/ 2147483646 h 7"/>
              <a:gd name="T50" fmla="*/ 2147483646 w 15"/>
              <a:gd name="T51" fmla="*/ 2147483646 h 7"/>
              <a:gd name="T52" fmla="*/ 2147483646 w 15"/>
              <a:gd name="T53" fmla="*/ 2147483646 h 7"/>
              <a:gd name="T54" fmla="*/ 2147483646 w 15"/>
              <a:gd name="T55" fmla="*/ 2147483646 h 7"/>
              <a:gd name="T56" fmla="*/ 1820784607 w 15"/>
              <a:gd name="T57" fmla="*/ 2147483646 h 7"/>
              <a:gd name="T58" fmla="*/ 607167527 w 15"/>
              <a:gd name="T59" fmla="*/ 1492755279 h 7"/>
              <a:gd name="T60" fmla="*/ 0 w 15"/>
              <a:gd name="T61" fmla="*/ 746378093 h 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 h="7">
                <a:moveTo>
                  <a:pt x="0" y="1"/>
                </a:moveTo>
                <a:lnTo>
                  <a:pt x="1" y="2"/>
                </a:lnTo>
                <a:lnTo>
                  <a:pt x="1" y="1"/>
                </a:lnTo>
                <a:lnTo>
                  <a:pt x="2" y="0"/>
                </a:lnTo>
                <a:lnTo>
                  <a:pt x="2" y="1"/>
                </a:lnTo>
                <a:lnTo>
                  <a:pt x="3" y="1"/>
                </a:lnTo>
                <a:lnTo>
                  <a:pt x="3" y="2"/>
                </a:lnTo>
                <a:lnTo>
                  <a:pt x="5" y="2"/>
                </a:lnTo>
                <a:lnTo>
                  <a:pt x="5" y="3"/>
                </a:lnTo>
                <a:lnTo>
                  <a:pt x="6" y="3"/>
                </a:lnTo>
                <a:lnTo>
                  <a:pt x="6" y="5"/>
                </a:lnTo>
                <a:lnTo>
                  <a:pt x="7" y="3"/>
                </a:lnTo>
                <a:lnTo>
                  <a:pt x="9" y="3"/>
                </a:lnTo>
                <a:lnTo>
                  <a:pt x="11" y="3"/>
                </a:lnTo>
                <a:lnTo>
                  <a:pt x="9" y="3"/>
                </a:lnTo>
                <a:lnTo>
                  <a:pt x="9" y="5"/>
                </a:lnTo>
                <a:lnTo>
                  <a:pt x="11" y="5"/>
                </a:lnTo>
                <a:lnTo>
                  <a:pt x="13" y="6"/>
                </a:lnTo>
                <a:lnTo>
                  <a:pt x="15" y="6"/>
                </a:lnTo>
                <a:lnTo>
                  <a:pt x="13" y="7"/>
                </a:lnTo>
                <a:lnTo>
                  <a:pt x="12" y="7"/>
                </a:lnTo>
                <a:lnTo>
                  <a:pt x="11" y="7"/>
                </a:lnTo>
                <a:lnTo>
                  <a:pt x="8" y="7"/>
                </a:lnTo>
                <a:lnTo>
                  <a:pt x="7" y="7"/>
                </a:lnTo>
                <a:lnTo>
                  <a:pt x="5" y="7"/>
                </a:lnTo>
                <a:lnTo>
                  <a:pt x="6" y="6"/>
                </a:lnTo>
                <a:lnTo>
                  <a:pt x="5" y="6"/>
                </a:lnTo>
                <a:lnTo>
                  <a:pt x="5" y="5"/>
                </a:lnTo>
                <a:lnTo>
                  <a:pt x="3" y="3"/>
                </a:lnTo>
                <a:lnTo>
                  <a:pt x="1"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6" name="Freeform 354"/>
          <p:cNvSpPr>
            <a:spLocks/>
          </p:cNvSpPr>
          <p:nvPr/>
        </p:nvSpPr>
        <p:spPr bwMode="auto">
          <a:xfrm>
            <a:off x="4343400" y="1847850"/>
            <a:ext cx="7938" cy="3175"/>
          </a:xfrm>
          <a:custGeom>
            <a:avLst/>
            <a:gdLst>
              <a:gd name="T0" fmla="*/ 0 w 11"/>
              <a:gd name="T1" fmla="*/ 512095750 h 5"/>
              <a:gd name="T2" fmla="*/ 0 w 11"/>
              <a:gd name="T3" fmla="*/ 256047875 h 5"/>
              <a:gd name="T4" fmla="*/ 375987700 w 11"/>
              <a:gd name="T5" fmla="*/ 256047875 h 5"/>
              <a:gd name="T6" fmla="*/ 1503431221 w 11"/>
              <a:gd name="T7" fmla="*/ 256047875 h 5"/>
              <a:gd name="T8" fmla="*/ 1878898621 w 11"/>
              <a:gd name="T9" fmla="*/ 0 h 5"/>
              <a:gd name="T10" fmla="*/ 2147483646 w 11"/>
              <a:gd name="T11" fmla="*/ 0 h 5"/>
              <a:gd name="T12" fmla="*/ 2147483646 w 11"/>
              <a:gd name="T13" fmla="*/ 0 h 5"/>
              <a:gd name="T14" fmla="*/ 2147483646 w 11"/>
              <a:gd name="T15" fmla="*/ 512095750 h 5"/>
              <a:gd name="T16" fmla="*/ 2147483646 w 11"/>
              <a:gd name="T17" fmla="*/ 1280239375 h 5"/>
              <a:gd name="T18" fmla="*/ 2147483646 w 11"/>
              <a:gd name="T19" fmla="*/ 1280239375 h 5"/>
              <a:gd name="T20" fmla="*/ 1503431221 w 11"/>
              <a:gd name="T21" fmla="*/ 768143625 h 5"/>
              <a:gd name="T22" fmla="*/ 375987700 w 11"/>
              <a:gd name="T23" fmla="*/ 512095750 h 5"/>
              <a:gd name="T24" fmla="*/ 0 w 11"/>
              <a:gd name="T25" fmla="*/ 51209575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5">
                <a:moveTo>
                  <a:pt x="0" y="2"/>
                </a:moveTo>
                <a:lnTo>
                  <a:pt x="0" y="1"/>
                </a:lnTo>
                <a:lnTo>
                  <a:pt x="1" y="1"/>
                </a:lnTo>
                <a:lnTo>
                  <a:pt x="4" y="1"/>
                </a:lnTo>
                <a:lnTo>
                  <a:pt x="5" y="0"/>
                </a:lnTo>
                <a:lnTo>
                  <a:pt x="7" y="0"/>
                </a:lnTo>
                <a:lnTo>
                  <a:pt x="8" y="0"/>
                </a:lnTo>
                <a:lnTo>
                  <a:pt x="11" y="2"/>
                </a:lnTo>
                <a:lnTo>
                  <a:pt x="8" y="5"/>
                </a:lnTo>
                <a:lnTo>
                  <a:pt x="6" y="5"/>
                </a:lnTo>
                <a:lnTo>
                  <a:pt x="4" y="3"/>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7" name="Freeform 355"/>
          <p:cNvSpPr>
            <a:spLocks/>
          </p:cNvSpPr>
          <p:nvPr/>
        </p:nvSpPr>
        <p:spPr bwMode="auto">
          <a:xfrm>
            <a:off x="4560888" y="1673225"/>
            <a:ext cx="7937" cy="4763"/>
          </a:xfrm>
          <a:custGeom>
            <a:avLst/>
            <a:gdLst>
              <a:gd name="T0" fmla="*/ 0 w 9"/>
              <a:gd name="T1" fmla="*/ 2147483646 h 6"/>
              <a:gd name="T2" fmla="*/ 685956107 w 9"/>
              <a:gd name="T3" fmla="*/ 2000794204 h 6"/>
              <a:gd name="T4" fmla="*/ 2057868321 w 9"/>
              <a:gd name="T5" fmla="*/ 1501068182 h 6"/>
              <a:gd name="T6" fmla="*/ 2147483646 w 9"/>
              <a:gd name="T7" fmla="*/ 1000711857 h 6"/>
              <a:gd name="T8" fmla="*/ 2147483646 w 9"/>
              <a:gd name="T9" fmla="*/ 0 h 6"/>
              <a:gd name="T10" fmla="*/ 2147483646 w 9"/>
              <a:gd name="T11" fmla="*/ 0 h 6"/>
              <a:gd name="T12" fmla="*/ 2147483646 w 9"/>
              <a:gd name="T13" fmla="*/ 1000711857 h 6"/>
              <a:gd name="T14" fmla="*/ 2147483646 w 9"/>
              <a:gd name="T15" fmla="*/ 1501068182 h 6"/>
              <a:gd name="T16" fmla="*/ 2147483646 w 9"/>
              <a:gd name="T17" fmla="*/ 2147483646 h 6"/>
              <a:gd name="T18" fmla="*/ 2147483646 w 9"/>
              <a:gd name="T19" fmla="*/ 2147483646 h 6"/>
              <a:gd name="T20" fmla="*/ 0 w 9"/>
              <a:gd name="T21" fmla="*/ 2147483646 h 6"/>
              <a:gd name="T22" fmla="*/ 0 w 9"/>
              <a:gd name="T23" fmla="*/ 214748364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6">
                <a:moveTo>
                  <a:pt x="0" y="5"/>
                </a:moveTo>
                <a:lnTo>
                  <a:pt x="1" y="4"/>
                </a:lnTo>
                <a:lnTo>
                  <a:pt x="3" y="3"/>
                </a:lnTo>
                <a:lnTo>
                  <a:pt x="6" y="2"/>
                </a:lnTo>
                <a:lnTo>
                  <a:pt x="7" y="0"/>
                </a:lnTo>
                <a:lnTo>
                  <a:pt x="9" y="0"/>
                </a:lnTo>
                <a:lnTo>
                  <a:pt x="9" y="2"/>
                </a:lnTo>
                <a:lnTo>
                  <a:pt x="8" y="3"/>
                </a:lnTo>
                <a:lnTo>
                  <a:pt x="7" y="5"/>
                </a:lnTo>
                <a:lnTo>
                  <a:pt x="5" y="5"/>
                </a:lnTo>
                <a:lnTo>
                  <a:pt x="0" y="6"/>
                </a:lnTo>
                <a:lnTo>
                  <a:pt x="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8" name="Freeform 356"/>
          <p:cNvSpPr>
            <a:spLocks/>
          </p:cNvSpPr>
          <p:nvPr/>
        </p:nvSpPr>
        <p:spPr bwMode="auto">
          <a:xfrm>
            <a:off x="4518025" y="1700213"/>
            <a:ext cx="9525" cy="4762"/>
          </a:xfrm>
          <a:custGeom>
            <a:avLst/>
            <a:gdLst>
              <a:gd name="T0" fmla="*/ 0 w 10"/>
              <a:gd name="T1" fmla="*/ 863526794 h 5"/>
              <a:gd name="T2" fmla="*/ 0 w 10"/>
              <a:gd name="T3" fmla="*/ 0 h 5"/>
              <a:gd name="T4" fmla="*/ 864615683 w 10"/>
              <a:gd name="T5" fmla="*/ 0 h 5"/>
              <a:gd name="T6" fmla="*/ 1728323633 w 10"/>
              <a:gd name="T7" fmla="*/ 0 h 5"/>
              <a:gd name="T8" fmla="*/ 2147483646 w 10"/>
              <a:gd name="T9" fmla="*/ 0 h 5"/>
              <a:gd name="T10" fmla="*/ 2147483646 w 10"/>
              <a:gd name="T11" fmla="*/ 0 h 5"/>
              <a:gd name="T12" fmla="*/ 2147483646 w 10"/>
              <a:gd name="T13" fmla="*/ 0 h 5"/>
              <a:gd name="T14" fmla="*/ 2147483646 w 10"/>
              <a:gd name="T15" fmla="*/ 0 h 5"/>
              <a:gd name="T16" fmla="*/ 2147483646 w 10"/>
              <a:gd name="T17" fmla="*/ 863526794 h 5"/>
              <a:gd name="T18" fmla="*/ 2147483646 w 10"/>
              <a:gd name="T19" fmla="*/ 863526794 h 5"/>
              <a:gd name="T20" fmla="*/ 2147483646 w 10"/>
              <a:gd name="T21" fmla="*/ 1727960273 h 5"/>
              <a:gd name="T22" fmla="*/ 2147483646 w 10"/>
              <a:gd name="T23" fmla="*/ 1727960273 h 5"/>
              <a:gd name="T24" fmla="*/ 2147483646 w 10"/>
              <a:gd name="T25" fmla="*/ 1727960273 h 5"/>
              <a:gd name="T26" fmla="*/ 2147483646 w 10"/>
              <a:gd name="T27" fmla="*/ 2147483646 h 5"/>
              <a:gd name="T28" fmla="*/ 2147483646 w 10"/>
              <a:gd name="T29" fmla="*/ 2147483646 h 5"/>
              <a:gd name="T30" fmla="*/ 2147483646 w 10"/>
              <a:gd name="T31" fmla="*/ 2147483646 h 5"/>
              <a:gd name="T32" fmla="*/ 2147483646 w 10"/>
              <a:gd name="T33" fmla="*/ 2147483646 h 5"/>
              <a:gd name="T34" fmla="*/ 1728323633 w 10"/>
              <a:gd name="T35" fmla="*/ 2147483646 h 5"/>
              <a:gd name="T36" fmla="*/ 1728323633 w 10"/>
              <a:gd name="T37" fmla="*/ 1727960273 h 5"/>
              <a:gd name="T38" fmla="*/ 864615683 w 10"/>
              <a:gd name="T39" fmla="*/ 863526794 h 5"/>
              <a:gd name="T40" fmla="*/ 0 w 10"/>
              <a:gd name="T41" fmla="*/ 863526794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5">
                <a:moveTo>
                  <a:pt x="0" y="1"/>
                </a:moveTo>
                <a:lnTo>
                  <a:pt x="0" y="0"/>
                </a:lnTo>
                <a:lnTo>
                  <a:pt x="1" y="0"/>
                </a:lnTo>
                <a:lnTo>
                  <a:pt x="2" y="0"/>
                </a:lnTo>
                <a:lnTo>
                  <a:pt x="3" y="0"/>
                </a:lnTo>
                <a:lnTo>
                  <a:pt x="4" y="0"/>
                </a:lnTo>
                <a:lnTo>
                  <a:pt x="6" y="0"/>
                </a:lnTo>
                <a:lnTo>
                  <a:pt x="7" y="0"/>
                </a:lnTo>
                <a:lnTo>
                  <a:pt x="8" y="1"/>
                </a:lnTo>
                <a:lnTo>
                  <a:pt x="9" y="1"/>
                </a:lnTo>
                <a:lnTo>
                  <a:pt x="10" y="2"/>
                </a:lnTo>
                <a:lnTo>
                  <a:pt x="9" y="2"/>
                </a:lnTo>
                <a:lnTo>
                  <a:pt x="8" y="2"/>
                </a:lnTo>
                <a:lnTo>
                  <a:pt x="7" y="4"/>
                </a:lnTo>
                <a:lnTo>
                  <a:pt x="6" y="4"/>
                </a:lnTo>
                <a:lnTo>
                  <a:pt x="4" y="5"/>
                </a:lnTo>
                <a:lnTo>
                  <a:pt x="3" y="5"/>
                </a:lnTo>
                <a:lnTo>
                  <a:pt x="2" y="4"/>
                </a:lnTo>
                <a:lnTo>
                  <a:pt x="2" y="2"/>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49" name="Freeform 357"/>
          <p:cNvSpPr>
            <a:spLocks/>
          </p:cNvSpPr>
          <p:nvPr/>
        </p:nvSpPr>
        <p:spPr bwMode="auto">
          <a:xfrm>
            <a:off x="4764088" y="1674813"/>
            <a:ext cx="4762" cy="4762"/>
          </a:xfrm>
          <a:custGeom>
            <a:avLst/>
            <a:gdLst>
              <a:gd name="T0" fmla="*/ 0 w 7"/>
              <a:gd name="T1" fmla="*/ 2147483646 h 6"/>
              <a:gd name="T2" fmla="*/ 629855454 w 7"/>
              <a:gd name="T3" fmla="*/ 2147483646 h 6"/>
              <a:gd name="T4" fmla="*/ 314696090 w 7"/>
              <a:gd name="T5" fmla="*/ 2147483646 h 6"/>
              <a:gd name="T6" fmla="*/ 629855454 w 7"/>
              <a:gd name="T7" fmla="*/ 2147483646 h 6"/>
              <a:gd name="T8" fmla="*/ 944551544 w 7"/>
              <a:gd name="T9" fmla="*/ 2147483646 h 6"/>
              <a:gd name="T10" fmla="*/ 1889103087 w 7"/>
              <a:gd name="T11" fmla="*/ 2147483646 h 6"/>
              <a:gd name="T12" fmla="*/ 2147483646 w 7"/>
              <a:gd name="T13" fmla="*/ 1499807773 h 6"/>
              <a:gd name="T14" fmla="*/ 1889103087 w 7"/>
              <a:gd name="T15" fmla="*/ 1499807773 h 6"/>
              <a:gd name="T16" fmla="*/ 1573944403 w 7"/>
              <a:gd name="T17" fmla="*/ 1499807773 h 6"/>
              <a:gd name="T18" fmla="*/ 1889103087 w 7"/>
              <a:gd name="T19" fmla="*/ 1499807773 h 6"/>
              <a:gd name="T20" fmla="*/ 1889103087 w 7"/>
              <a:gd name="T21" fmla="*/ 999662056 h 6"/>
              <a:gd name="T22" fmla="*/ 1573944403 w 7"/>
              <a:gd name="T23" fmla="*/ 500145717 h 6"/>
              <a:gd name="T24" fmla="*/ 944551544 w 7"/>
              <a:gd name="T25" fmla="*/ 500145717 h 6"/>
              <a:gd name="T26" fmla="*/ 0 w 7"/>
              <a:gd name="T27" fmla="*/ 0 h 6"/>
              <a:gd name="T28" fmla="*/ 314696090 w 7"/>
              <a:gd name="T29" fmla="*/ 500145717 h 6"/>
              <a:gd name="T30" fmla="*/ 314696090 w 7"/>
              <a:gd name="T31" fmla="*/ 999662056 h 6"/>
              <a:gd name="T32" fmla="*/ 314696090 w 7"/>
              <a:gd name="T33" fmla="*/ 1499807773 h 6"/>
              <a:gd name="T34" fmla="*/ 0 w 7"/>
              <a:gd name="T35" fmla="*/ 1499807773 h 6"/>
              <a:gd name="T36" fmla="*/ 0 w 7"/>
              <a:gd name="T37" fmla="*/ 2147483646 h 6"/>
              <a:gd name="T38" fmla="*/ 0 w 7"/>
              <a:gd name="T39" fmla="*/ 2147483646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6">
                <a:moveTo>
                  <a:pt x="0" y="6"/>
                </a:moveTo>
                <a:lnTo>
                  <a:pt x="2" y="6"/>
                </a:lnTo>
                <a:lnTo>
                  <a:pt x="1" y="5"/>
                </a:lnTo>
                <a:lnTo>
                  <a:pt x="2" y="5"/>
                </a:lnTo>
                <a:lnTo>
                  <a:pt x="3" y="5"/>
                </a:lnTo>
                <a:lnTo>
                  <a:pt x="6" y="5"/>
                </a:lnTo>
                <a:lnTo>
                  <a:pt x="7" y="3"/>
                </a:lnTo>
                <a:lnTo>
                  <a:pt x="6" y="3"/>
                </a:lnTo>
                <a:lnTo>
                  <a:pt x="5" y="3"/>
                </a:lnTo>
                <a:lnTo>
                  <a:pt x="6" y="3"/>
                </a:lnTo>
                <a:lnTo>
                  <a:pt x="6" y="2"/>
                </a:lnTo>
                <a:lnTo>
                  <a:pt x="5" y="1"/>
                </a:lnTo>
                <a:lnTo>
                  <a:pt x="3" y="1"/>
                </a:lnTo>
                <a:lnTo>
                  <a:pt x="0" y="0"/>
                </a:lnTo>
                <a:lnTo>
                  <a:pt x="1" y="1"/>
                </a:lnTo>
                <a:lnTo>
                  <a:pt x="1" y="2"/>
                </a:lnTo>
                <a:lnTo>
                  <a:pt x="1" y="3"/>
                </a:lnTo>
                <a:lnTo>
                  <a:pt x="0" y="3"/>
                </a:lnTo>
                <a:lnTo>
                  <a:pt x="0" y="5"/>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0" name="Freeform 358"/>
          <p:cNvSpPr>
            <a:spLocks/>
          </p:cNvSpPr>
          <p:nvPr/>
        </p:nvSpPr>
        <p:spPr bwMode="auto">
          <a:xfrm>
            <a:off x="4513263" y="1703388"/>
            <a:ext cx="7937" cy="3175"/>
          </a:xfrm>
          <a:custGeom>
            <a:avLst/>
            <a:gdLst>
              <a:gd name="T0" fmla="*/ 0 w 9"/>
              <a:gd name="T1" fmla="*/ 1280239375 h 5"/>
              <a:gd name="T2" fmla="*/ 0 w 9"/>
              <a:gd name="T3" fmla="*/ 1024191500 h 5"/>
              <a:gd name="T4" fmla="*/ 685956107 w 9"/>
              <a:gd name="T5" fmla="*/ 1024191500 h 5"/>
              <a:gd name="T6" fmla="*/ 685956107 w 9"/>
              <a:gd name="T7" fmla="*/ 768143625 h 5"/>
              <a:gd name="T8" fmla="*/ 1371912214 w 9"/>
              <a:gd name="T9" fmla="*/ 768143625 h 5"/>
              <a:gd name="T10" fmla="*/ 1371912214 w 9"/>
              <a:gd name="T11" fmla="*/ 512095750 h 5"/>
              <a:gd name="T12" fmla="*/ 2057868321 w 9"/>
              <a:gd name="T13" fmla="*/ 512095750 h 5"/>
              <a:gd name="T14" fmla="*/ 2057868321 w 9"/>
              <a:gd name="T15" fmla="*/ 0 h 5"/>
              <a:gd name="T16" fmla="*/ 2147483646 w 9"/>
              <a:gd name="T17" fmla="*/ 0 h 5"/>
              <a:gd name="T18" fmla="*/ 2147483646 w 9"/>
              <a:gd name="T19" fmla="*/ 0 h 5"/>
              <a:gd name="T20" fmla="*/ 2147483646 w 9"/>
              <a:gd name="T21" fmla="*/ 512095750 h 5"/>
              <a:gd name="T22" fmla="*/ 2147483646 w 9"/>
              <a:gd name="T23" fmla="*/ 512095750 h 5"/>
              <a:gd name="T24" fmla="*/ 2147483646 w 9"/>
              <a:gd name="T25" fmla="*/ 768143625 h 5"/>
              <a:gd name="T26" fmla="*/ 2147483646 w 9"/>
              <a:gd name="T27" fmla="*/ 768143625 h 5"/>
              <a:gd name="T28" fmla="*/ 2147483646 w 9"/>
              <a:gd name="T29" fmla="*/ 1024191500 h 5"/>
              <a:gd name="T30" fmla="*/ 2147483646 w 9"/>
              <a:gd name="T31" fmla="*/ 1024191500 h 5"/>
              <a:gd name="T32" fmla="*/ 2147483646 w 9"/>
              <a:gd name="T33" fmla="*/ 1024191500 h 5"/>
              <a:gd name="T34" fmla="*/ 2147483646 w 9"/>
              <a:gd name="T35" fmla="*/ 1024191500 h 5"/>
              <a:gd name="T36" fmla="*/ 2057868321 w 9"/>
              <a:gd name="T37" fmla="*/ 1024191500 h 5"/>
              <a:gd name="T38" fmla="*/ 1371912214 w 9"/>
              <a:gd name="T39" fmla="*/ 1024191500 h 5"/>
              <a:gd name="T40" fmla="*/ 685956107 w 9"/>
              <a:gd name="T41" fmla="*/ 1280239375 h 5"/>
              <a:gd name="T42" fmla="*/ 0 w 9"/>
              <a:gd name="T43" fmla="*/ 1280239375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 h="5">
                <a:moveTo>
                  <a:pt x="0" y="5"/>
                </a:moveTo>
                <a:lnTo>
                  <a:pt x="0" y="4"/>
                </a:lnTo>
                <a:lnTo>
                  <a:pt x="1" y="4"/>
                </a:lnTo>
                <a:lnTo>
                  <a:pt x="1" y="3"/>
                </a:lnTo>
                <a:lnTo>
                  <a:pt x="2" y="3"/>
                </a:lnTo>
                <a:lnTo>
                  <a:pt x="2" y="2"/>
                </a:lnTo>
                <a:lnTo>
                  <a:pt x="3" y="2"/>
                </a:lnTo>
                <a:lnTo>
                  <a:pt x="3" y="0"/>
                </a:lnTo>
                <a:lnTo>
                  <a:pt x="4" y="0"/>
                </a:lnTo>
                <a:lnTo>
                  <a:pt x="6" y="0"/>
                </a:lnTo>
                <a:lnTo>
                  <a:pt x="6" y="2"/>
                </a:lnTo>
                <a:lnTo>
                  <a:pt x="7" y="2"/>
                </a:lnTo>
                <a:lnTo>
                  <a:pt x="8" y="3"/>
                </a:lnTo>
                <a:lnTo>
                  <a:pt x="9" y="3"/>
                </a:lnTo>
                <a:lnTo>
                  <a:pt x="8" y="4"/>
                </a:lnTo>
                <a:lnTo>
                  <a:pt x="7" y="4"/>
                </a:lnTo>
                <a:lnTo>
                  <a:pt x="6" y="4"/>
                </a:lnTo>
                <a:lnTo>
                  <a:pt x="4" y="4"/>
                </a:lnTo>
                <a:lnTo>
                  <a:pt x="3" y="4"/>
                </a:lnTo>
                <a:lnTo>
                  <a:pt x="2" y="4"/>
                </a:lnTo>
                <a:lnTo>
                  <a:pt x="1" y="5"/>
                </a:lnTo>
                <a:lnTo>
                  <a:pt x="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1" name="Freeform 359"/>
          <p:cNvSpPr>
            <a:spLocks/>
          </p:cNvSpPr>
          <p:nvPr/>
        </p:nvSpPr>
        <p:spPr bwMode="auto">
          <a:xfrm>
            <a:off x="4354513" y="1838325"/>
            <a:ext cx="9525" cy="3175"/>
          </a:xfrm>
          <a:custGeom>
            <a:avLst/>
            <a:gdLst>
              <a:gd name="T0" fmla="*/ 0 w 13"/>
              <a:gd name="T1" fmla="*/ 1024191500 h 5"/>
              <a:gd name="T2" fmla="*/ 393501929 w 13"/>
              <a:gd name="T3" fmla="*/ 1280239375 h 5"/>
              <a:gd name="T4" fmla="*/ 2147483646 w 13"/>
              <a:gd name="T5" fmla="*/ 1024191500 h 5"/>
              <a:gd name="T6" fmla="*/ 2147483646 w 13"/>
              <a:gd name="T7" fmla="*/ 1024191500 h 5"/>
              <a:gd name="T8" fmla="*/ 2147483646 w 13"/>
              <a:gd name="T9" fmla="*/ 1024191500 h 5"/>
              <a:gd name="T10" fmla="*/ 2147483646 w 13"/>
              <a:gd name="T11" fmla="*/ 0 h 5"/>
              <a:gd name="T12" fmla="*/ 2147483646 w 13"/>
              <a:gd name="T13" fmla="*/ 256047875 h 5"/>
              <a:gd name="T14" fmla="*/ 2147483646 w 13"/>
              <a:gd name="T15" fmla="*/ 512095750 h 5"/>
              <a:gd name="T16" fmla="*/ 1573472117 w 13"/>
              <a:gd name="T17" fmla="*/ 1024191500 h 5"/>
              <a:gd name="T18" fmla="*/ 0 w 13"/>
              <a:gd name="T19" fmla="*/ 102419150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5">
                <a:moveTo>
                  <a:pt x="0" y="4"/>
                </a:moveTo>
                <a:lnTo>
                  <a:pt x="1" y="5"/>
                </a:lnTo>
                <a:lnTo>
                  <a:pt x="6" y="4"/>
                </a:lnTo>
                <a:lnTo>
                  <a:pt x="12" y="4"/>
                </a:lnTo>
                <a:lnTo>
                  <a:pt x="13" y="4"/>
                </a:lnTo>
                <a:lnTo>
                  <a:pt x="13" y="0"/>
                </a:lnTo>
                <a:lnTo>
                  <a:pt x="9" y="1"/>
                </a:lnTo>
                <a:lnTo>
                  <a:pt x="7" y="2"/>
                </a:lnTo>
                <a:lnTo>
                  <a:pt x="4" y="4"/>
                </a:lnTo>
                <a:lnTo>
                  <a:pt x="0"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2" name="Freeform 360"/>
          <p:cNvSpPr>
            <a:spLocks/>
          </p:cNvSpPr>
          <p:nvPr/>
        </p:nvSpPr>
        <p:spPr bwMode="auto">
          <a:xfrm>
            <a:off x="4640263" y="1646238"/>
            <a:ext cx="7937" cy="3175"/>
          </a:xfrm>
          <a:custGeom>
            <a:avLst/>
            <a:gdLst>
              <a:gd name="T0" fmla="*/ 0 w 9"/>
              <a:gd name="T1" fmla="*/ 256047875 h 5"/>
              <a:gd name="T2" fmla="*/ 685956107 w 9"/>
              <a:gd name="T3" fmla="*/ 256047875 h 5"/>
              <a:gd name="T4" fmla="*/ 1371912214 w 9"/>
              <a:gd name="T5" fmla="*/ 256047875 h 5"/>
              <a:gd name="T6" fmla="*/ 685956107 w 9"/>
              <a:gd name="T7" fmla="*/ 256047875 h 5"/>
              <a:gd name="T8" fmla="*/ 1371912214 w 9"/>
              <a:gd name="T9" fmla="*/ 0 h 5"/>
              <a:gd name="T10" fmla="*/ 2057868321 w 9"/>
              <a:gd name="T11" fmla="*/ 256047875 h 5"/>
              <a:gd name="T12" fmla="*/ 2147483646 w 9"/>
              <a:gd name="T13" fmla="*/ 0 h 5"/>
              <a:gd name="T14" fmla="*/ 2147483646 w 9"/>
              <a:gd name="T15" fmla="*/ 256047875 h 5"/>
              <a:gd name="T16" fmla="*/ 2147483646 w 9"/>
              <a:gd name="T17" fmla="*/ 256047875 h 5"/>
              <a:gd name="T18" fmla="*/ 2147483646 w 9"/>
              <a:gd name="T19" fmla="*/ 256047875 h 5"/>
              <a:gd name="T20" fmla="*/ 2147483646 w 9"/>
              <a:gd name="T21" fmla="*/ 256047875 h 5"/>
              <a:gd name="T22" fmla="*/ 2147483646 w 9"/>
              <a:gd name="T23" fmla="*/ 256047875 h 5"/>
              <a:gd name="T24" fmla="*/ 2147483646 w 9"/>
              <a:gd name="T25" fmla="*/ 768143625 h 5"/>
              <a:gd name="T26" fmla="*/ 2147483646 w 9"/>
              <a:gd name="T27" fmla="*/ 768143625 h 5"/>
              <a:gd name="T28" fmla="*/ 2147483646 w 9"/>
              <a:gd name="T29" fmla="*/ 768143625 h 5"/>
              <a:gd name="T30" fmla="*/ 2147483646 w 9"/>
              <a:gd name="T31" fmla="*/ 768143625 h 5"/>
              <a:gd name="T32" fmla="*/ 2147483646 w 9"/>
              <a:gd name="T33" fmla="*/ 768143625 h 5"/>
              <a:gd name="T34" fmla="*/ 2147483646 w 9"/>
              <a:gd name="T35" fmla="*/ 768143625 h 5"/>
              <a:gd name="T36" fmla="*/ 2147483646 w 9"/>
              <a:gd name="T37" fmla="*/ 1024191500 h 5"/>
              <a:gd name="T38" fmla="*/ 2147483646 w 9"/>
              <a:gd name="T39" fmla="*/ 1024191500 h 5"/>
              <a:gd name="T40" fmla="*/ 2147483646 w 9"/>
              <a:gd name="T41" fmla="*/ 1024191500 h 5"/>
              <a:gd name="T42" fmla="*/ 2147483646 w 9"/>
              <a:gd name="T43" fmla="*/ 1024191500 h 5"/>
              <a:gd name="T44" fmla="*/ 2147483646 w 9"/>
              <a:gd name="T45" fmla="*/ 1280239375 h 5"/>
              <a:gd name="T46" fmla="*/ 2147483646 w 9"/>
              <a:gd name="T47" fmla="*/ 1280239375 h 5"/>
              <a:gd name="T48" fmla="*/ 2057868321 w 9"/>
              <a:gd name="T49" fmla="*/ 1024191500 h 5"/>
              <a:gd name="T50" fmla="*/ 1371912214 w 9"/>
              <a:gd name="T51" fmla="*/ 1024191500 h 5"/>
              <a:gd name="T52" fmla="*/ 2057868321 w 9"/>
              <a:gd name="T53" fmla="*/ 1024191500 h 5"/>
              <a:gd name="T54" fmla="*/ 1371912214 w 9"/>
              <a:gd name="T55" fmla="*/ 1024191500 h 5"/>
              <a:gd name="T56" fmla="*/ 685956107 w 9"/>
              <a:gd name="T57" fmla="*/ 1024191500 h 5"/>
              <a:gd name="T58" fmla="*/ 685956107 w 9"/>
              <a:gd name="T59" fmla="*/ 768143625 h 5"/>
              <a:gd name="T60" fmla="*/ 1371912214 w 9"/>
              <a:gd name="T61" fmla="*/ 768143625 h 5"/>
              <a:gd name="T62" fmla="*/ 2057868321 w 9"/>
              <a:gd name="T63" fmla="*/ 768143625 h 5"/>
              <a:gd name="T64" fmla="*/ 2147483646 w 9"/>
              <a:gd name="T65" fmla="*/ 768143625 h 5"/>
              <a:gd name="T66" fmla="*/ 2057868321 w 9"/>
              <a:gd name="T67" fmla="*/ 768143625 h 5"/>
              <a:gd name="T68" fmla="*/ 685956107 w 9"/>
              <a:gd name="T69" fmla="*/ 768143625 h 5"/>
              <a:gd name="T70" fmla="*/ 0 w 9"/>
              <a:gd name="T71" fmla="*/ 256047875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 h="5">
                <a:moveTo>
                  <a:pt x="0" y="1"/>
                </a:moveTo>
                <a:lnTo>
                  <a:pt x="1" y="1"/>
                </a:lnTo>
                <a:lnTo>
                  <a:pt x="2" y="1"/>
                </a:lnTo>
                <a:lnTo>
                  <a:pt x="1" y="1"/>
                </a:lnTo>
                <a:lnTo>
                  <a:pt x="2" y="0"/>
                </a:lnTo>
                <a:lnTo>
                  <a:pt x="3" y="1"/>
                </a:lnTo>
                <a:lnTo>
                  <a:pt x="4" y="0"/>
                </a:lnTo>
                <a:lnTo>
                  <a:pt x="6" y="1"/>
                </a:lnTo>
                <a:lnTo>
                  <a:pt x="4" y="1"/>
                </a:lnTo>
                <a:lnTo>
                  <a:pt x="6" y="1"/>
                </a:lnTo>
                <a:lnTo>
                  <a:pt x="8" y="1"/>
                </a:lnTo>
                <a:lnTo>
                  <a:pt x="7" y="1"/>
                </a:lnTo>
                <a:lnTo>
                  <a:pt x="6" y="3"/>
                </a:lnTo>
                <a:lnTo>
                  <a:pt x="4" y="3"/>
                </a:lnTo>
                <a:lnTo>
                  <a:pt x="7" y="3"/>
                </a:lnTo>
                <a:lnTo>
                  <a:pt x="8" y="3"/>
                </a:lnTo>
                <a:lnTo>
                  <a:pt x="9" y="3"/>
                </a:lnTo>
                <a:lnTo>
                  <a:pt x="8" y="3"/>
                </a:lnTo>
                <a:lnTo>
                  <a:pt x="9" y="4"/>
                </a:lnTo>
                <a:lnTo>
                  <a:pt x="8" y="4"/>
                </a:lnTo>
                <a:lnTo>
                  <a:pt x="7" y="4"/>
                </a:lnTo>
                <a:lnTo>
                  <a:pt x="6" y="4"/>
                </a:lnTo>
                <a:lnTo>
                  <a:pt x="6" y="5"/>
                </a:lnTo>
                <a:lnTo>
                  <a:pt x="4" y="5"/>
                </a:lnTo>
                <a:lnTo>
                  <a:pt x="3" y="4"/>
                </a:lnTo>
                <a:lnTo>
                  <a:pt x="2" y="4"/>
                </a:lnTo>
                <a:lnTo>
                  <a:pt x="3" y="4"/>
                </a:lnTo>
                <a:lnTo>
                  <a:pt x="2" y="4"/>
                </a:lnTo>
                <a:lnTo>
                  <a:pt x="1" y="4"/>
                </a:lnTo>
                <a:lnTo>
                  <a:pt x="1" y="3"/>
                </a:lnTo>
                <a:lnTo>
                  <a:pt x="2" y="3"/>
                </a:lnTo>
                <a:lnTo>
                  <a:pt x="3" y="3"/>
                </a:lnTo>
                <a:lnTo>
                  <a:pt x="4" y="3"/>
                </a:lnTo>
                <a:lnTo>
                  <a:pt x="3" y="3"/>
                </a:lnTo>
                <a:lnTo>
                  <a:pt x="1"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3" name="Freeform 361"/>
          <p:cNvSpPr>
            <a:spLocks/>
          </p:cNvSpPr>
          <p:nvPr/>
        </p:nvSpPr>
        <p:spPr bwMode="auto">
          <a:xfrm>
            <a:off x="4584700" y="1671638"/>
            <a:ext cx="7938" cy="3175"/>
          </a:xfrm>
          <a:custGeom>
            <a:avLst/>
            <a:gdLst>
              <a:gd name="T0" fmla="*/ 0 w 8"/>
              <a:gd name="T1" fmla="*/ 500251413 h 4"/>
              <a:gd name="T2" fmla="*/ 976683582 w 8"/>
              <a:gd name="T3" fmla="*/ 1500123206 h 4"/>
              <a:gd name="T4" fmla="*/ 1954351476 w 8"/>
              <a:gd name="T5" fmla="*/ 2000373825 h 4"/>
              <a:gd name="T6" fmla="*/ 2147483646 w 8"/>
              <a:gd name="T7" fmla="*/ 2000373825 h 4"/>
              <a:gd name="T8" fmla="*/ 2147483646 w 8"/>
              <a:gd name="T9" fmla="*/ 1500123206 h 4"/>
              <a:gd name="T10" fmla="*/ 2147483646 w 8"/>
              <a:gd name="T11" fmla="*/ 500251413 h 4"/>
              <a:gd name="T12" fmla="*/ 2147483646 w 8"/>
              <a:gd name="T13" fmla="*/ 500251413 h 4"/>
              <a:gd name="T14" fmla="*/ 2147483646 w 8"/>
              <a:gd name="T15" fmla="*/ 500251413 h 4"/>
              <a:gd name="T16" fmla="*/ 2147483646 w 8"/>
              <a:gd name="T17" fmla="*/ 0 h 4"/>
              <a:gd name="T18" fmla="*/ 1954351476 w 8"/>
              <a:gd name="T19" fmla="*/ 0 h 4"/>
              <a:gd name="T20" fmla="*/ 976683582 w 8"/>
              <a:gd name="T21" fmla="*/ 0 h 4"/>
              <a:gd name="T22" fmla="*/ 0 w 8"/>
              <a:gd name="T23" fmla="*/ 50025141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4">
                <a:moveTo>
                  <a:pt x="0" y="1"/>
                </a:moveTo>
                <a:lnTo>
                  <a:pt x="1" y="3"/>
                </a:lnTo>
                <a:lnTo>
                  <a:pt x="2" y="4"/>
                </a:lnTo>
                <a:lnTo>
                  <a:pt x="4" y="4"/>
                </a:lnTo>
                <a:lnTo>
                  <a:pt x="6" y="3"/>
                </a:lnTo>
                <a:lnTo>
                  <a:pt x="8" y="1"/>
                </a:lnTo>
                <a:lnTo>
                  <a:pt x="6" y="1"/>
                </a:lnTo>
                <a:lnTo>
                  <a:pt x="4" y="1"/>
                </a:lnTo>
                <a:lnTo>
                  <a:pt x="3" y="0"/>
                </a:lnTo>
                <a:lnTo>
                  <a:pt x="2" y="0"/>
                </a:lnTo>
                <a:lnTo>
                  <a:pt x="1"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4" name="Freeform 362"/>
          <p:cNvSpPr>
            <a:spLocks/>
          </p:cNvSpPr>
          <p:nvPr/>
        </p:nvSpPr>
        <p:spPr bwMode="auto">
          <a:xfrm>
            <a:off x="4654550" y="1644650"/>
            <a:ext cx="4763" cy="3175"/>
          </a:xfrm>
          <a:custGeom>
            <a:avLst/>
            <a:gdLst>
              <a:gd name="T0" fmla="*/ 0 w 6"/>
              <a:gd name="T1" fmla="*/ 2147483646 h 3"/>
              <a:gd name="T2" fmla="*/ 0 w 6"/>
              <a:gd name="T3" fmla="*/ 1185033825 h 3"/>
              <a:gd name="T4" fmla="*/ 1000711857 w 6"/>
              <a:gd name="T5" fmla="*/ 1185033825 h 3"/>
              <a:gd name="T6" fmla="*/ 1501068182 w 6"/>
              <a:gd name="T7" fmla="*/ 1185033825 h 3"/>
              <a:gd name="T8" fmla="*/ 2000794204 w 6"/>
              <a:gd name="T9" fmla="*/ 1185033825 h 3"/>
              <a:gd name="T10" fmla="*/ 1501068182 w 6"/>
              <a:gd name="T11" fmla="*/ 1185033825 h 3"/>
              <a:gd name="T12" fmla="*/ 1501068182 w 6"/>
              <a:gd name="T13" fmla="*/ 0 h 3"/>
              <a:gd name="T14" fmla="*/ 2000794204 w 6"/>
              <a:gd name="T15" fmla="*/ 0 h 3"/>
              <a:gd name="T16" fmla="*/ 2000794204 w 6"/>
              <a:gd name="T17" fmla="*/ 1185033825 h 3"/>
              <a:gd name="T18" fmla="*/ 2147483646 w 6"/>
              <a:gd name="T19" fmla="*/ 1185033825 h 3"/>
              <a:gd name="T20" fmla="*/ 2147483646 w 6"/>
              <a:gd name="T21" fmla="*/ 1185033825 h 3"/>
              <a:gd name="T22" fmla="*/ 2147483646 w 6"/>
              <a:gd name="T23" fmla="*/ 1185033825 h 3"/>
              <a:gd name="T24" fmla="*/ 2147483646 w 6"/>
              <a:gd name="T25" fmla="*/ 1185033825 h 3"/>
              <a:gd name="T26" fmla="*/ 2147483646 w 6"/>
              <a:gd name="T27" fmla="*/ 1185033825 h 3"/>
              <a:gd name="T28" fmla="*/ 2000794204 w 6"/>
              <a:gd name="T29" fmla="*/ 2147483646 h 3"/>
              <a:gd name="T30" fmla="*/ 2147483646 w 6"/>
              <a:gd name="T31" fmla="*/ 2147483646 h 3"/>
              <a:gd name="T32" fmla="*/ 2147483646 w 6"/>
              <a:gd name="T33" fmla="*/ 2147483646 h 3"/>
              <a:gd name="T34" fmla="*/ 2000794204 w 6"/>
              <a:gd name="T35" fmla="*/ 2147483646 h 3"/>
              <a:gd name="T36" fmla="*/ 1501068182 w 6"/>
              <a:gd name="T37" fmla="*/ 2147483646 h 3"/>
              <a:gd name="T38" fmla="*/ 0 w 6"/>
              <a:gd name="T39" fmla="*/ 2147483646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3">
                <a:moveTo>
                  <a:pt x="0" y="2"/>
                </a:moveTo>
                <a:lnTo>
                  <a:pt x="0" y="1"/>
                </a:lnTo>
                <a:lnTo>
                  <a:pt x="2" y="1"/>
                </a:lnTo>
                <a:lnTo>
                  <a:pt x="3" y="1"/>
                </a:lnTo>
                <a:lnTo>
                  <a:pt x="4" y="1"/>
                </a:lnTo>
                <a:lnTo>
                  <a:pt x="3" y="1"/>
                </a:lnTo>
                <a:lnTo>
                  <a:pt x="3" y="0"/>
                </a:lnTo>
                <a:lnTo>
                  <a:pt x="4" y="0"/>
                </a:lnTo>
                <a:lnTo>
                  <a:pt x="4" y="1"/>
                </a:lnTo>
                <a:lnTo>
                  <a:pt x="5" y="1"/>
                </a:lnTo>
                <a:lnTo>
                  <a:pt x="6" y="1"/>
                </a:lnTo>
                <a:lnTo>
                  <a:pt x="5" y="1"/>
                </a:lnTo>
                <a:lnTo>
                  <a:pt x="6" y="1"/>
                </a:lnTo>
                <a:lnTo>
                  <a:pt x="5" y="1"/>
                </a:lnTo>
                <a:lnTo>
                  <a:pt x="4" y="2"/>
                </a:lnTo>
                <a:lnTo>
                  <a:pt x="5" y="2"/>
                </a:lnTo>
                <a:lnTo>
                  <a:pt x="5" y="3"/>
                </a:lnTo>
                <a:lnTo>
                  <a:pt x="4" y="3"/>
                </a:lnTo>
                <a:lnTo>
                  <a:pt x="3"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5" name="Freeform 363"/>
          <p:cNvSpPr>
            <a:spLocks/>
          </p:cNvSpPr>
          <p:nvPr/>
        </p:nvSpPr>
        <p:spPr bwMode="auto">
          <a:xfrm>
            <a:off x="4641850" y="1646238"/>
            <a:ext cx="4763" cy="1587"/>
          </a:xfrm>
          <a:custGeom>
            <a:avLst/>
            <a:gdLst>
              <a:gd name="T0" fmla="*/ 0 w 6"/>
              <a:gd name="T1" fmla="*/ 0 h 1"/>
              <a:gd name="T2" fmla="*/ 500356325 w 6"/>
              <a:gd name="T3" fmla="*/ 0 h 1"/>
              <a:gd name="T4" fmla="*/ 500356325 w 6"/>
              <a:gd name="T5" fmla="*/ 2147483646 h 1"/>
              <a:gd name="T6" fmla="*/ 1000711857 w 6"/>
              <a:gd name="T7" fmla="*/ 2147483646 h 1"/>
              <a:gd name="T8" fmla="*/ 1501068182 w 6"/>
              <a:gd name="T9" fmla="*/ 2147483646 h 1"/>
              <a:gd name="T10" fmla="*/ 1000711857 w 6"/>
              <a:gd name="T11" fmla="*/ 0 h 1"/>
              <a:gd name="T12" fmla="*/ 1501068182 w 6"/>
              <a:gd name="T13" fmla="*/ 0 h 1"/>
              <a:gd name="T14" fmla="*/ 2147483646 w 6"/>
              <a:gd name="T15" fmla="*/ 0 h 1"/>
              <a:gd name="T16" fmla="*/ 2147483646 w 6"/>
              <a:gd name="T17" fmla="*/ 0 h 1"/>
              <a:gd name="T18" fmla="*/ 1501068182 w 6"/>
              <a:gd name="T19" fmla="*/ 2147483646 h 1"/>
              <a:gd name="T20" fmla="*/ 2147483646 w 6"/>
              <a:gd name="T21" fmla="*/ 2147483646 h 1"/>
              <a:gd name="T22" fmla="*/ 1501068182 w 6"/>
              <a:gd name="T23" fmla="*/ 2147483646 h 1"/>
              <a:gd name="T24" fmla="*/ 1000711857 w 6"/>
              <a:gd name="T25" fmla="*/ 2147483646 h 1"/>
              <a:gd name="T26" fmla="*/ 500356325 w 6"/>
              <a:gd name="T27" fmla="*/ 2147483646 h 1"/>
              <a:gd name="T28" fmla="*/ 0 w 6"/>
              <a:gd name="T29" fmla="*/ 0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
                <a:moveTo>
                  <a:pt x="0" y="0"/>
                </a:moveTo>
                <a:lnTo>
                  <a:pt x="1" y="0"/>
                </a:lnTo>
                <a:lnTo>
                  <a:pt x="1" y="1"/>
                </a:lnTo>
                <a:lnTo>
                  <a:pt x="2" y="1"/>
                </a:lnTo>
                <a:lnTo>
                  <a:pt x="3" y="1"/>
                </a:lnTo>
                <a:lnTo>
                  <a:pt x="2" y="0"/>
                </a:lnTo>
                <a:lnTo>
                  <a:pt x="3" y="0"/>
                </a:lnTo>
                <a:lnTo>
                  <a:pt x="5" y="0"/>
                </a:lnTo>
                <a:lnTo>
                  <a:pt x="6" y="0"/>
                </a:lnTo>
                <a:lnTo>
                  <a:pt x="3" y="1"/>
                </a:lnTo>
                <a:lnTo>
                  <a:pt x="5" y="1"/>
                </a:lnTo>
                <a:lnTo>
                  <a:pt x="3" y="1"/>
                </a:lnTo>
                <a:lnTo>
                  <a:pt x="2" y="1"/>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6" name="Freeform 364"/>
          <p:cNvSpPr>
            <a:spLocks/>
          </p:cNvSpPr>
          <p:nvPr/>
        </p:nvSpPr>
        <p:spPr bwMode="auto">
          <a:xfrm>
            <a:off x="4654550" y="1647825"/>
            <a:ext cx="1588" cy="1588"/>
          </a:xfrm>
          <a:custGeom>
            <a:avLst/>
            <a:gdLst>
              <a:gd name="T0" fmla="*/ 0 w 4"/>
              <a:gd name="T1" fmla="*/ 0 h 2"/>
              <a:gd name="T2" fmla="*/ 187712319 w 4"/>
              <a:gd name="T3" fmla="*/ 1001132368 h 2"/>
              <a:gd name="T4" fmla="*/ 250283092 w 4"/>
              <a:gd name="T5" fmla="*/ 0 h 2"/>
              <a:gd name="T6" fmla="*/ 187712319 w 4"/>
              <a:gd name="T7" fmla="*/ 0 h 2"/>
              <a:gd name="T8" fmla="*/ 62570773 w 4"/>
              <a:gd name="T9" fmla="*/ 0 h 2"/>
              <a:gd name="T10" fmla="*/ 0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0"/>
                </a:moveTo>
                <a:lnTo>
                  <a:pt x="3" y="2"/>
                </a:lnTo>
                <a:lnTo>
                  <a:pt x="4" y="0"/>
                </a:lnTo>
                <a:lnTo>
                  <a:pt x="3" y="0"/>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7" name="Freeform 365"/>
          <p:cNvSpPr>
            <a:spLocks/>
          </p:cNvSpPr>
          <p:nvPr/>
        </p:nvSpPr>
        <p:spPr bwMode="auto">
          <a:xfrm>
            <a:off x="4648200" y="1649413"/>
            <a:ext cx="1588" cy="1587"/>
          </a:xfrm>
          <a:custGeom>
            <a:avLst/>
            <a:gdLst>
              <a:gd name="T0" fmla="*/ 0 w 3"/>
              <a:gd name="T1" fmla="*/ 2147483646 h 1"/>
              <a:gd name="T2" fmla="*/ 444947543 w 3"/>
              <a:gd name="T3" fmla="*/ 2147483646 h 1"/>
              <a:gd name="T4" fmla="*/ 444947543 w 3"/>
              <a:gd name="T5" fmla="*/ 0 h 1"/>
              <a:gd name="T6" fmla="*/ 0 w 3"/>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3" y="1"/>
                </a:lnTo>
                <a:lnTo>
                  <a:pt x="3"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8" name="Freeform 366"/>
          <p:cNvSpPr>
            <a:spLocks/>
          </p:cNvSpPr>
          <p:nvPr/>
        </p:nvSpPr>
        <p:spPr bwMode="auto">
          <a:xfrm>
            <a:off x="4519613" y="1698625"/>
            <a:ext cx="1587" cy="1588"/>
          </a:xfrm>
          <a:custGeom>
            <a:avLst/>
            <a:gdLst>
              <a:gd name="T0" fmla="*/ 0 w 1"/>
              <a:gd name="T1" fmla="*/ 0 h 2"/>
              <a:gd name="T2" fmla="*/ 2147483646 w 1"/>
              <a:gd name="T3" fmla="*/ 1001132368 h 2"/>
              <a:gd name="T4" fmla="*/ 2147483646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1" y="2"/>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59" name="Freeform 367"/>
          <p:cNvSpPr>
            <a:spLocks/>
          </p:cNvSpPr>
          <p:nvPr/>
        </p:nvSpPr>
        <p:spPr bwMode="auto">
          <a:xfrm>
            <a:off x="4411663" y="1836738"/>
            <a:ext cx="1587" cy="1587"/>
          </a:xfrm>
          <a:custGeom>
            <a:avLst/>
            <a:gdLst>
              <a:gd name="T0" fmla="*/ 2147483646 w 1"/>
              <a:gd name="T1" fmla="*/ 0 h 1587"/>
              <a:gd name="T2" fmla="*/ 0 w 1"/>
              <a:gd name="T3" fmla="*/ 0 h 1587"/>
              <a:gd name="T4" fmla="*/ 2147483646 w 1"/>
              <a:gd name="T5" fmla="*/ 0 h 1587"/>
              <a:gd name="T6" fmla="*/ 0 60000 65536"/>
              <a:gd name="T7" fmla="*/ 0 60000 65536"/>
              <a:gd name="T8" fmla="*/ 0 60000 65536"/>
            </a:gdLst>
            <a:ahLst/>
            <a:cxnLst>
              <a:cxn ang="T6">
                <a:pos x="T0" y="T1"/>
              </a:cxn>
              <a:cxn ang="T7">
                <a:pos x="T2" y="T3"/>
              </a:cxn>
              <a:cxn ang="T8">
                <a:pos x="T4" y="T5"/>
              </a:cxn>
            </a:cxnLst>
            <a:rect l="0" t="0" r="r" b="b"/>
            <a:pathLst>
              <a:path w="1" h="1587">
                <a:moveTo>
                  <a:pt x="1" y="0"/>
                </a:moveTo>
                <a:lnTo>
                  <a:pt x="0" y="0"/>
                </a:lnTo>
                <a:lnTo>
                  <a:pt x="1"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0" name="Freeform 368"/>
          <p:cNvSpPr>
            <a:spLocks/>
          </p:cNvSpPr>
          <p:nvPr/>
        </p:nvSpPr>
        <p:spPr bwMode="auto">
          <a:xfrm>
            <a:off x="4384675" y="1836738"/>
            <a:ext cx="1588" cy="1587"/>
          </a:xfrm>
          <a:custGeom>
            <a:avLst/>
            <a:gdLst>
              <a:gd name="T0" fmla="*/ 1001132368 w 2"/>
              <a:gd name="T1" fmla="*/ 0 h 1587"/>
              <a:gd name="T2" fmla="*/ 0 w 2"/>
              <a:gd name="T3" fmla="*/ 0 h 1587"/>
              <a:gd name="T4" fmla="*/ 1001132368 w 2"/>
              <a:gd name="T5" fmla="*/ 0 h 1587"/>
              <a:gd name="T6" fmla="*/ 0 60000 65536"/>
              <a:gd name="T7" fmla="*/ 0 60000 65536"/>
              <a:gd name="T8" fmla="*/ 0 60000 65536"/>
            </a:gdLst>
            <a:ahLst/>
            <a:cxnLst>
              <a:cxn ang="T6">
                <a:pos x="T0" y="T1"/>
              </a:cxn>
              <a:cxn ang="T7">
                <a:pos x="T2" y="T3"/>
              </a:cxn>
              <a:cxn ang="T8">
                <a:pos x="T4" y="T5"/>
              </a:cxn>
            </a:cxnLst>
            <a:rect l="0" t="0" r="r" b="b"/>
            <a:pathLst>
              <a:path w="2" h="1587">
                <a:moveTo>
                  <a:pt x="2" y="0"/>
                </a:moveTo>
                <a:lnTo>
                  <a:pt x="0" y="0"/>
                </a:lnTo>
                <a:lnTo>
                  <a:pt x="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1" name="Freeform 369"/>
          <p:cNvSpPr>
            <a:spLocks/>
          </p:cNvSpPr>
          <p:nvPr/>
        </p:nvSpPr>
        <p:spPr bwMode="auto">
          <a:xfrm>
            <a:off x="4649788" y="1649413"/>
            <a:ext cx="1587" cy="1587"/>
          </a:xfrm>
          <a:custGeom>
            <a:avLst/>
            <a:gdLst>
              <a:gd name="T0" fmla="*/ 0 w 1587"/>
              <a:gd name="T1" fmla="*/ 2147483646 h 1"/>
              <a:gd name="T2" fmla="*/ 0 w 1587"/>
              <a:gd name="T3" fmla="*/ 0 h 1"/>
              <a:gd name="T4" fmla="*/ 0 w 1587"/>
              <a:gd name="T5" fmla="*/ 2147483646 h 1"/>
              <a:gd name="T6" fmla="*/ 0 60000 65536"/>
              <a:gd name="T7" fmla="*/ 0 60000 65536"/>
              <a:gd name="T8" fmla="*/ 0 60000 65536"/>
            </a:gdLst>
            <a:ahLst/>
            <a:cxnLst>
              <a:cxn ang="T6">
                <a:pos x="T0" y="T1"/>
              </a:cxn>
              <a:cxn ang="T7">
                <a:pos x="T2" y="T3"/>
              </a:cxn>
              <a:cxn ang="T8">
                <a:pos x="T4" y="T5"/>
              </a:cxn>
            </a:cxnLst>
            <a:rect l="0" t="0" r="r" b="b"/>
            <a:pathLst>
              <a:path w="1587" h="1">
                <a:moveTo>
                  <a:pt x="0" y="1"/>
                </a:moveTo>
                <a:lnTo>
                  <a:pt x="0"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2" name="Freeform 370"/>
          <p:cNvSpPr>
            <a:spLocks/>
          </p:cNvSpPr>
          <p:nvPr/>
        </p:nvSpPr>
        <p:spPr bwMode="auto">
          <a:xfrm>
            <a:off x="4506913" y="2092325"/>
            <a:ext cx="239712" cy="171450"/>
          </a:xfrm>
          <a:custGeom>
            <a:avLst/>
            <a:gdLst>
              <a:gd name="T0" fmla="*/ 2147483646 w 304"/>
              <a:gd name="T1" fmla="*/ 2147483646 h 217"/>
              <a:gd name="T2" fmla="*/ 2147483646 w 304"/>
              <a:gd name="T3" fmla="*/ 2147483646 h 217"/>
              <a:gd name="T4" fmla="*/ 2147483646 w 304"/>
              <a:gd name="T5" fmla="*/ 2147483646 h 217"/>
              <a:gd name="T6" fmla="*/ 2147483646 w 304"/>
              <a:gd name="T7" fmla="*/ 2147483646 h 217"/>
              <a:gd name="T8" fmla="*/ 2147483646 w 304"/>
              <a:gd name="T9" fmla="*/ 2147483646 h 217"/>
              <a:gd name="T10" fmla="*/ 2147483646 w 304"/>
              <a:gd name="T11" fmla="*/ 2147483646 h 217"/>
              <a:gd name="T12" fmla="*/ 2147483646 w 304"/>
              <a:gd name="T13" fmla="*/ 2147483646 h 217"/>
              <a:gd name="T14" fmla="*/ 2147483646 w 304"/>
              <a:gd name="T15" fmla="*/ 2147483646 h 217"/>
              <a:gd name="T16" fmla="*/ 2147483646 w 304"/>
              <a:gd name="T17" fmla="*/ 2147483646 h 217"/>
              <a:gd name="T18" fmla="*/ 2147483646 w 304"/>
              <a:gd name="T19" fmla="*/ 2147483646 h 217"/>
              <a:gd name="T20" fmla="*/ 2147483646 w 304"/>
              <a:gd name="T21" fmla="*/ 2147483646 h 217"/>
              <a:gd name="T22" fmla="*/ 2147483646 w 304"/>
              <a:gd name="T23" fmla="*/ 2147483646 h 217"/>
              <a:gd name="T24" fmla="*/ 2147483646 w 304"/>
              <a:gd name="T25" fmla="*/ 2147483646 h 217"/>
              <a:gd name="T26" fmla="*/ 2147483646 w 304"/>
              <a:gd name="T27" fmla="*/ 2147483646 h 217"/>
              <a:gd name="T28" fmla="*/ 2147483646 w 304"/>
              <a:gd name="T29" fmla="*/ 2147483646 h 217"/>
              <a:gd name="T30" fmla="*/ 2147483646 w 304"/>
              <a:gd name="T31" fmla="*/ 2147483646 h 217"/>
              <a:gd name="T32" fmla="*/ 2147483646 w 304"/>
              <a:gd name="T33" fmla="*/ 2147483646 h 217"/>
              <a:gd name="T34" fmla="*/ 2147483646 w 304"/>
              <a:gd name="T35" fmla="*/ 2147483646 h 217"/>
              <a:gd name="T36" fmla="*/ 2147483646 w 304"/>
              <a:gd name="T37" fmla="*/ 2147483646 h 217"/>
              <a:gd name="T38" fmla="*/ 2147483646 w 304"/>
              <a:gd name="T39" fmla="*/ 2147483646 h 217"/>
              <a:gd name="T40" fmla="*/ 2147483646 w 304"/>
              <a:gd name="T41" fmla="*/ 2147483646 h 217"/>
              <a:gd name="T42" fmla="*/ 2147483646 w 304"/>
              <a:gd name="T43" fmla="*/ 2147483646 h 217"/>
              <a:gd name="T44" fmla="*/ 2147483646 w 304"/>
              <a:gd name="T45" fmla="*/ 2147483646 h 217"/>
              <a:gd name="T46" fmla="*/ 2147483646 w 304"/>
              <a:gd name="T47" fmla="*/ 2147483646 h 217"/>
              <a:gd name="T48" fmla="*/ 2147483646 w 304"/>
              <a:gd name="T49" fmla="*/ 2147483646 h 217"/>
              <a:gd name="T50" fmla="*/ 2147483646 w 304"/>
              <a:gd name="T51" fmla="*/ 2147483646 h 217"/>
              <a:gd name="T52" fmla="*/ 2147483646 w 304"/>
              <a:gd name="T53" fmla="*/ 2147483646 h 217"/>
              <a:gd name="T54" fmla="*/ 2147483646 w 304"/>
              <a:gd name="T55" fmla="*/ 2147483646 h 217"/>
              <a:gd name="T56" fmla="*/ 2147483646 w 304"/>
              <a:gd name="T57" fmla="*/ 2147483646 h 217"/>
              <a:gd name="T58" fmla="*/ 2147483646 w 304"/>
              <a:gd name="T59" fmla="*/ 2147483646 h 217"/>
              <a:gd name="T60" fmla="*/ 2147483646 w 304"/>
              <a:gd name="T61" fmla="*/ 2147483646 h 217"/>
              <a:gd name="T62" fmla="*/ 2147483646 w 304"/>
              <a:gd name="T63" fmla="*/ 2147483646 h 217"/>
              <a:gd name="T64" fmla="*/ 2147483646 w 304"/>
              <a:gd name="T65" fmla="*/ 2147483646 h 217"/>
              <a:gd name="T66" fmla="*/ 2147483646 w 304"/>
              <a:gd name="T67" fmla="*/ 2147483646 h 217"/>
              <a:gd name="T68" fmla="*/ 2147483646 w 304"/>
              <a:gd name="T69" fmla="*/ 2147483646 h 217"/>
              <a:gd name="T70" fmla="*/ 2147483646 w 304"/>
              <a:gd name="T71" fmla="*/ 2147483646 h 217"/>
              <a:gd name="T72" fmla="*/ 2147483646 w 304"/>
              <a:gd name="T73" fmla="*/ 2147483646 h 217"/>
              <a:gd name="T74" fmla="*/ 2147483646 w 304"/>
              <a:gd name="T75" fmla="*/ 2147483646 h 217"/>
              <a:gd name="T76" fmla="*/ 2147483646 w 304"/>
              <a:gd name="T77" fmla="*/ 2147483646 h 217"/>
              <a:gd name="T78" fmla="*/ 2147483646 w 304"/>
              <a:gd name="T79" fmla="*/ 2147483646 h 217"/>
              <a:gd name="T80" fmla="*/ 2147483646 w 304"/>
              <a:gd name="T81" fmla="*/ 2147483646 h 217"/>
              <a:gd name="T82" fmla="*/ 490579282 w 304"/>
              <a:gd name="T83" fmla="*/ 2147483646 h 217"/>
              <a:gd name="T84" fmla="*/ 2147483646 w 304"/>
              <a:gd name="T85" fmla="*/ 2147483646 h 217"/>
              <a:gd name="T86" fmla="*/ 2147483646 w 304"/>
              <a:gd name="T87" fmla="*/ 2147483646 h 217"/>
              <a:gd name="T88" fmla="*/ 0 w 304"/>
              <a:gd name="T89" fmla="*/ 2147483646 h 217"/>
              <a:gd name="T90" fmla="*/ 2147483646 w 304"/>
              <a:gd name="T91" fmla="*/ 2147483646 h 217"/>
              <a:gd name="T92" fmla="*/ 2147483646 w 304"/>
              <a:gd name="T93" fmla="*/ 2147483646 h 217"/>
              <a:gd name="T94" fmla="*/ 2147483646 w 304"/>
              <a:gd name="T95" fmla="*/ 2147483646 h 217"/>
              <a:gd name="T96" fmla="*/ 2147483646 w 304"/>
              <a:gd name="T97" fmla="*/ 2147483646 h 217"/>
              <a:gd name="T98" fmla="*/ 2147483646 w 304"/>
              <a:gd name="T99" fmla="*/ 2147483646 h 217"/>
              <a:gd name="T100" fmla="*/ 2147483646 w 304"/>
              <a:gd name="T101" fmla="*/ 2147483646 h 217"/>
              <a:gd name="T102" fmla="*/ 2147483646 w 304"/>
              <a:gd name="T103" fmla="*/ 0 h 217"/>
              <a:gd name="T104" fmla="*/ 2147483646 w 304"/>
              <a:gd name="T105" fmla="*/ 2147483646 h 217"/>
              <a:gd name="T106" fmla="*/ 2147483646 w 304"/>
              <a:gd name="T107" fmla="*/ 2147483646 h 217"/>
              <a:gd name="T108" fmla="*/ 2147483646 w 304"/>
              <a:gd name="T109" fmla="*/ 2147483646 h 217"/>
              <a:gd name="T110" fmla="*/ 2147483646 w 304"/>
              <a:gd name="T111" fmla="*/ 2147483646 h 217"/>
              <a:gd name="T112" fmla="*/ 2147483646 w 304"/>
              <a:gd name="T113" fmla="*/ 2147483646 h 217"/>
              <a:gd name="T114" fmla="*/ 2147483646 w 304"/>
              <a:gd name="T115" fmla="*/ 2147483646 h 217"/>
              <a:gd name="T116" fmla="*/ 2147483646 w 304"/>
              <a:gd name="T117" fmla="*/ 2147483646 h 2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217">
                <a:moveTo>
                  <a:pt x="238" y="18"/>
                </a:moveTo>
                <a:lnTo>
                  <a:pt x="244" y="18"/>
                </a:lnTo>
                <a:lnTo>
                  <a:pt x="245" y="18"/>
                </a:lnTo>
                <a:lnTo>
                  <a:pt x="245" y="17"/>
                </a:lnTo>
                <a:lnTo>
                  <a:pt x="247" y="15"/>
                </a:lnTo>
                <a:lnTo>
                  <a:pt x="248" y="15"/>
                </a:lnTo>
                <a:lnTo>
                  <a:pt x="248" y="17"/>
                </a:lnTo>
                <a:lnTo>
                  <a:pt x="250" y="17"/>
                </a:lnTo>
                <a:lnTo>
                  <a:pt x="251" y="17"/>
                </a:lnTo>
                <a:lnTo>
                  <a:pt x="251" y="18"/>
                </a:lnTo>
                <a:lnTo>
                  <a:pt x="253" y="19"/>
                </a:lnTo>
                <a:lnTo>
                  <a:pt x="253" y="20"/>
                </a:lnTo>
                <a:lnTo>
                  <a:pt x="254" y="20"/>
                </a:lnTo>
                <a:lnTo>
                  <a:pt x="256" y="20"/>
                </a:lnTo>
                <a:lnTo>
                  <a:pt x="257" y="21"/>
                </a:lnTo>
                <a:lnTo>
                  <a:pt x="259" y="22"/>
                </a:lnTo>
                <a:lnTo>
                  <a:pt x="261" y="22"/>
                </a:lnTo>
                <a:lnTo>
                  <a:pt x="268" y="38"/>
                </a:lnTo>
                <a:lnTo>
                  <a:pt x="270" y="37"/>
                </a:lnTo>
                <a:lnTo>
                  <a:pt x="270" y="39"/>
                </a:lnTo>
                <a:lnTo>
                  <a:pt x="273" y="40"/>
                </a:lnTo>
                <a:lnTo>
                  <a:pt x="273" y="44"/>
                </a:lnTo>
                <a:lnTo>
                  <a:pt x="273" y="45"/>
                </a:lnTo>
                <a:lnTo>
                  <a:pt x="274" y="46"/>
                </a:lnTo>
                <a:lnTo>
                  <a:pt x="275" y="49"/>
                </a:lnTo>
                <a:lnTo>
                  <a:pt x="276" y="50"/>
                </a:lnTo>
                <a:lnTo>
                  <a:pt x="280" y="57"/>
                </a:lnTo>
                <a:lnTo>
                  <a:pt x="281" y="58"/>
                </a:lnTo>
                <a:lnTo>
                  <a:pt x="282" y="59"/>
                </a:lnTo>
                <a:lnTo>
                  <a:pt x="282" y="60"/>
                </a:lnTo>
                <a:lnTo>
                  <a:pt x="283" y="60"/>
                </a:lnTo>
                <a:lnTo>
                  <a:pt x="285" y="62"/>
                </a:lnTo>
                <a:lnTo>
                  <a:pt x="285" y="63"/>
                </a:lnTo>
                <a:lnTo>
                  <a:pt x="283" y="64"/>
                </a:lnTo>
                <a:lnTo>
                  <a:pt x="285" y="64"/>
                </a:lnTo>
                <a:lnTo>
                  <a:pt x="283" y="65"/>
                </a:lnTo>
                <a:lnTo>
                  <a:pt x="285" y="65"/>
                </a:lnTo>
                <a:lnTo>
                  <a:pt x="285" y="66"/>
                </a:lnTo>
                <a:lnTo>
                  <a:pt x="286" y="68"/>
                </a:lnTo>
                <a:lnTo>
                  <a:pt x="287" y="70"/>
                </a:lnTo>
                <a:lnTo>
                  <a:pt x="286" y="70"/>
                </a:lnTo>
                <a:lnTo>
                  <a:pt x="287" y="81"/>
                </a:lnTo>
                <a:lnTo>
                  <a:pt x="276" y="83"/>
                </a:lnTo>
                <a:lnTo>
                  <a:pt x="274" y="84"/>
                </a:lnTo>
                <a:lnTo>
                  <a:pt x="273" y="84"/>
                </a:lnTo>
                <a:lnTo>
                  <a:pt x="270" y="89"/>
                </a:lnTo>
                <a:lnTo>
                  <a:pt x="269" y="91"/>
                </a:lnTo>
                <a:lnTo>
                  <a:pt x="268" y="95"/>
                </a:lnTo>
                <a:lnTo>
                  <a:pt x="269" y="96"/>
                </a:lnTo>
                <a:lnTo>
                  <a:pt x="268" y="96"/>
                </a:lnTo>
                <a:lnTo>
                  <a:pt x="269" y="97"/>
                </a:lnTo>
                <a:lnTo>
                  <a:pt x="272" y="97"/>
                </a:lnTo>
                <a:lnTo>
                  <a:pt x="273" y="97"/>
                </a:lnTo>
                <a:lnTo>
                  <a:pt x="274" y="97"/>
                </a:lnTo>
                <a:lnTo>
                  <a:pt x="275" y="98"/>
                </a:lnTo>
                <a:lnTo>
                  <a:pt x="274" y="98"/>
                </a:lnTo>
                <a:lnTo>
                  <a:pt x="275" y="98"/>
                </a:lnTo>
                <a:lnTo>
                  <a:pt x="276" y="98"/>
                </a:lnTo>
                <a:lnTo>
                  <a:pt x="277" y="98"/>
                </a:lnTo>
                <a:lnTo>
                  <a:pt x="277" y="100"/>
                </a:lnTo>
                <a:lnTo>
                  <a:pt x="279" y="100"/>
                </a:lnTo>
                <a:lnTo>
                  <a:pt x="279" y="101"/>
                </a:lnTo>
                <a:lnTo>
                  <a:pt x="280" y="101"/>
                </a:lnTo>
                <a:lnTo>
                  <a:pt x="281" y="101"/>
                </a:lnTo>
                <a:lnTo>
                  <a:pt x="281" y="102"/>
                </a:lnTo>
                <a:lnTo>
                  <a:pt x="282" y="102"/>
                </a:lnTo>
                <a:lnTo>
                  <a:pt x="283" y="104"/>
                </a:lnTo>
                <a:lnTo>
                  <a:pt x="285" y="105"/>
                </a:lnTo>
                <a:lnTo>
                  <a:pt x="283" y="105"/>
                </a:lnTo>
                <a:lnTo>
                  <a:pt x="283" y="107"/>
                </a:lnTo>
                <a:lnTo>
                  <a:pt x="282" y="107"/>
                </a:lnTo>
                <a:lnTo>
                  <a:pt x="283" y="108"/>
                </a:lnTo>
                <a:lnTo>
                  <a:pt x="282" y="108"/>
                </a:lnTo>
                <a:lnTo>
                  <a:pt x="282" y="109"/>
                </a:lnTo>
                <a:lnTo>
                  <a:pt x="283" y="109"/>
                </a:lnTo>
                <a:lnTo>
                  <a:pt x="282" y="109"/>
                </a:lnTo>
                <a:lnTo>
                  <a:pt x="282" y="110"/>
                </a:lnTo>
                <a:lnTo>
                  <a:pt x="282" y="111"/>
                </a:lnTo>
                <a:lnTo>
                  <a:pt x="283" y="111"/>
                </a:lnTo>
                <a:lnTo>
                  <a:pt x="283" y="113"/>
                </a:lnTo>
                <a:lnTo>
                  <a:pt x="282" y="114"/>
                </a:lnTo>
                <a:lnTo>
                  <a:pt x="281" y="114"/>
                </a:lnTo>
                <a:lnTo>
                  <a:pt x="281" y="115"/>
                </a:lnTo>
                <a:lnTo>
                  <a:pt x="281" y="116"/>
                </a:lnTo>
                <a:lnTo>
                  <a:pt x="282" y="116"/>
                </a:lnTo>
                <a:lnTo>
                  <a:pt x="281" y="116"/>
                </a:lnTo>
                <a:lnTo>
                  <a:pt x="282" y="117"/>
                </a:lnTo>
                <a:lnTo>
                  <a:pt x="281" y="117"/>
                </a:lnTo>
                <a:lnTo>
                  <a:pt x="281" y="118"/>
                </a:lnTo>
                <a:lnTo>
                  <a:pt x="282" y="118"/>
                </a:lnTo>
                <a:lnTo>
                  <a:pt x="282" y="120"/>
                </a:lnTo>
                <a:lnTo>
                  <a:pt x="283" y="121"/>
                </a:lnTo>
                <a:lnTo>
                  <a:pt x="283" y="122"/>
                </a:lnTo>
                <a:lnTo>
                  <a:pt x="285" y="122"/>
                </a:lnTo>
                <a:lnTo>
                  <a:pt x="285" y="123"/>
                </a:lnTo>
                <a:lnTo>
                  <a:pt x="286" y="124"/>
                </a:lnTo>
                <a:lnTo>
                  <a:pt x="287" y="124"/>
                </a:lnTo>
                <a:lnTo>
                  <a:pt x="286" y="126"/>
                </a:lnTo>
                <a:lnTo>
                  <a:pt x="287" y="126"/>
                </a:lnTo>
                <a:lnTo>
                  <a:pt x="287" y="127"/>
                </a:lnTo>
                <a:lnTo>
                  <a:pt x="288" y="127"/>
                </a:lnTo>
                <a:lnTo>
                  <a:pt x="287" y="128"/>
                </a:lnTo>
                <a:lnTo>
                  <a:pt x="287" y="129"/>
                </a:lnTo>
                <a:lnTo>
                  <a:pt x="286" y="130"/>
                </a:lnTo>
                <a:lnTo>
                  <a:pt x="287" y="132"/>
                </a:lnTo>
                <a:lnTo>
                  <a:pt x="289" y="133"/>
                </a:lnTo>
                <a:lnTo>
                  <a:pt x="289" y="134"/>
                </a:lnTo>
                <a:lnTo>
                  <a:pt x="291" y="135"/>
                </a:lnTo>
                <a:lnTo>
                  <a:pt x="292" y="135"/>
                </a:lnTo>
                <a:lnTo>
                  <a:pt x="293" y="136"/>
                </a:lnTo>
                <a:lnTo>
                  <a:pt x="294" y="136"/>
                </a:lnTo>
                <a:lnTo>
                  <a:pt x="294" y="137"/>
                </a:lnTo>
                <a:lnTo>
                  <a:pt x="294" y="139"/>
                </a:lnTo>
                <a:lnTo>
                  <a:pt x="295" y="140"/>
                </a:lnTo>
                <a:lnTo>
                  <a:pt x="296" y="141"/>
                </a:lnTo>
                <a:lnTo>
                  <a:pt x="296" y="142"/>
                </a:lnTo>
                <a:lnTo>
                  <a:pt x="298" y="142"/>
                </a:lnTo>
                <a:lnTo>
                  <a:pt x="298" y="143"/>
                </a:lnTo>
                <a:lnTo>
                  <a:pt x="301" y="146"/>
                </a:lnTo>
                <a:lnTo>
                  <a:pt x="302" y="147"/>
                </a:lnTo>
                <a:lnTo>
                  <a:pt x="304" y="147"/>
                </a:lnTo>
                <a:lnTo>
                  <a:pt x="302" y="148"/>
                </a:lnTo>
                <a:lnTo>
                  <a:pt x="301" y="148"/>
                </a:lnTo>
                <a:lnTo>
                  <a:pt x="299" y="148"/>
                </a:lnTo>
                <a:lnTo>
                  <a:pt x="299" y="149"/>
                </a:lnTo>
                <a:lnTo>
                  <a:pt x="299" y="150"/>
                </a:lnTo>
                <a:lnTo>
                  <a:pt x="300" y="150"/>
                </a:lnTo>
                <a:lnTo>
                  <a:pt x="300" y="152"/>
                </a:lnTo>
                <a:lnTo>
                  <a:pt x="301" y="153"/>
                </a:lnTo>
                <a:lnTo>
                  <a:pt x="302" y="153"/>
                </a:lnTo>
                <a:lnTo>
                  <a:pt x="302" y="154"/>
                </a:lnTo>
                <a:lnTo>
                  <a:pt x="304" y="155"/>
                </a:lnTo>
                <a:lnTo>
                  <a:pt x="304" y="161"/>
                </a:lnTo>
                <a:lnTo>
                  <a:pt x="304" y="162"/>
                </a:lnTo>
                <a:lnTo>
                  <a:pt x="301" y="164"/>
                </a:lnTo>
                <a:lnTo>
                  <a:pt x="300" y="164"/>
                </a:lnTo>
                <a:lnTo>
                  <a:pt x="296" y="164"/>
                </a:lnTo>
                <a:lnTo>
                  <a:pt x="295" y="165"/>
                </a:lnTo>
                <a:lnTo>
                  <a:pt x="293" y="166"/>
                </a:lnTo>
                <a:lnTo>
                  <a:pt x="293" y="167"/>
                </a:lnTo>
                <a:lnTo>
                  <a:pt x="292" y="168"/>
                </a:lnTo>
                <a:lnTo>
                  <a:pt x="291" y="169"/>
                </a:lnTo>
                <a:lnTo>
                  <a:pt x="287" y="172"/>
                </a:lnTo>
                <a:lnTo>
                  <a:pt x="286" y="174"/>
                </a:lnTo>
                <a:lnTo>
                  <a:pt x="282" y="175"/>
                </a:lnTo>
                <a:lnTo>
                  <a:pt x="282" y="177"/>
                </a:lnTo>
                <a:lnTo>
                  <a:pt x="281" y="178"/>
                </a:lnTo>
                <a:lnTo>
                  <a:pt x="280" y="179"/>
                </a:lnTo>
                <a:lnTo>
                  <a:pt x="275" y="185"/>
                </a:lnTo>
                <a:lnTo>
                  <a:pt x="274" y="186"/>
                </a:lnTo>
                <a:lnTo>
                  <a:pt x="274" y="187"/>
                </a:lnTo>
                <a:lnTo>
                  <a:pt x="273" y="187"/>
                </a:lnTo>
                <a:lnTo>
                  <a:pt x="272" y="190"/>
                </a:lnTo>
                <a:lnTo>
                  <a:pt x="270" y="191"/>
                </a:lnTo>
                <a:lnTo>
                  <a:pt x="269" y="191"/>
                </a:lnTo>
                <a:lnTo>
                  <a:pt x="268" y="193"/>
                </a:lnTo>
                <a:lnTo>
                  <a:pt x="266" y="197"/>
                </a:lnTo>
                <a:lnTo>
                  <a:pt x="266" y="198"/>
                </a:lnTo>
                <a:lnTo>
                  <a:pt x="267" y="199"/>
                </a:lnTo>
                <a:lnTo>
                  <a:pt x="268" y="200"/>
                </a:lnTo>
                <a:lnTo>
                  <a:pt x="268" y="201"/>
                </a:lnTo>
                <a:lnTo>
                  <a:pt x="272" y="205"/>
                </a:lnTo>
                <a:lnTo>
                  <a:pt x="272" y="206"/>
                </a:lnTo>
                <a:lnTo>
                  <a:pt x="272" y="207"/>
                </a:lnTo>
                <a:lnTo>
                  <a:pt x="269" y="209"/>
                </a:lnTo>
                <a:lnTo>
                  <a:pt x="270" y="210"/>
                </a:lnTo>
                <a:lnTo>
                  <a:pt x="269" y="211"/>
                </a:lnTo>
                <a:lnTo>
                  <a:pt x="270" y="211"/>
                </a:lnTo>
                <a:lnTo>
                  <a:pt x="270" y="212"/>
                </a:lnTo>
                <a:lnTo>
                  <a:pt x="272" y="211"/>
                </a:lnTo>
                <a:lnTo>
                  <a:pt x="272" y="212"/>
                </a:lnTo>
                <a:lnTo>
                  <a:pt x="273" y="213"/>
                </a:lnTo>
                <a:lnTo>
                  <a:pt x="274" y="213"/>
                </a:lnTo>
                <a:lnTo>
                  <a:pt x="275" y="213"/>
                </a:lnTo>
                <a:lnTo>
                  <a:pt x="275" y="214"/>
                </a:lnTo>
                <a:lnTo>
                  <a:pt x="274" y="214"/>
                </a:lnTo>
                <a:lnTo>
                  <a:pt x="275" y="216"/>
                </a:lnTo>
                <a:lnTo>
                  <a:pt x="275" y="217"/>
                </a:lnTo>
                <a:lnTo>
                  <a:pt x="273" y="217"/>
                </a:lnTo>
                <a:lnTo>
                  <a:pt x="272" y="216"/>
                </a:lnTo>
                <a:lnTo>
                  <a:pt x="270" y="216"/>
                </a:lnTo>
                <a:lnTo>
                  <a:pt x="269" y="216"/>
                </a:lnTo>
                <a:lnTo>
                  <a:pt x="268" y="216"/>
                </a:lnTo>
                <a:lnTo>
                  <a:pt x="268" y="214"/>
                </a:lnTo>
                <a:lnTo>
                  <a:pt x="266" y="213"/>
                </a:lnTo>
                <a:lnTo>
                  <a:pt x="266" y="214"/>
                </a:lnTo>
                <a:lnTo>
                  <a:pt x="261" y="213"/>
                </a:lnTo>
                <a:lnTo>
                  <a:pt x="260" y="212"/>
                </a:lnTo>
                <a:lnTo>
                  <a:pt x="255" y="212"/>
                </a:lnTo>
                <a:lnTo>
                  <a:pt x="255" y="211"/>
                </a:lnTo>
                <a:lnTo>
                  <a:pt x="249" y="209"/>
                </a:lnTo>
                <a:lnTo>
                  <a:pt x="249" y="207"/>
                </a:lnTo>
                <a:lnTo>
                  <a:pt x="245" y="204"/>
                </a:lnTo>
                <a:lnTo>
                  <a:pt x="242" y="203"/>
                </a:lnTo>
                <a:lnTo>
                  <a:pt x="241" y="204"/>
                </a:lnTo>
                <a:lnTo>
                  <a:pt x="238" y="201"/>
                </a:lnTo>
                <a:lnTo>
                  <a:pt x="237" y="201"/>
                </a:lnTo>
                <a:lnTo>
                  <a:pt x="236" y="200"/>
                </a:lnTo>
                <a:lnTo>
                  <a:pt x="230" y="201"/>
                </a:lnTo>
                <a:lnTo>
                  <a:pt x="225" y="200"/>
                </a:lnTo>
                <a:lnTo>
                  <a:pt x="223" y="203"/>
                </a:lnTo>
                <a:lnTo>
                  <a:pt x="221" y="201"/>
                </a:lnTo>
                <a:lnTo>
                  <a:pt x="218" y="201"/>
                </a:lnTo>
                <a:lnTo>
                  <a:pt x="221" y="203"/>
                </a:lnTo>
                <a:lnTo>
                  <a:pt x="217" y="206"/>
                </a:lnTo>
                <a:lnTo>
                  <a:pt x="216" y="206"/>
                </a:lnTo>
                <a:lnTo>
                  <a:pt x="215" y="204"/>
                </a:lnTo>
                <a:lnTo>
                  <a:pt x="212" y="205"/>
                </a:lnTo>
                <a:lnTo>
                  <a:pt x="209" y="201"/>
                </a:lnTo>
                <a:lnTo>
                  <a:pt x="206" y="203"/>
                </a:lnTo>
                <a:lnTo>
                  <a:pt x="205" y="201"/>
                </a:lnTo>
                <a:lnTo>
                  <a:pt x="205" y="203"/>
                </a:lnTo>
                <a:lnTo>
                  <a:pt x="200" y="201"/>
                </a:lnTo>
                <a:lnTo>
                  <a:pt x="200" y="203"/>
                </a:lnTo>
                <a:lnTo>
                  <a:pt x="197" y="203"/>
                </a:lnTo>
                <a:lnTo>
                  <a:pt x="197" y="204"/>
                </a:lnTo>
                <a:lnTo>
                  <a:pt x="193" y="204"/>
                </a:lnTo>
                <a:lnTo>
                  <a:pt x="192" y="206"/>
                </a:lnTo>
                <a:lnTo>
                  <a:pt x="190" y="211"/>
                </a:lnTo>
                <a:lnTo>
                  <a:pt x="185" y="209"/>
                </a:lnTo>
                <a:lnTo>
                  <a:pt x="183" y="210"/>
                </a:lnTo>
                <a:lnTo>
                  <a:pt x="180" y="210"/>
                </a:lnTo>
                <a:lnTo>
                  <a:pt x="183" y="207"/>
                </a:lnTo>
                <a:lnTo>
                  <a:pt x="180" y="203"/>
                </a:lnTo>
                <a:lnTo>
                  <a:pt x="179" y="203"/>
                </a:lnTo>
                <a:lnTo>
                  <a:pt x="176" y="201"/>
                </a:lnTo>
                <a:lnTo>
                  <a:pt x="177" y="200"/>
                </a:lnTo>
                <a:lnTo>
                  <a:pt x="176" y="200"/>
                </a:lnTo>
                <a:lnTo>
                  <a:pt x="172" y="196"/>
                </a:lnTo>
                <a:lnTo>
                  <a:pt x="170" y="194"/>
                </a:lnTo>
                <a:lnTo>
                  <a:pt x="167" y="196"/>
                </a:lnTo>
                <a:lnTo>
                  <a:pt x="167" y="197"/>
                </a:lnTo>
                <a:lnTo>
                  <a:pt x="165" y="198"/>
                </a:lnTo>
                <a:lnTo>
                  <a:pt x="163" y="201"/>
                </a:lnTo>
                <a:lnTo>
                  <a:pt x="157" y="203"/>
                </a:lnTo>
                <a:lnTo>
                  <a:pt x="155" y="199"/>
                </a:lnTo>
                <a:lnTo>
                  <a:pt x="152" y="198"/>
                </a:lnTo>
                <a:lnTo>
                  <a:pt x="151" y="192"/>
                </a:lnTo>
                <a:lnTo>
                  <a:pt x="146" y="191"/>
                </a:lnTo>
                <a:lnTo>
                  <a:pt x="142" y="186"/>
                </a:lnTo>
                <a:lnTo>
                  <a:pt x="144" y="185"/>
                </a:lnTo>
                <a:lnTo>
                  <a:pt x="142" y="185"/>
                </a:lnTo>
                <a:lnTo>
                  <a:pt x="142" y="182"/>
                </a:lnTo>
                <a:lnTo>
                  <a:pt x="134" y="182"/>
                </a:lnTo>
                <a:lnTo>
                  <a:pt x="133" y="181"/>
                </a:lnTo>
                <a:lnTo>
                  <a:pt x="132" y="180"/>
                </a:lnTo>
                <a:lnTo>
                  <a:pt x="132" y="179"/>
                </a:lnTo>
                <a:lnTo>
                  <a:pt x="131" y="180"/>
                </a:lnTo>
                <a:lnTo>
                  <a:pt x="126" y="177"/>
                </a:lnTo>
                <a:lnTo>
                  <a:pt x="126" y="178"/>
                </a:lnTo>
                <a:lnTo>
                  <a:pt x="127" y="179"/>
                </a:lnTo>
                <a:lnTo>
                  <a:pt x="125" y="179"/>
                </a:lnTo>
                <a:lnTo>
                  <a:pt x="121" y="180"/>
                </a:lnTo>
                <a:lnTo>
                  <a:pt x="119" y="179"/>
                </a:lnTo>
                <a:lnTo>
                  <a:pt x="116" y="175"/>
                </a:lnTo>
                <a:lnTo>
                  <a:pt x="114" y="175"/>
                </a:lnTo>
                <a:lnTo>
                  <a:pt x="113" y="173"/>
                </a:lnTo>
                <a:lnTo>
                  <a:pt x="118" y="172"/>
                </a:lnTo>
                <a:lnTo>
                  <a:pt x="116" y="169"/>
                </a:lnTo>
                <a:lnTo>
                  <a:pt x="116" y="168"/>
                </a:lnTo>
                <a:lnTo>
                  <a:pt x="114" y="167"/>
                </a:lnTo>
                <a:lnTo>
                  <a:pt x="115" y="168"/>
                </a:lnTo>
                <a:lnTo>
                  <a:pt x="113" y="169"/>
                </a:lnTo>
                <a:lnTo>
                  <a:pt x="107" y="171"/>
                </a:lnTo>
                <a:lnTo>
                  <a:pt x="107" y="169"/>
                </a:lnTo>
                <a:lnTo>
                  <a:pt x="104" y="169"/>
                </a:lnTo>
                <a:lnTo>
                  <a:pt x="104" y="168"/>
                </a:lnTo>
                <a:lnTo>
                  <a:pt x="103" y="167"/>
                </a:lnTo>
                <a:lnTo>
                  <a:pt x="104" y="167"/>
                </a:lnTo>
                <a:lnTo>
                  <a:pt x="102" y="167"/>
                </a:lnTo>
                <a:lnTo>
                  <a:pt x="100" y="166"/>
                </a:lnTo>
                <a:lnTo>
                  <a:pt x="91" y="162"/>
                </a:lnTo>
                <a:lnTo>
                  <a:pt x="89" y="165"/>
                </a:lnTo>
                <a:lnTo>
                  <a:pt x="91" y="165"/>
                </a:lnTo>
                <a:lnTo>
                  <a:pt x="91" y="167"/>
                </a:lnTo>
                <a:lnTo>
                  <a:pt x="95" y="168"/>
                </a:lnTo>
                <a:lnTo>
                  <a:pt x="95" y="171"/>
                </a:lnTo>
                <a:lnTo>
                  <a:pt x="90" y="172"/>
                </a:lnTo>
                <a:lnTo>
                  <a:pt x="87" y="175"/>
                </a:lnTo>
                <a:lnTo>
                  <a:pt x="84" y="175"/>
                </a:lnTo>
                <a:lnTo>
                  <a:pt x="82" y="173"/>
                </a:lnTo>
                <a:lnTo>
                  <a:pt x="81" y="171"/>
                </a:lnTo>
                <a:lnTo>
                  <a:pt x="77" y="167"/>
                </a:lnTo>
                <a:lnTo>
                  <a:pt x="76" y="167"/>
                </a:lnTo>
                <a:lnTo>
                  <a:pt x="75" y="166"/>
                </a:lnTo>
                <a:lnTo>
                  <a:pt x="72" y="166"/>
                </a:lnTo>
                <a:lnTo>
                  <a:pt x="70" y="162"/>
                </a:lnTo>
                <a:lnTo>
                  <a:pt x="74" y="161"/>
                </a:lnTo>
                <a:lnTo>
                  <a:pt x="76" y="159"/>
                </a:lnTo>
                <a:lnTo>
                  <a:pt x="77" y="158"/>
                </a:lnTo>
                <a:lnTo>
                  <a:pt x="74" y="155"/>
                </a:lnTo>
                <a:lnTo>
                  <a:pt x="70" y="154"/>
                </a:lnTo>
                <a:lnTo>
                  <a:pt x="69" y="156"/>
                </a:lnTo>
                <a:lnTo>
                  <a:pt x="67" y="155"/>
                </a:lnTo>
                <a:lnTo>
                  <a:pt x="65" y="156"/>
                </a:lnTo>
                <a:lnTo>
                  <a:pt x="63" y="156"/>
                </a:lnTo>
                <a:lnTo>
                  <a:pt x="63" y="154"/>
                </a:lnTo>
                <a:lnTo>
                  <a:pt x="59" y="154"/>
                </a:lnTo>
                <a:lnTo>
                  <a:pt x="57" y="152"/>
                </a:lnTo>
                <a:lnTo>
                  <a:pt x="55" y="152"/>
                </a:lnTo>
                <a:lnTo>
                  <a:pt x="46" y="149"/>
                </a:lnTo>
                <a:lnTo>
                  <a:pt x="44" y="150"/>
                </a:lnTo>
                <a:lnTo>
                  <a:pt x="43" y="148"/>
                </a:lnTo>
                <a:lnTo>
                  <a:pt x="40" y="145"/>
                </a:lnTo>
                <a:lnTo>
                  <a:pt x="42" y="143"/>
                </a:lnTo>
                <a:lnTo>
                  <a:pt x="39" y="142"/>
                </a:lnTo>
                <a:lnTo>
                  <a:pt x="38" y="142"/>
                </a:lnTo>
                <a:lnTo>
                  <a:pt x="37" y="141"/>
                </a:lnTo>
                <a:lnTo>
                  <a:pt x="37" y="142"/>
                </a:lnTo>
                <a:lnTo>
                  <a:pt x="33" y="141"/>
                </a:lnTo>
                <a:lnTo>
                  <a:pt x="31" y="142"/>
                </a:lnTo>
                <a:lnTo>
                  <a:pt x="32" y="142"/>
                </a:lnTo>
                <a:lnTo>
                  <a:pt x="33" y="145"/>
                </a:lnTo>
                <a:lnTo>
                  <a:pt x="32" y="145"/>
                </a:lnTo>
                <a:lnTo>
                  <a:pt x="33" y="147"/>
                </a:lnTo>
                <a:lnTo>
                  <a:pt x="27" y="147"/>
                </a:lnTo>
                <a:lnTo>
                  <a:pt x="29" y="146"/>
                </a:lnTo>
                <a:lnTo>
                  <a:pt x="30" y="143"/>
                </a:lnTo>
                <a:lnTo>
                  <a:pt x="30" y="142"/>
                </a:lnTo>
                <a:lnTo>
                  <a:pt x="31" y="141"/>
                </a:lnTo>
                <a:lnTo>
                  <a:pt x="31" y="139"/>
                </a:lnTo>
                <a:lnTo>
                  <a:pt x="31" y="137"/>
                </a:lnTo>
                <a:lnTo>
                  <a:pt x="32" y="136"/>
                </a:lnTo>
                <a:lnTo>
                  <a:pt x="32" y="133"/>
                </a:lnTo>
                <a:lnTo>
                  <a:pt x="33" y="132"/>
                </a:lnTo>
                <a:lnTo>
                  <a:pt x="32" y="132"/>
                </a:lnTo>
                <a:lnTo>
                  <a:pt x="30" y="129"/>
                </a:lnTo>
                <a:lnTo>
                  <a:pt x="31" y="129"/>
                </a:lnTo>
                <a:lnTo>
                  <a:pt x="30" y="128"/>
                </a:lnTo>
                <a:lnTo>
                  <a:pt x="30" y="124"/>
                </a:lnTo>
                <a:lnTo>
                  <a:pt x="26" y="123"/>
                </a:lnTo>
                <a:lnTo>
                  <a:pt x="24" y="122"/>
                </a:lnTo>
                <a:lnTo>
                  <a:pt x="23" y="123"/>
                </a:lnTo>
                <a:lnTo>
                  <a:pt x="23" y="122"/>
                </a:lnTo>
                <a:lnTo>
                  <a:pt x="22" y="122"/>
                </a:lnTo>
                <a:lnTo>
                  <a:pt x="23" y="121"/>
                </a:lnTo>
                <a:lnTo>
                  <a:pt x="23" y="120"/>
                </a:lnTo>
                <a:lnTo>
                  <a:pt x="23" y="118"/>
                </a:lnTo>
                <a:lnTo>
                  <a:pt x="22" y="116"/>
                </a:lnTo>
                <a:lnTo>
                  <a:pt x="20" y="115"/>
                </a:lnTo>
                <a:lnTo>
                  <a:pt x="19" y="113"/>
                </a:lnTo>
                <a:lnTo>
                  <a:pt x="18" y="111"/>
                </a:lnTo>
                <a:lnTo>
                  <a:pt x="17" y="111"/>
                </a:lnTo>
                <a:lnTo>
                  <a:pt x="20" y="108"/>
                </a:lnTo>
                <a:lnTo>
                  <a:pt x="20" y="107"/>
                </a:lnTo>
                <a:lnTo>
                  <a:pt x="20" y="105"/>
                </a:lnTo>
                <a:lnTo>
                  <a:pt x="22" y="103"/>
                </a:lnTo>
                <a:lnTo>
                  <a:pt x="22" y="102"/>
                </a:lnTo>
                <a:lnTo>
                  <a:pt x="20" y="102"/>
                </a:lnTo>
                <a:lnTo>
                  <a:pt x="19" y="101"/>
                </a:lnTo>
                <a:lnTo>
                  <a:pt x="20" y="98"/>
                </a:lnTo>
                <a:lnTo>
                  <a:pt x="19" y="98"/>
                </a:lnTo>
                <a:lnTo>
                  <a:pt x="19" y="97"/>
                </a:lnTo>
                <a:lnTo>
                  <a:pt x="20" y="97"/>
                </a:lnTo>
                <a:lnTo>
                  <a:pt x="19" y="96"/>
                </a:lnTo>
                <a:lnTo>
                  <a:pt x="17" y="95"/>
                </a:lnTo>
                <a:lnTo>
                  <a:pt x="16" y="95"/>
                </a:lnTo>
                <a:lnTo>
                  <a:pt x="16" y="94"/>
                </a:lnTo>
                <a:lnTo>
                  <a:pt x="14" y="91"/>
                </a:lnTo>
                <a:lnTo>
                  <a:pt x="13" y="90"/>
                </a:lnTo>
                <a:lnTo>
                  <a:pt x="16" y="86"/>
                </a:lnTo>
                <a:lnTo>
                  <a:pt x="17" y="86"/>
                </a:lnTo>
                <a:lnTo>
                  <a:pt x="14" y="85"/>
                </a:lnTo>
                <a:lnTo>
                  <a:pt x="16" y="84"/>
                </a:lnTo>
                <a:lnTo>
                  <a:pt x="17" y="84"/>
                </a:lnTo>
                <a:lnTo>
                  <a:pt x="14" y="83"/>
                </a:lnTo>
                <a:lnTo>
                  <a:pt x="13" y="82"/>
                </a:lnTo>
                <a:lnTo>
                  <a:pt x="11" y="81"/>
                </a:lnTo>
                <a:lnTo>
                  <a:pt x="10" y="79"/>
                </a:lnTo>
                <a:lnTo>
                  <a:pt x="7" y="77"/>
                </a:lnTo>
                <a:lnTo>
                  <a:pt x="6" y="76"/>
                </a:lnTo>
                <a:lnTo>
                  <a:pt x="4" y="75"/>
                </a:lnTo>
                <a:lnTo>
                  <a:pt x="3" y="75"/>
                </a:lnTo>
                <a:lnTo>
                  <a:pt x="0" y="75"/>
                </a:lnTo>
                <a:lnTo>
                  <a:pt x="1" y="72"/>
                </a:lnTo>
                <a:lnTo>
                  <a:pt x="1" y="71"/>
                </a:lnTo>
                <a:lnTo>
                  <a:pt x="1" y="70"/>
                </a:lnTo>
                <a:lnTo>
                  <a:pt x="1" y="69"/>
                </a:lnTo>
                <a:lnTo>
                  <a:pt x="3" y="68"/>
                </a:lnTo>
                <a:lnTo>
                  <a:pt x="5" y="68"/>
                </a:lnTo>
                <a:lnTo>
                  <a:pt x="5" y="66"/>
                </a:lnTo>
                <a:lnTo>
                  <a:pt x="6" y="66"/>
                </a:lnTo>
                <a:lnTo>
                  <a:pt x="6" y="65"/>
                </a:lnTo>
                <a:lnTo>
                  <a:pt x="7" y="63"/>
                </a:lnTo>
                <a:lnTo>
                  <a:pt x="6" y="60"/>
                </a:lnTo>
                <a:lnTo>
                  <a:pt x="7" y="60"/>
                </a:lnTo>
                <a:lnTo>
                  <a:pt x="7" y="59"/>
                </a:lnTo>
                <a:lnTo>
                  <a:pt x="7" y="60"/>
                </a:lnTo>
                <a:lnTo>
                  <a:pt x="7" y="59"/>
                </a:lnTo>
                <a:lnTo>
                  <a:pt x="8" y="58"/>
                </a:lnTo>
                <a:lnTo>
                  <a:pt x="7" y="57"/>
                </a:lnTo>
                <a:lnTo>
                  <a:pt x="7" y="56"/>
                </a:lnTo>
                <a:lnTo>
                  <a:pt x="6" y="54"/>
                </a:lnTo>
                <a:lnTo>
                  <a:pt x="6" y="52"/>
                </a:lnTo>
                <a:lnTo>
                  <a:pt x="6" y="51"/>
                </a:lnTo>
                <a:lnTo>
                  <a:pt x="5" y="51"/>
                </a:lnTo>
                <a:lnTo>
                  <a:pt x="5" y="50"/>
                </a:lnTo>
                <a:lnTo>
                  <a:pt x="4" y="49"/>
                </a:lnTo>
                <a:lnTo>
                  <a:pt x="4" y="47"/>
                </a:lnTo>
                <a:lnTo>
                  <a:pt x="4" y="46"/>
                </a:lnTo>
                <a:lnTo>
                  <a:pt x="4" y="45"/>
                </a:lnTo>
                <a:lnTo>
                  <a:pt x="3" y="44"/>
                </a:lnTo>
                <a:lnTo>
                  <a:pt x="3" y="43"/>
                </a:lnTo>
                <a:lnTo>
                  <a:pt x="1" y="43"/>
                </a:lnTo>
                <a:lnTo>
                  <a:pt x="0" y="41"/>
                </a:lnTo>
                <a:lnTo>
                  <a:pt x="4" y="41"/>
                </a:lnTo>
                <a:lnTo>
                  <a:pt x="6" y="43"/>
                </a:lnTo>
                <a:lnTo>
                  <a:pt x="8" y="43"/>
                </a:lnTo>
                <a:lnTo>
                  <a:pt x="10" y="44"/>
                </a:lnTo>
                <a:lnTo>
                  <a:pt x="11" y="44"/>
                </a:lnTo>
                <a:lnTo>
                  <a:pt x="11" y="45"/>
                </a:lnTo>
                <a:lnTo>
                  <a:pt x="11" y="46"/>
                </a:lnTo>
                <a:lnTo>
                  <a:pt x="12" y="46"/>
                </a:lnTo>
                <a:lnTo>
                  <a:pt x="12" y="45"/>
                </a:lnTo>
                <a:lnTo>
                  <a:pt x="12" y="44"/>
                </a:lnTo>
                <a:lnTo>
                  <a:pt x="11" y="44"/>
                </a:lnTo>
                <a:lnTo>
                  <a:pt x="10" y="43"/>
                </a:lnTo>
                <a:lnTo>
                  <a:pt x="10" y="41"/>
                </a:lnTo>
                <a:lnTo>
                  <a:pt x="10" y="40"/>
                </a:lnTo>
                <a:lnTo>
                  <a:pt x="11" y="39"/>
                </a:lnTo>
                <a:lnTo>
                  <a:pt x="11" y="40"/>
                </a:lnTo>
                <a:lnTo>
                  <a:pt x="12" y="39"/>
                </a:lnTo>
                <a:lnTo>
                  <a:pt x="11" y="38"/>
                </a:lnTo>
                <a:lnTo>
                  <a:pt x="12" y="37"/>
                </a:lnTo>
                <a:lnTo>
                  <a:pt x="12" y="36"/>
                </a:lnTo>
                <a:lnTo>
                  <a:pt x="13" y="34"/>
                </a:lnTo>
                <a:lnTo>
                  <a:pt x="13" y="33"/>
                </a:lnTo>
                <a:lnTo>
                  <a:pt x="14" y="33"/>
                </a:lnTo>
                <a:lnTo>
                  <a:pt x="16" y="33"/>
                </a:lnTo>
                <a:lnTo>
                  <a:pt x="16" y="34"/>
                </a:lnTo>
                <a:lnTo>
                  <a:pt x="16" y="33"/>
                </a:lnTo>
                <a:lnTo>
                  <a:pt x="16" y="32"/>
                </a:lnTo>
                <a:lnTo>
                  <a:pt x="16" y="31"/>
                </a:lnTo>
                <a:lnTo>
                  <a:pt x="17" y="31"/>
                </a:lnTo>
                <a:lnTo>
                  <a:pt x="17" y="30"/>
                </a:lnTo>
                <a:lnTo>
                  <a:pt x="14" y="30"/>
                </a:lnTo>
                <a:lnTo>
                  <a:pt x="22" y="27"/>
                </a:lnTo>
                <a:lnTo>
                  <a:pt x="30" y="26"/>
                </a:lnTo>
                <a:lnTo>
                  <a:pt x="32" y="26"/>
                </a:lnTo>
                <a:lnTo>
                  <a:pt x="36" y="25"/>
                </a:lnTo>
                <a:lnTo>
                  <a:pt x="37" y="25"/>
                </a:lnTo>
                <a:lnTo>
                  <a:pt x="42" y="24"/>
                </a:lnTo>
                <a:lnTo>
                  <a:pt x="44" y="22"/>
                </a:lnTo>
                <a:lnTo>
                  <a:pt x="45" y="22"/>
                </a:lnTo>
                <a:lnTo>
                  <a:pt x="50" y="22"/>
                </a:lnTo>
                <a:lnTo>
                  <a:pt x="55" y="21"/>
                </a:lnTo>
                <a:lnTo>
                  <a:pt x="57" y="19"/>
                </a:lnTo>
                <a:lnTo>
                  <a:pt x="56" y="20"/>
                </a:lnTo>
                <a:lnTo>
                  <a:pt x="57" y="20"/>
                </a:lnTo>
                <a:lnTo>
                  <a:pt x="57" y="19"/>
                </a:lnTo>
                <a:lnTo>
                  <a:pt x="59" y="19"/>
                </a:lnTo>
                <a:lnTo>
                  <a:pt x="59" y="18"/>
                </a:lnTo>
                <a:lnTo>
                  <a:pt x="58" y="18"/>
                </a:lnTo>
                <a:lnTo>
                  <a:pt x="57" y="18"/>
                </a:lnTo>
                <a:lnTo>
                  <a:pt x="58" y="17"/>
                </a:lnTo>
                <a:lnTo>
                  <a:pt x="59" y="15"/>
                </a:lnTo>
                <a:lnTo>
                  <a:pt x="61" y="15"/>
                </a:lnTo>
                <a:lnTo>
                  <a:pt x="61" y="13"/>
                </a:lnTo>
                <a:lnTo>
                  <a:pt x="62" y="12"/>
                </a:lnTo>
                <a:lnTo>
                  <a:pt x="65" y="11"/>
                </a:lnTo>
                <a:lnTo>
                  <a:pt x="68" y="11"/>
                </a:lnTo>
                <a:lnTo>
                  <a:pt x="70" y="11"/>
                </a:lnTo>
                <a:lnTo>
                  <a:pt x="74" y="9"/>
                </a:lnTo>
                <a:lnTo>
                  <a:pt x="77" y="8"/>
                </a:lnTo>
                <a:lnTo>
                  <a:pt x="78" y="6"/>
                </a:lnTo>
                <a:lnTo>
                  <a:pt x="86" y="4"/>
                </a:lnTo>
                <a:lnTo>
                  <a:pt x="95" y="2"/>
                </a:lnTo>
                <a:lnTo>
                  <a:pt x="104" y="0"/>
                </a:lnTo>
                <a:lnTo>
                  <a:pt x="114" y="0"/>
                </a:lnTo>
                <a:lnTo>
                  <a:pt x="115" y="0"/>
                </a:lnTo>
                <a:lnTo>
                  <a:pt x="116" y="1"/>
                </a:lnTo>
                <a:lnTo>
                  <a:pt x="118" y="1"/>
                </a:lnTo>
                <a:lnTo>
                  <a:pt x="123" y="4"/>
                </a:lnTo>
                <a:lnTo>
                  <a:pt x="127" y="6"/>
                </a:lnTo>
                <a:lnTo>
                  <a:pt x="128" y="7"/>
                </a:lnTo>
                <a:lnTo>
                  <a:pt x="129" y="8"/>
                </a:lnTo>
                <a:lnTo>
                  <a:pt x="131" y="8"/>
                </a:lnTo>
                <a:lnTo>
                  <a:pt x="129" y="9"/>
                </a:lnTo>
                <a:lnTo>
                  <a:pt x="126" y="6"/>
                </a:lnTo>
                <a:lnTo>
                  <a:pt x="123" y="5"/>
                </a:lnTo>
                <a:lnTo>
                  <a:pt x="119" y="2"/>
                </a:lnTo>
                <a:lnTo>
                  <a:pt x="118" y="2"/>
                </a:lnTo>
                <a:lnTo>
                  <a:pt x="118" y="4"/>
                </a:lnTo>
                <a:lnTo>
                  <a:pt x="120" y="5"/>
                </a:lnTo>
                <a:lnTo>
                  <a:pt x="120" y="7"/>
                </a:lnTo>
                <a:lnTo>
                  <a:pt x="121" y="7"/>
                </a:lnTo>
                <a:lnTo>
                  <a:pt x="121" y="8"/>
                </a:lnTo>
                <a:lnTo>
                  <a:pt x="122" y="11"/>
                </a:lnTo>
                <a:lnTo>
                  <a:pt x="121" y="11"/>
                </a:lnTo>
                <a:lnTo>
                  <a:pt x="122" y="12"/>
                </a:lnTo>
                <a:lnTo>
                  <a:pt x="123" y="13"/>
                </a:lnTo>
                <a:lnTo>
                  <a:pt x="123" y="14"/>
                </a:lnTo>
                <a:lnTo>
                  <a:pt x="123" y="15"/>
                </a:lnTo>
                <a:lnTo>
                  <a:pt x="125" y="15"/>
                </a:lnTo>
                <a:lnTo>
                  <a:pt x="126" y="17"/>
                </a:lnTo>
                <a:lnTo>
                  <a:pt x="127" y="17"/>
                </a:lnTo>
                <a:lnTo>
                  <a:pt x="128" y="18"/>
                </a:lnTo>
                <a:lnTo>
                  <a:pt x="129" y="18"/>
                </a:lnTo>
                <a:lnTo>
                  <a:pt x="131" y="18"/>
                </a:lnTo>
                <a:lnTo>
                  <a:pt x="129" y="18"/>
                </a:lnTo>
                <a:lnTo>
                  <a:pt x="132" y="18"/>
                </a:lnTo>
                <a:lnTo>
                  <a:pt x="134" y="19"/>
                </a:lnTo>
                <a:lnTo>
                  <a:pt x="134" y="18"/>
                </a:lnTo>
                <a:lnTo>
                  <a:pt x="134" y="19"/>
                </a:lnTo>
                <a:lnTo>
                  <a:pt x="134" y="18"/>
                </a:lnTo>
                <a:lnTo>
                  <a:pt x="136" y="19"/>
                </a:lnTo>
                <a:lnTo>
                  <a:pt x="142" y="18"/>
                </a:lnTo>
                <a:lnTo>
                  <a:pt x="147" y="18"/>
                </a:lnTo>
                <a:lnTo>
                  <a:pt x="151" y="17"/>
                </a:lnTo>
                <a:lnTo>
                  <a:pt x="152" y="15"/>
                </a:lnTo>
                <a:lnTo>
                  <a:pt x="154" y="14"/>
                </a:lnTo>
                <a:lnTo>
                  <a:pt x="153" y="15"/>
                </a:lnTo>
                <a:lnTo>
                  <a:pt x="151" y="17"/>
                </a:lnTo>
                <a:lnTo>
                  <a:pt x="148" y="18"/>
                </a:lnTo>
                <a:lnTo>
                  <a:pt x="147" y="18"/>
                </a:lnTo>
                <a:lnTo>
                  <a:pt x="144" y="18"/>
                </a:lnTo>
                <a:lnTo>
                  <a:pt x="142" y="19"/>
                </a:lnTo>
                <a:lnTo>
                  <a:pt x="144" y="20"/>
                </a:lnTo>
                <a:lnTo>
                  <a:pt x="144" y="21"/>
                </a:lnTo>
                <a:lnTo>
                  <a:pt x="145" y="21"/>
                </a:lnTo>
                <a:lnTo>
                  <a:pt x="147" y="21"/>
                </a:lnTo>
                <a:lnTo>
                  <a:pt x="148" y="21"/>
                </a:lnTo>
                <a:lnTo>
                  <a:pt x="147" y="22"/>
                </a:lnTo>
                <a:lnTo>
                  <a:pt x="147" y="24"/>
                </a:lnTo>
                <a:lnTo>
                  <a:pt x="148" y="21"/>
                </a:lnTo>
                <a:lnTo>
                  <a:pt x="151" y="19"/>
                </a:lnTo>
                <a:lnTo>
                  <a:pt x="152" y="19"/>
                </a:lnTo>
                <a:lnTo>
                  <a:pt x="154" y="19"/>
                </a:lnTo>
                <a:lnTo>
                  <a:pt x="155" y="18"/>
                </a:lnTo>
                <a:lnTo>
                  <a:pt x="157" y="17"/>
                </a:lnTo>
                <a:lnTo>
                  <a:pt x="157" y="15"/>
                </a:lnTo>
                <a:lnTo>
                  <a:pt x="158" y="15"/>
                </a:lnTo>
                <a:lnTo>
                  <a:pt x="165" y="15"/>
                </a:lnTo>
                <a:lnTo>
                  <a:pt x="171" y="17"/>
                </a:lnTo>
                <a:lnTo>
                  <a:pt x="180" y="18"/>
                </a:lnTo>
                <a:lnTo>
                  <a:pt x="208" y="19"/>
                </a:lnTo>
                <a:lnTo>
                  <a:pt x="238" y="1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3" name="Freeform 371"/>
          <p:cNvSpPr>
            <a:spLocks/>
          </p:cNvSpPr>
          <p:nvPr/>
        </p:nvSpPr>
        <p:spPr bwMode="auto">
          <a:xfrm>
            <a:off x="4506913" y="2116138"/>
            <a:ext cx="11112" cy="6350"/>
          </a:xfrm>
          <a:custGeom>
            <a:avLst/>
            <a:gdLst>
              <a:gd name="T0" fmla="*/ 0 w 16"/>
              <a:gd name="T1" fmla="*/ 2000373825 h 8"/>
              <a:gd name="T2" fmla="*/ 335219871 w 16"/>
              <a:gd name="T3" fmla="*/ 1500123206 h 8"/>
              <a:gd name="T4" fmla="*/ 1339913435 w 16"/>
              <a:gd name="T5" fmla="*/ 2000373825 h 8"/>
              <a:gd name="T6" fmla="*/ 1675133306 w 16"/>
              <a:gd name="T7" fmla="*/ 2000373825 h 8"/>
              <a:gd name="T8" fmla="*/ 2147483646 w 16"/>
              <a:gd name="T9" fmla="*/ 1500123206 h 8"/>
              <a:gd name="T10" fmla="*/ 2147483646 w 16"/>
              <a:gd name="T11" fmla="*/ 1000502031 h 8"/>
              <a:gd name="T12" fmla="*/ 2147483646 w 16"/>
              <a:gd name="T13" fmla="*/ 0 h 8"/>
              <a:gd name="T14" fmla="*/ 2147483646 w 16"/>
              <a:gd name="T15" fmla="*/ 0 h 8"/>
              <a:gd name="T16" fmla="*/ 2147483646 w 16"/>
              <a:gd name="T17" fmla="*/ 500251413 h 8"/>
              <a:gd name="T18" fmla="*/ 2147483646 w 16"/>
              <a:gd name="T19" fmla="*/ 500251413 h 8"/>
              <a:gd name="T20" fmla="*/ 2147483646 w 16"/>
              <a:gd name="T21" fmla="*/ 500251413 h 8"/>
              <a:gd name="T22" fmla="*/ 2147483646 w 16"/>
              <a:gd name="T23" fmla="*/ 1000502031 h 8"/>
              <a:gd name="T24" fmla="*/ 2147483646 w 16"/>
              <a:gd name="T25" fmla="*/ 1500123206 h 8"/>
              <a:gd name="T26" fmla="*/ 2147483646 w 16"/>
              <a:gd name="T27" fmla="*/ 2000373825 h 8"/>
              <a:gd name="T28" fmla="*/ 2147483646 w 16"/>
              <a:gd name="T29" fmla="*/ 2000373825 h 8"/>
              <a:gd name="T30" fmla="*/ 2147483646 w 16"/>
              <a:gd name="T31" fmla="*/ 2147483646 h 8"/>
              <a:gd name="T32" fmla="*/ 2147483646 w 16"/>
              <a:gd name="T33" fmla="*/ 2147483646 h 8"/>
              <a:gd name="T34" fmla="*/ 2147483646 w 16"/>
              <a:gd name="T35" fmla="*/ 2147483646 h 8"/>
              <a:gd name="T36" fmla="*/ 2147483646 w 16"/>
              <a:gd name="T37" fmla="*/ 2147483646 h 8"/>
              <a:gd name="T38" fmla="*/ 2147483646 w 16"/>
              <a:gd name="T39" fmla="*/ 2147483646 h 8"/>
              <a:gd name="T40" fmla="*/ 2147483646 w 16"/>
              <a:gd name="T41" fmla="*/ 2147483646 h 8"/>
              <a:gd name="T42" fmla="*/ 2147483646 w 16"/>
              <a:gd name="T43" fmla="*/ 2147483646 h 8"/>
              <a:gd name="T44" fmla="*/ 2009870499 w 16"/>
              <a:gd name="T45" fmla="*/ 2147483646 h 8"/>
              <a:gd name="T46" fmla="*/ 1675133306 w 16"/>
              <a:gd name="T47" fmla="*/ 2000373825 h 8"/>
              <a:gd name="T48" fmla="*/ 1339913435 w 16"/>
              <a:gd name="T49" fmla="*/ 2147483646 h 8"/>
              <a:gd name="T50" fmla="*/ 1675133306 w 16"/>
              <a:gd name="T51" fmla="*/ 2147483646 h 8"/>
              <a:gd name="T52" fmla="*/ 1339913435 w 16"/>
              <a:gd name="T53" fmla="*/ 2147483646 h 8"/>
              <a:gd name="T54" fmla="*/ 1005176241 w 16"/>
              <a:gd name="T55" fmla="*/ 2147483646 h 8"/>
              <a:gd name="T56" fmla="*/ 335219871 w 16"/>
              <a:gd name="T57" fmla="*/ 2147483646 h 8"/>
              <a:gd name="T58" fmla="*/ 335219871 w 16"/>
              <a:gd name="T59" fmla="*/ 2000373825 h 8"/>
              <a:gd name="T60" fmla="*/ 0 w 16"/>
              <a:gd name="T61" fmla="*/ 2000373825 h 8"/>
              <a:gd name="T62" fmla="*/ 335219871 w 16"/>
              <a:gd name="T63" fmla="*/ 2147483646 h 8"/>
              <a:gd name="T64" fmla="*/ 335219871 w 16"/>
              <a:gd name="T65" fmla="*/ 2147483646 h 8"/>
              <a:gd name="T66" fmla="*/ 1339913435 w 16"/>
              <a:gd name="T67" fmla="*/ 2147483646 h 8"/>
              <a:gd name="T68" fmla="*/ 1339913435 w 16"/>
              <a:gd name="T69" fmla="*/ 2147483646 h 8"/>
              <a:gd name="T70" fmla="*/ 1675133306 w 16"/>
              <a:gd name="T71" fmla="*/ 2147483646 h 8"/>
              <a:gd name="T72" fmla="*/ 1339913435 w 16"/>
              <a:gd name="T73" fmla="*/ 2147483646 h 8"/>
              <a:gd name="T74" fmla="*/ 1339913435 w 16"/>
              <a:gd name="T75" fmla="*/ 2147483646 h 8"/>
              <a:gd name="T76" fmla="*/ 1005176241 w 16"/>
              <a:gd name="T77" fmla="*/ 2147483646 h 8"/>
              <a:gd name="T78" fmla="*/ 335219871 w 16"/>
              <a:gd name="T79" fmla="*/ 2147483646 h 8"/>
              <a:gd name="T80" fmla="*/ 0 w 16"/>
              <a:gd name="T81" fmla="*/ 2147483646 h 8"/>
              <a:gd name="T82" fmla="*/ 335219871 w 16"/>
              <a:gd name="T83" fmla="*/ 2147483646 h 8"/>
              <a:gd name="T84" fmla="*/ 0 w 16"/>
              <a:gd name="T85" fmla="*/ 2000373825 h 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 h="8">
                <a:moveTo>
                  <a:pt x="0" y="4"/>
                </a:moveTo>
                <a:lnTo>
                  <a:pt x="1" y="3"/>
                </a:lnTo>
                <a:lnTo>
                  <a:pt x="4" y="4"/>
                </a:lnTo>
                <a:lnTo>
                  <a:pt x="5" y="4"/>
                </a:lnTo>
                <a:lnTo>
                  <a:pt x="7" y="3"/>
                </a:lnTo>
                <a:lnTo>
                  <a:pt x="8" y="2"/>
                </a:lnTo>
                <a:lnTo>
                  <a:pt x="14" y="0"/>
                </a:lnTo>
                <a:lnTo>
                  <a:pt x="16" y="0"/>
                </a:lnTo>
                <a:lnTo>
                  <a:pt x="16" y="1"/>
                </a:lnTo>
                <a:lnTo>
                  <a:pt x="14" y="1"/>
                </a:lnTo>
                <a:lnTo>
                  <a:pt x="13" y="1"/>
                </a:lnTo>
                <a:lnTo>
                  <a:pt x="13" y="2"/>
                </a:lnTo>
                <a:lnTo>
                  <a:pt x="13" y="3"/>
                </a:lnTo>
                <a:lnTo>
                  <a:pt x="13" y="4"/>
                </a:lnTo>
                <a:lnTo>
                  <a:pt x="12" y="4"/>
                </a:lnTo>
                <a:lnTo>
                  <a:pt x="12" y="6"/>
                </a:lnTo>
                <a:lnTo>
                  <a:pt x="12" y="7"/>
                </a:lnTo>
                <a:lnTo>
                  <a:pt x="11" y="7"/>
                </a:lnTo>
                <a:lnTo>
                  <a:pt x="11" y="8"/>
                </a:lnTo>
                <a:lnTo>
                  <a:pt x="10" y="7"/>
                </a:lnTo>
                <a:lnTo>
                  <a:pt x="11" y="7"/>
                </a:lnTo>
                <a:lnTo>
                  <a:pt x="7" y="6"/>
                </a:lnTo>
                <a:lnTo>
                  <a:pt x="6" y="6"/>
                </a:lnTo>
                <a:lnTo>
                  <a:pt x="5" y="4"/>
                </a:lnTo>
                <a:lnTo>
                  <a:pt x="4" y="6"/>
                </a:lnTo>
                <a:lnTo>
                  <a:pt x="5" y="6"/>
                </a:lnTo>
                <a:lnTo>
                  <a:pt x="4" y="6"/>
                </a:lnTo>
                <a:lnTo>
                  <a:pt x="3" y="6"/>
                </a:lnTo>
                <a:lnTo>
                  <a:pt x="1" y="6"/>
                </a:lnTo>
                <a:lnTo>
                  <a:pt x="1" y="4"/>
                </a:lnTo>
                <a:lnTo>
                  <a:pt x="0" y="4"/>
                </a:lnTo>
                <a:lnTo>
                  <a:pt x="1" y="6"/>
                </a:lnTo>
                <a:lnTo>
                  <a:pt x="1" y="7"/>
                </a:lnTo>
                <a:lnTo>
                  <a:pt x="4" y="6"/>
                </a:lnTo>
                <a:lnTo>
                  <a:pt x="4" y="7"/>
                </a:lnTo>
                <a:lnTo>
                  <a:pt x="5" y="7"/>
                </a:lnTo>
                <a:lnTo>
                  <a:pt x="4" y="7"/>
                </a:lnTo>
                <a:lnTo>
                  <a:pt x="4" y="8"/>
                </a:lnTo>
                <a:lnTo>
                  <a:pt x="3" y="8"/>
                </a:lnTo>
                <a:lnTo>
                  <a:pt x="1" y="7"/>
                </a:lnTo>
                <a:lnTo>
                  <a:pt x="0" y="6"/>
                </a:lnTo>
                <a:lnTo>
                  <a:pt x="1" y="6"/>
                </a:lnTo>
                <a:lnTo>
                  <a:pt x="0"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4" name="Freeform 372"/>
          <p:cNvSpPr>
            <a:spLocks/>
          </p:cNvSpPr>
          <p:nvPr/>
        </p:nvSpPr>
        <p:spPr bwMode="auto">
          <a:xfrm>
            <a:off x="4670425" y="2287588"/>
            <a:ext cx="233363" cy="139700"/>
          </a:xfrm>
          <a:custGeom>
            <a:avLst/>
            <a:gdLst>
              <a:gd name="T0" fmla="*/ 2147483646 w 293"/>
              <a:gd name="T1" fmla="*/ 2147483646 h 177"/>
              <a:gd name="T2" fmla="*/ 2147483646 w 293"/>
              <a:gd name="T3" fmla="*/ 2147483646 h 177"/>
              <a:gd name="T4" fmla="*/ 2147483646 w 293"/>
              <a:gd name="T5" fmla="*/ 2147483646 h 177"/>
              <a:gd name="T6" fmla="*/ 2147483646 w 293"/>
              <a:gd name="T7" fmla="*/ 2147483646 h 177"/>
              <a:gd name="T8" fmla="*/ 2147483646 w 293"/>
              <a:gd name="T9" fmla="*/ 2147483646 h 177"/>
              <a:gd name="T10" fmla="*/ 2147483646 w 293"/>
              <a:gd name="T11" fmla="*/ 2147483646 h 177"/>
              <a:gd name="T12" fmla="*/ 2147483646 w 293"/>
              <a:gd name="T13" fmla="*/ 2147483646 h 177"/>
              <a:gd name="T14" fmla="*/ 2147483646 w 293"/>
              <a:gd name="T15" fmla="*/ 2147483646 h 177"/>
              <a:gd name="T16" fmla="*/ 2147483646 w 293"/>
              <a:gd name="T17" fmla="*/ 2147483646 h 177"/>
              <a:gd name="T18" fmla="*/ 2147483646 w 293"/>
              <a:gd name="T19" fmla="*/ 2147483646 h 177"/>
              <a:gd name="T20" fmla="*/ 2147483646 w 293"/>
              <a:gd name="T21" fmla="*/ 2147483646 h 177"/>
              <a:gd name="T22" fmla="*/ 2147483646 w 293"/>
              <a:gd name="T23" fmla="*/ 2147483646 h 177"/>
              <a:gd name="T24" fmla="*/ 2147483646 w 293"/>
              <a:gd name="T25" fmla="*/ 2147483646 h 177"/>
              <a:gd name="T26" fmla="*/ 2147483646 w 293"/>
              <a:gd name="T27" fmla="*/ 2147483646 h 177"/>
              <a:gd name="T28" fmla="*/ 2147483646 w 293"/>
              <a:gd name="T29" fmla="*/ 2147483646 h 177"/>
              <a:gd name="T30" fmla="*/ 2147483646 w 293"/>
              <a:gd name="T31" fmla="*/ 2147483646 h 177"/>
              <a:gd name="T32" fmla="*/ 2147483646 w 293"/>
              <a:gd name="T33" fmla="*/ 2147483646 h 177"/>
              <a:gd name="T34" fmla="*/ 2147483646 w 293"/>
              <a:gd name="T35" fmla="*/ 2147483646 h 177"/>
              <a:gd name="T36" fmla="*/ 2147483646 w 293"/>
              <a:gd name="T37" fmla="*/ 2147483646 h 177"/>
              <a:gd name="T38" fmla="*/ 2147483646 w 293"/>
              <a:gd name="T39" fmla="*/ 1475122292 h 177"/>
              <a:gd name="T40" fmla="*/ 2147483646 w 293"/>
              <a:gd name="T41" fmla="*/ 491500117 h 177"/>
              <a:gd name="T42" fmla="*/ 2147483646 w 293"/>
              <a:gd name="T43" fmla="*/ 491500117 h 177"/>
              <a:gd name="T44" fmla="*/ 2147483646 w 293"/>
              <a:gd name="T45" fmla="*/ 1966621620 h 177"/>
              <a:gd name="T46" fmla="*/ 2147483646 w 293"/>
              <a:gd name="T47" fmla="*/ 2147483646 h 177"/>
              <a:gd name="T48" fmla="*/ 2147483646 w 293"/>
              <a:gd name="T49" fmla="*/ 2147483646 h 177"/>
              <a:gd name="T50" fmla="*/ 2147483646 w 293"/>
              <a:gd name="T51" fmla="*/ 2147483646 h 177"/>
              <a:gd name="T52" fmla="*/ 2147483646 w 293"/>
              <a:gd name="T53" fmla="*/ 2147483646 h 177"/>
              <a:gd name="T54" fmla="*/ 2147483646 w 293"/>
              <a:gd name="T55" fmla="*/ 2147483646 h 177"/>
              <a:gd name="T56" fmla="*/ 2147483646 w 293"/>
              <a:gd name="T57" fmla="*/ 2147483646 h 177"/>
              <a:gd name="T58" fmla="*/ 2147483646 w 293"/>
              <a:gd name="T59" fmla="*/ 2147483646 h 177"/>
              <a:gd name="T60" fmla="*/ 2147483646 w 293"/>
              <a:gd name="T61" fmla="*/ 2147483646 h 177"/>
              <a:gd name="T62" fmla="*/ 2147483646 w 293"/>
              <a:gd name="T63" fmla="*/ 2147483646 h 177"/>
              <a:gd name="T64" fmla="*/ 2147483646 w 293"/>
              <a:gd name="T65" fmla="*/ 2147483646 h 177"/>
              <a:gd name="T66" fmla="*/ 2147483646 w 293"/>
              <a:gd name="T67" fmla="*/ 2147483646 h 177"/>
              <a:gd name="T68" fmla="*/ 2147483646 w 293"/>
              <a:gd name="T69" fmla="*/ 2147483646 h 177"/>
              <a:gd name="T70" fmla="*/ 2147483646 w 293"/>
              <a:gd name="T71" fmla="*/ 2147483646 h 177"/>
              <a:gd name="T72" fmla="*/ 2147483646 w 293"/>
              <a:gd name="T73" fmla="*/ 2147483646 h 177"/>
              <a:gd name="T74" fmla="*/ 2147483646 w 293"/>
              <a:gd name="T75" fmla="*/ 2147483646 h 177"/>
              <a:gd name="T76" fmla="*/ 2147483646 w 293"/>
              <a:gd name="T77" fmla="*/ 2147483646 h 177"/>
              <a:gd name="T78" fmla="*/ 2147483646 w 293"/>
              <a:gd name="T79" fmla="*/ 2147483646 h 177"/>
              <a:gd name="T80" fmla="*/ 2147483646 w 293"/>
              <a:gd name="T81" fmla="*/ 2147483646 h 177"/>
              <a:gd name="T82" fmla="*/ 2147483646 w 293"/>
              <a:gd name="T83" fmla="*/ 2147483646 h 177"/>
              <a:gd name="T84" fmla="*/ 2147483646 w 293"/>
              <a:gd name="T85" fmla="*/ 2147483646 h 177"/>
              <a:gd name="T86" fmla="*/ 2147483646 w 293"/>
              <a:gd name="T87" fmla="*/ 2147483646 h 177"/>
              <a:gd name="T88" fmla="*/ 2147483646 w 293"/>
              <a:gd name="T89" fmla="*/ 2147483646 h 177"/>
              <a:gd name="T90" fmla="*/ 2147483646 w 293"/>
              <a:gd name="T91" fmla="*/ 2147483646 h 177"/>
              <a:gd name="T92" fmla="*/ 2147483646 w 293"/>
              <a:gd name="T93" fmla="*/ 2147483646 h 177"/>
              <a:gd name="T94" fmla="*/ 2147483646 w 293"/>
              <a:gd name="T95" fmla="*/ 2147483646 h 177"/>
              <a:gd name="T96" fmla="*/ 2147483646 w 293"/>
              <a:gd name="T97" fmla="*/ 2147483646 h 177"/>
              <a:gd name="T98" fmla="*/ 2147483646 w 293"/>
              <a:gd name="T99" fmla="*/ 2147483646 h 177"/>
              <a:gd name="T100" fmla="*/ 2147483646 w 293"/>
              <a:gd name="T101" fmla="*/ 2147483646 h 177"/>
              <a:gd name="T102" fmla="*/ 2147483646 w 293"/>
              <a:gd name="T103" fmla="*/ 2147483646 h 177"/>
              <a:gd name="T104" fmla="*/ 2147483646 w 293"/>
              <a:gd name="T105" fmla="*/ 2147483646 h 177"/>
              <a:gd name="T106" fmla="*/ 2147483646 w 293"/>
              <a:gd name="T107" fmla="*/ 2147483646 h 177"/>
              <a:gd name="T108" fmla="*/ 2147483646 w 293"/>
              <a:gd name="T109" fmla="*/ 2147483646 h 177"/>
              <a:gd name="T110" fmla="*/ 2147483646 w 293"/>
              <a:gd name="T111" fmla="*/ 2147483646 h 177"/>
              <a:gd name="T112" fmla="*/ 2147483646 w 293"/>
              <a:gd name="T113" fmla="*/ 2147483646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 h="177">
                <a:moveTo>
                  <a:pt x="0" y="81"/>
                </a:moveTo>
                <a:lnTo>
                  <a:pt x="1" y="81"/>
                </a:lnTo>
                <a:lnTo>
                  <a:pt x="3" y="80"/>
                </a:lnTo>
                <a:lnTo>
                  <a:pt x="5" y="81"/>
                </a:lnTo>
                <a:lnTo>
                  <a:pt x="7" y="80"/>
                </a:lnTo>
                <a:lnTo>
                  <a:pt x="7" y="79"/>
                </a:lnTo>
                <a:lnTo>
                  <a:pt x="11" y="81"/>
                </a:lnTo>
                <a:lnTo>
                  <a:pt x="14" y="80"/>
                </a:lnTo>
                <a:lnTo>
                  <a:pt x="14" y="79"/>
                </a:lnTo>
                <a:lnTo>
                  <a:pt x="15" y="79"/>
                </a:lnTo>
                <a:lnTo>
                  <a:pt x="14" y="77"/>
                </a:lnTo>
                <a:lnTo>
                  <a:pt x="15" y="76"/>
                </a:lnTo>
                <a:lnTo>
                  <a:pt x="17" y="75"/>
                </a:lnTo>
                <a:lnTo>
                  <a:pt x="19" y="75"/>
                </a:lnTo>
                <a:lnTo>
                  <a:pt x="20" y="76"/>
                </a:lnTo>
                <a:lnTo>
                  <a:pt x="21" y="76"/>
                </a:lnTo>
                <a:lnTo>
                  <a:pt x="23" y="76"/>
                </a:lnTo>
                <a:lnTo>
                  <a:pt x="23" y="77"/>
                </a:lnTo>
                <a:lnTo>
                  <a:pt x="24" y="76"/>
                </a:lnTo>
                <a:lnTo>
                  <a:pt x="26" y="76"/>
                </a:lnTo>
                <a:lnTo>
                  <a:pt x="26" y="75"/>
                </a:lnTo>
                <a:lnTo>
                  <a:pt x="27" y="75"/>
                </a:lnTo>
                <a:lnTo>
                  <a:pt x="28" y="73"/>
                </a:lnTo>
                <a:lnTo>
                  <a:pt x="28" y="70"/>
                </a:lnTo>
                <a:lnTo>
                  <a:pt x="29" y="70"/>
                </a:lnTo>
                <a:lnTo>
                  <a:pt x="30" y="70"/>
                </a:lnTo>
                <a:lnTo>
                  <a:pt x="30" y="69"/>
                </a:lnTo>
                <a:lnTo>
                  <a:pt x="30" y="68"/>
                </a:lnTo>
                <a:lnTo>
                  <a:pt x="29" y="68"/>
                </a:lnTo>
                <a:lnTo>
                  <a:pt x="29" y="67"/>
                </a:lnTo>
                <a:lnTo>
                  <a:pt x="29" y="65"/>
                </a:lnTo>
                <a:lnTo>
                  <a:pt x="30" y="65"/>
                </a:lnTo>
                <a:lnTo>
                  <a:pt x="30" y="64"/>
                </a:lnTo>
                <a:lnTo>
                  <a:pt x="30" y="63"/>
                </a:lnTo>
                <a:lnTo>
                  <a:pt x="30" y="62"/>
                </a:lnTo>
                <a:lnTo>
                  <a:pt x="32" y="62"/>
                </a:lnTo>
                <a:lnTo>
                  <a:pt x="33" y="63"/>
                </a:lnTo>
                <a:lnTo>
                  <a:pt x="33" y="62"/>
                </a:lnTo>
                <a:lnTo>
                  <a:pt x="34" y="62"/>
                </a:lnTo>
                <a:lnTo>
                  <a:pt x="34" y="61"/>
                </a:lnTo>
                <a:lnTo>
                  <a:pt x="34" y="60"/>
                </a:lnTo>
                <a:lnTo>
                  <a:pt x="35" y="60"/>
                </a:lnTo>
                <a:lnTo>
                  <a:pt x="36" y="58"/>
                </a:lnTo>
                <a:lnTo>
                  <a:pt x="35" y="57"/>
                </a:lnTo>
                <a:lnTo>
                  <a:pt x="35" y="56"/>
                </a:lnTo>
                <a:lnTo>
                  <a:pt x="36" y="55"/>
                </a:lnTo>
                <a:lnTo>
                  <a:pt x="37" y="54"/>
                </a:lnTo>
                <a:lnTo>
                  <a:pt x="39" y="52"/>
                </a:lnTo>
                <a:lnTo>
                  <a:pt x="37" y="51"/>
                </a:lnTo>
                <a:lnTo>
                  <a:pt x="39" y="50"/>
                </a:lnTo>
                <a:lnTo>
                  <a:pt x="40" y="50"/>
                </a:lnTo>
                <a:lnTo>
                  <a:pt x="40" y="49"/>
                </a:lnTo>
                <a:lnTo>
                  <a:pt x="40" y="48"/>
                </a:lnTo>
                <a:lnTo>
                  <a:pt x="39" y="47"/>
                </a:lnTo>
                <a:lnTo>
                  <a:pt x="40" y="47"/>
                </a:lnTo>
                <a:lnTo>
                  <a:pt x="41" y="44"/>
                </a:lnTo>
                <a:lnTo>
                  <a:pt x="42" y="44"/>
                </a:lnTo>
                <a:lnTo>
                  <a:pt x="43" y="42"/>
                </a:lnTo>
                <a:lnTo>
                  <a:pt x="45" y="41"/>
                </a:lnTo>
                <a:lnTo>
                  <a:pt x="43" y="39"/>
                </a:lnTo>
                <a:lnTo>
                  <a:pt x="45" y="38"/>
                </a:lnTo>
                <a:lnTo>
                  <a:pt x="45" y="37"/>
                </a:lnTo>
                <a:lnTo>
                  <a:pt x="46" y="36"/>
                </a:lnTo>
                <a:lnTo>
                  <a:pt x="46" y="35"/>
                </a:lnTo>
                <a:lnTo>
                  <a:pt x="46" y="33"/>
                </a:lnTo>
                <a:lnTo>
                  <a:pt x="48" y="33"/>
                </a:lnTo>
                <a:lnTo>
                  <a:pt x="48" y="32"/>
                </a:lnTo>
                <a:lnTo>
                  <a:pt x="48" y="31"/>
                </a:lnTo>
                <a:lnTo>
                  <a:pt x="48" y="30"/>
                </a:lnTo>
                <a:lnTo>
                  <a:pt x="48" y="28"/>
                </a:lnTo>
                <a:lnTo>
                  <a:pt x="51" y="26"/>
                </a:lnTo>
                <a:lnTo>
                  <a:pt x="51" y="25"/>
                </a:lnTo>
                <a:lnTo>
                  <a:pt x="52" y="25"/>
                </a:lnTo>
                <a:lnTo>
                  <a:pt x="53" y="25"/>
                </a:lnTo>
                <a:lnTo>
                  <a:pt x="53" y="24"/>
                </a:lnTo>
                <a:lnTo>
                  <a:pt x="54" y="22"/>
                </a:lnTo>
                <a:lnTo>
                  <a:pt x="54" y="20"/>
                </a:lnTo>
                <a:lnTo>
                  <a:pt x="56" y="19"/>
                </a:lnTo>
                <a:lnTo>
                  <a:pt x="59" y="20"/>
                </a:lnTo>
                <a:lnTo>
                  <a:pt x="59" y="18"/>
                </a:lnTo>
                <a:lnTo>
                  <a:pt x="60" y="18"/>
                </a:lnTo>
                <a:lnTo>
                  <a:pt x="62" y="19"/>
                </a:lnTo>
                <a:lnTo>
                  <a:pt x="64" y="19"/>
                </a:lnTo>
                <a:lnTo>
                  <a:pt x="66" y="19"/>
                </a:lnTo>
                <a:lnTo>
                  <a:pt x="67" y="18"/>
                </a:lnTo>
                <a:lnTo>
                  <a:pt x="67" y="17"/>
                </a:lnTo>
                <a:lnTo>
                  <a:pt x="68" y="17"/>
                </a:lnTo>
                <a:lnTo>
                  <a:pt x="69" y="16"/>
                </a:lnTo>
                <a:lnTo>
                  <a:pt x="68" y="16"/>
                </a:lnTo>
                <a:lnTo>
                  <a:pt x="68" y="15"/>
                </a:lnTo>
                <a:lnTo>
                  <a:pt x="72" y="13"/>
                </a:lnTo>
                <a:lnTo>
                  <a:pt x="72" y="12"/>
                </a:lnTo>
                <a:lnTo>
                  <a:pt x="73" y="12"/>
                </a:lnTo>
                <a:lnTo>
                  <a:pt x="73" y="10"/>
                </a:lnTo>
                <a:lnTo>
                  <a:pt x="74" y="10"/>
                </a:lnTo>
                <a:lnTo>
                  <a:pt x="75" y="10"/>
                </a:lnTo>
                <a:lnTo>
                  <a:pt x="77" y="11"/>
                </a:lnTo>
                <a:lnTo>
                  <a:pt x="77" y="10"/>
                </a:lnTo>
                <a:lnTo>
                  <a:pt x="78" y="10"/>
                </a:lnTo>
                <a:lnTo>
                  <a:pt x="79" y="7"/>
                </a:lnTo>
                <a:lnTo>
                  <a:pt x="79" y="6"/>
                </a:lnTo>
                <a:lnTo>
                  <a:pt x="80" y="6"/>
                </a:lnTo>
                <a:lnTo>
                  <a:pt x="81" y="6"/>
                </a:lnTo>
                <a:lnTo>
                  <a:pt x="83" y="6"/>
                </a:lnTo>
                <a:lnTo>
                  <a:pt x="84" y="7"/>
                </a:lnTo>
                <a:lnTo>
                  <a:pt x="84" y="9"/>
                </a:lnTo>
                <a:lnTo>
                  <a:pt x="85" y="9"/>
                </a:lnTo>
                <a:lnTo>
                  <a:pt x="85" y="10"/>
                </a:lnTo>
                <a:lnTo>
                  <a:pt x="87" y="10"/>
                </a:lnTo>
                <a:lnTo>
                  <a:pt x="88" y="10"/>
                </a:lnTo>
                <a:lnTo>
                  <a:pt x="90" y="11"/>
                </a:lnTo>
                <a:lnTo>
                  <a:pt x="91" y="11"/>
                </a:lnTo>
                <a:lnTo>
                  <a:pt x="91" y="10"/>
                </a:lnTo>
                <a:lnTo>
                  <a:pt x="94" y="10"/>
                </a:lnTo>
                <a:lnTo>
                  <a:pt x="96" y="11"/>
                </a:lnTo>
                <a:lnTo>
                  <a:pt x="98" y="11"/>
                </a:lnTo>
                <a:lnTo>
                  <a:pt x="100" y="11"/>
                </a:lnTo>
                <a:lnTo>
                  <a:pt x="101" y="12"/>
                </a:lnTo>
                <a:lnTo>
                  <a:pt x="103" y="13"/>
                </a:lnTo>
                <a:lnTo>
                  <a:pt x="105" y="12"/>
                </a:lnTo>
                <a:lnTo>
                  <a:pt x="106" y="12"/>
                </a:lnTo>
                <a:lnTo>
                  <a:pt x="107" y="12"/>
                </a:lnTo>
                <a:lnTo>
                  <a:pt x="110" y="13"/>
                </a:lnTo>
                <a:lnTo>
                  <a:pt x="112" y="13"/>
                </a:lnTo>
                <a:lnTo>
                  <a:pt x="113" y="13"/>
                </a:lnTo>
                <a:lnTo>
                  <a:pt x="116" y="13"/>
                </a:lnTo>
                <a:lnTo>
                  <a:pt x="117" y="13"/>
                </a:lnTo>
                <a:lnTo>
                  <a:pt x="118" y="12"/>
                </a:lnTo>
                <a:lnTo>
                  <a:pt x="119" y="11"/>
                </a:lnTo>
                <a:lnTo>
                  <a:pt x="122" y="12"/>
                </a:lnTo>
                <a:lnTo>
                  <a:pt x="123" y="12"/>
                </a:lnTo>
                <a:lnTo>
                  <a:pt x="125" y="12"/>
                </a:lnTo>
                <a:lnTo>
                  <a:pt x="125" y="13"/>
                </a:lnTo>
                <a:lnTo>
                  <a:pt x="126" y="13"/>
                </a:lnTo>
                <a:lnTo>
                  <a:pt x="126" y="16"/>
                </a:lnTo>
                <a:lnTo>
                  <a:pt x="128" y="16"/>
                </a:lnTo>
                <a:lnTo>
                  <a:pt x="130" y="17"/>
                </a:lnTo>
                <a:lnTo>
                  <a:pt x="131" y="17"/>
                </a:lnTo>
                <a:lnTo>
                  <a:pt x="133" y="20"/>
                </a:lnTo>
                <a:lnTo>
                  <a:pt x="137" y="20"/>
                </a:lnTo>
                <a:lnTo>
                  <a:pt x="141" y="19"/>
                </a:lnTo>
                <a:lnTo>
                  <a:pt x="143" y="15"/>
                </a:lnTo>
                <a:lnTo>
                  <a:pt x="145" y="13"/>
                </a:lnTo>
                <a:lnTo>
                  <a:pt x="155" y="12"/>
                </a:lnTo>
                <a:lnTo>
                  <a:pt x="157" y="13"/>
                </a:lnTo>
                <a:lnTo>
                  <a:pt x="160" y="12"/>
                </a:lnTo>
                <a:lnTo>
                  <a:pt x="162" y="12"/>
                </a:lnTo>
                <a:lnTo>
                  <a:pt x="163" y="12"/>
                </a:lnTo>
                <a:lnTo>
                  <a:pt x="163" y="11"/>
                </a:lnTo>
                <a:lnTo>
                  <a:pt x="165" y="11"/>
                </a:lnTo>
                <a:lnTo>
                  <a:pt x="168" y="11"/>
                </a:lnTo>
                <a:lnTo>
                  <a:pt x="170" y="11"/>
                </a:lnTo>
                <a:lnTo>
                  <a:pt x="171" y="10"/>
                </a:lnTo>
                <a:lnTo>
                  <a:pt x="173" y="9"/>
                </a:lnTo>
                <a:lnTo>
                  <a:pt x="174" y="7"/>
                </a:lnTo>
                <a:lnTo>
                  <a:pt x="174" y="5"/>
                </a:lnTo>
                <a:lnTo>
                  <a:pt x="175" y="4"/>
                </a:lnTo>
                <a:lnTo>
                  <a:pt x="174" y="3"/>
                </a:lnTo>
                <a:lnTo>
                  <a:pt x="175" y="3"/>
                </a:lnTo>
                <a:lnTo>
                  <a:pt x="176" y="3"/>
                </a:lnTo>
                <a:lnTo>
                  <a:pt x="177" y="3"/>
                </a:lnTo>
                <a:lnTo>
                  <a:pt x="179" y="3"/>
                </a:lnTo>
                <a:lnTo>
                  <a:pt x="177" y="3"/>
                </a:lnTo>
                <a:lnTo>
                  <a:pt x="179" y="3"/>
                </a:lnTo>
                <a:lnTo>
                  <a:pt x="179" y="1"/>
                </a:lnTo>
                <a:lnTo>
                  <a:pt x="181" y="3"/>
                </a:lnTo>
                <a:lnTo>
                  <a:pt x="181" y="1"/>
                </a:lnTo>
                <a:lnTo>
                  <a:pt x="182" y="1"/>
                </a:lnTo>
                <a:lnTo>
                  <a:pt x="182" y="0"/>
                </a:lnTo>
                <a:lnTo>
                  <a:pt x="183" y="1"/>
                </a:lnTo>
                <a:lnTo>
                  <a:pt x="183" y="0"/>
                </a:lnTo>
                <a:lnTo>
                  <a:pt x="184" y="0"/>
                </a:lnTo>
                <a:lnTo>
                  <a:pt x="186" y="0"/>
                </a:lnTo>
                <a:lnTo>
                  <a:pt x="187" y="0"/>
                </a:lnTo>
                <a:lnTo>
                  <a:pt x="189" y="0"/>
                </a:lnTo>
                <a:lnTo>
                  <a:pt x="189" y="1"/>
                </a:lnTo>
                <a:lnTo>
                  <a:pt x="190" y="1"/>
                </a:lnTo>
                <a:lnTo>
                  <a:pt x="192" y="3"/>
                </a:lnTo>
                <a:lnTo>
                  <a:pt x="193" y="3"/>
                </a:lnTo>
                <a:lnTo>
                  <a:pt x="192" y="3"/>
                </a:lnTo>
                <a:lnTo>
                  <a:pt x="193" y="3"/>
                </a:lnTo>
                <a:lnTo>
                  <a:pt x="194" y="3"/>
                </a:lnTo>
                <a:lnTo>
                  <a:pt x="193" y="4"/>
                </a:lnTo>
                <a:lnTo>
                  <a:pt x="195" y="4"/>
                </a:lnTo>
                <a:lnTo>
                  <a:pt x="195" y="5"/>
                </a:lnTo>
                <a:lnTo>
                  <a:pt x="194" y="4"/>
                </a:lnTo>
                <a:lnTo>
                  <a:pt x="194" y="5"/>
                </a:lnTo>
                <a:lnTo>
                  <a:pt x="195" y="5"/>
                </a:lnTo>
                <a:lnTo>
                  <a:pt x="196" y="5"/>
                </a:lnTo>
                <a:lnTo>
                  <a:pt x="196" y="6"/>
                </a:lnTo>
                <a:lnTo>
                  <a:pt x="199" y="9"/>
                </a:lnTo>
                <a:lnTo>
                  <a:pt x="199" y="10"/>
                </a:lnTo>
                <a:lnTo>
                  <a:pt x="200" y="10"/>
                </a:lnTo>
                <a:lnTo>
                  <a:pt x="201" y="10"/>
                </a:lnTo>
                <a:lnTo>
                  <a:pt x="200" y="10"/>
                </a:lnTo>
                <a:lnTo>
                  <a:pt x="201" y="11"/>
                </a:lnTo>
                <a:lnTo>
                  <a:pt x="201" y="12"/>
                </a:lnTo>
                <a:lnTo>
                  <a:pt x="201" y="13"/>
                </a:lnTo>
                <a:lnTo>
                  <a:pt x="202" y="13"/>
                </a:lnTo>
                <a:lnTo>
                  <a:pt x="203" y="15"/>
                </a:lnTo>
                <a:lnTo>
                  <a:pt x="203" y="16"/>
                </a:lnTo>
                <a:lnTo>
                  <a:pt x="203" y="17"/>
                </a:lnTo>
                <a:lnTo>
                  <a:pt x="205" y="17"/>
                </a:lnTo>
                <a:lnTo>
                  <a:pt x="203" y="17"/>
                </a:lnTo>
                <a:lnTo>
                  <a:pt x="205" y="17"/>
                </a:lnTo>
                <a:lnTo>
                  <a:pt x="205" y="18"/>
                </a:lnTo>
                <a:lnTo>
                  <a:pt x="206" y="19"/>
                </a:lnTo>
                <a:lnTo>
                  <a:pt x="206" y="20"/>
                </a:lnTo>
                <a:lnTo>
                  <a:pt x="205" y="20"/>
                </a:lnTo>
                <a:lnTo>
                  <a:pt x="206" y="22"/>
                </a:lnTo>
                <a:lnTo>
                  <a:pt x="207" y="23"/>
                </a:lnTo>
                <a:lnTo>
                  <a:pt x="207" y="24"/>
                </a:lnTo>
                <a:lnTo>
                  <a:pt x="208" y="24"/>
                </a:lnTo>
                <a:lnTo>
                  <a:pt x="209" y="25"/>
                </a:lnTo>
                <a:lnTo>
                  <a:pt x="212" y="26"/>
                </a:lnTo>
                <a:lnTo>
                  <a:pt x="211" y="26"/>
                </a:lnTo>
                <a:lnTo>
                  <a:pt x="212" y="28"/>
                </a:lnTo>
                <a:lnTo>
                  <a:pt x="212" y="29"/>
                </a:lnTo>
                <a:lnTo>
                  <a:pt x="213" y="28"/>
                </a:lnTo>
                <a:lnTo>
                  <a:pt x="213" y="29"/>
                </a:lnTo>
                <a:lnTo>
                  <a:pt x="213" y="30"/>
                </a:lnTo>
                <a:lnTo>
                  <a:pt x="214" y="30"/>
                </a:lnTo>
                <a:lnTo>
                  <a:pt x="215" y="30"/>
                </a:lnTo>
                <a:lnTo>
                  <a:pt x="216" y="30"/>
                </a:lnTo>
                <a:lnTo>
                  <a:pt x="216" y="31"/>
                </a:lnTo>
                <a:lnTo>
                  <a:pt x="216" y="32"/>
                </a:lnTo>
                <a:lnTo>
                  <a:pt x="216" y="33"/>
                </a:lnTo>
                <a:lnTo>
                  <a:pt x="218" y="33"/>
                </a:lnTo>
                <a:lnTo>
                  <a:pt x="218" y="35"/>
                </a:lnTo>
                <a:lnTo>
                  <a:pt x="218" y="36"/>
                </a:lnTo>
                <a:lnTo>
                  <a:pt x="219" y="36"/>
                </a:lnTo>
                <a:lnTo>
                  <a:pt x="220" y="37"/>
                </a:lnTo>
                <a:lnTo>
                  <a:pt x="220" y="36"/>
                </a:lnTo>
                <a:lnTo>
                  <a:pt x="220" y="37"/>
                </a:lnTo>
                <a:lnTo>
                  <a:pt x="221" y="37"/>
                </a:lnTo>
                <a:lnTo>
                  <a:pt x="222" y="38"/>
                </a:lnTo>
                <a:lnTo>
                  <a:pt x="224" y="39"/>
                </a:lnTo>
                <a:lnTo>
                  <a:pt x="224" y="41"/>
                </a:lnTo>
                <a:lnTo>
                  <a:pt x="225" y="41"/>
                </a:lnTo>
                <a:lnTo>
                  <a:pt x="225" y="42"/>
                </a:lnTo>
                <a:lnTo>
                  <a:pt x="225" y="43"/>
                </a:lnTo>
                <a:lnTo>
                  <a:pt x="226" y="43"/>
                </a:lnTo>
                <a:lnTo>
                  <a:pt x="227" y="44"/>
                </a:lnTo>
                <a:lnTo>
                  <a:pt x="228" y="45"/>
                </a:lnTo>
                <a:lnTo>
                  <a:pt x="229" y="45"/>
                </a:lnTo>
                <a:lnTo>
                  <a:pt x="229" y="47"/>
                </a:lnTo>
                <a:lnTo>
                  <a:pt x="232" y="47"/>
                </a:lnTo>
                <a:lnTo>
                  <a:pt x="233" y="47"/>
                </a:lnTo>
                <a:lnTo>
                  <a:pt x="233" y="48"/>
                </a:lnTo>
                <a:lnTo>
                  <a:pt x="234" y="49"/>
                </a:lnTo>
                <a:lnTo>
                  <a:pt x="235" y="50"/>
                </a:lnTo>
                <a:lnTo>
                  <a:pt x="234" y="50"/>
                </a:lnTo>
                <a:lnTo>
                  <a:pt x="235" y="51"/>
                </a:lnTo>
                <a:lnTo>
                  <a:pt x="235" y="52"/>
                </a:lnTo>
                <a:lnTo>
                  <a:pt x="237" y="54"/>
                </a:lnTo>
                <a:lnTo>
                  <a:pt x="235" y="54"/>
                </a:lnTo>
                <a:lnTo>
                  <a:pt x="237" y="55"/>
                </a:lnTo>
                <a:lnTo>
                  <a:pt x="238" y="56"/>
                </a:lnTo>
                <a:lnTo>
                  <a:pt x="238" y="57"/>
                </a:lnTo>
                <a:lnTo>
                  <a:pt x="239" y="58"/>
                </a:lnTo>
                <a:lnTo>
                  <a:pt x="240" y="60"/>
                </a:lnTo>
                <a:lnTo>
                  <a:pt x="240" y="61"/>
                </a:lnTo>
                <a:lnTo>
                  <a:pt x="241" y="62"/>
                </a:lnTo>
                <a:lnTo>
                  <a:pt x="241" y="63"/>
                </a:lnTo>
                <a:lnTo>
                  <a:pt x="241" y="64"/>
                </a:lnTo>
                <a:lnTo>
                  <a:pt x="240" y="65"/>
                </a:lnTo>
                <a:lnTo>
                  <a:pt x="241" y="65"/>
                </a:lnTo>
                <a:lnTo>
                  <a:pt x="241" y="67"/>
                </a:lnTo>
                <a:lnTo>
                  <a:pt x="240" y="67"/>
                </a:lnTo>
                <a:lnTo>
                  <a:pt x="241" y="67"/>
                </a:lnTo>
                <a:lnTo>
                  <a:pt x="241" y="68"/>
                </a:lnTo>
                <a:lnTo>
                  <a:pt x="242" y="68"/>
                </a:lnTo>
                <a:lnTo>
                  <a:pt x="241" y="69"/>
                </a:lnTo>
                <a:lnTo>
                  <a:pt x="242" y="69"/>
                </a:lnTo>
                <a:lnTo>
                  <a:pt x="242" y="70"/>
                </a:lnTo>
                <a:lnTo>
                  <a:pt x="241" y="70"/>
                </a:lnTo>
                <a:lnTo>
                  <a:pt x="242" y="70"/>
                </a:lnTo>
                <a:lnTo>
                  <a:pt x="241" y="70"/>
                </a:lnTo>
                <a:lnTo>
                  <a:pt x="242" y="70"/>
                </a:lnTo>
                <a:lnTo>
                  <a:pt x="242" y="71"/>
                </a:lnTo>
                <a:lnTo>
                  <a:pt x="241" y="71"/>
                </a:lnTo>
                <a:lnTo>
                  <a:pt x="241" y="73"/>
                </a:lnTo>
                <a:lnTo>
                  <a:pt x="241" y="74"/>
                </a:lnTo>
                <a:lnTo>
                  <a:pt x="241" y="75"/>
                </a:lnTo>
                <a:lnTo>
                  <a:pt x="240" y="75"/>
                </a:lnTo>
                <a:lnTo>
                  <a:pt x="240" y="76"/>
                </a:lnTo>
                <a:lnTo>
                  <a:pt x="239" y="76"/>
                </a:lnTo>
                <a:lnTo>
                  <a:pt x="240" y="76"/>
                </a:lnTo>
                <a:lnTo>
                  <a:pt x="239" y="77"/>
                </a:lnTo>
                <a:lnTo>
                  <a:pt x="240" y="77"/>
                </a:lnTo>
                <a:lnTo>
                  <a:pt x="240" y="79"/>
                </a:lnTo>
                <a:lnTo>
                  <a:pt x="240" y="80"/>
                </a:lnTo>
                <a:lnTo>
                  <a:pt x="240" y="81"/>
                </a:lnTo>
                <a:lnTo>
                  <a:pt x="240" y="82"/>
                </a:lnTo>
                <a:lnTo>
                  <a:pt x="239" y="83"/>
                </a:lnTo>
                <a:lnTo>
                  <a:pt x="240" y="83"/>
                </a:lnTo>
                <a:lnTo>
                  <a:pt x="240" y="84"/>
                </a:lnTo>
                <a:lnTo>
                  <a:pt x="240" y="86"/>
                </a:lnTo>
                <a:lnTo>
                  <a:pt x="240" y="87"/>
                </a:lnTo>
                <a:lnTo>
                  <a:pt x="241" y="89"/>
                </a:lnTo>
                <a:lnTo>
                  <a:pt x="241" y="90"/>
                </a:lnTo>
                <a:lnTo>
                  <a:pt x="241" y="92"/>
                </a:lnTo>
                <a:lnTo>
                  <a:pt x="241" y="93"/>
                </a:lnTo>
                <a:lnTo>
                  <a:pt x="241" y="94"/>
                </a:lnTo>
                <a:lnTo>
                  <a:pt x="242" y="94"/>
                </a:lnTo>
                <a:lnTo>
                  <a:pt x="242" y="95"/>
                </a:lnTo>
                <a:lnTo>
                  <a:pt x="244" y="96"/>
                </a:lnTo>
                <a:lnTo>
                  <a:pt x="244" y="97"/>
                </a:lnTo>
                <a:lnTo>
                  <a:pt x="244" y="99"/>
                </a:lnTo>
                <a:lnTo>
                  <a:pt x="244" y="100"/>
                </a:lnTo>
                <a:lnTo>
                  <a:pt x="242" y="100"/>
                </a:lnTo>
                <a:lnTo>
                  <a:pt x="241" y="101"/>
                </a:lnTo>
                <a:lnTo>
                  <a:pt x="242" y="101"/>
                </a:lnTo>
                <a:lnTo>
                  <a:pt x="242" y="102"/>
                </a:lnTo>
                <a:lnTo>
                  <a:pt x="244" y="102"/>
                </a:lnTo>
                <a:lnTo>
                  <a:pt x="244" y="103"/>
                </a:lnTo>
                <a:lnTo>
                  <a:pt x="245" y="103"/>
                </a:lnTo>
                <a:lnTo>
                  <a:pt x="245" y="105"/>
                </a:lnTo>
                <a:lnTo>
                  <a:pt x="245" y="106"/>
                </a:lnTo>
                <a:lnTo>
                  <a:pt x="246" y="106"/>
                </a:lnTo>
                <a:lnTo>
                  <a:pt x="248" y="107"/>
                </a:lnTo>
                <a:lnTo>
                  <a:pt x="248" y="108"/>
                </a:lnTo>
                <a:lnTo>
                  <a:pt x="251" y="111"/>
                </a:lnTo>
                <a:lnTo>
                  <a:pt x="252" y="112"/>
                </a:lnTo>
                <a:lnTo>
                  <a:pt x="259" y="114"/>
                </a:lnTo>
                <a:lnTo>
                  <a:pt x="260" y="114"/>
                </a:lnTo>
                <a:lnTo>
                  <a:pt x="263" y="115"/>
                </a:lnTo>
                <a:lnTo>
                  <a:pt x="265" y="115"/>
                </a:lnTo>
                <a:lnTo>
                  <a:pt x="265" y="114"/>
                </a:lnTo>
                <a:lnTo>
                  <a:pt x="265" y="113"/>
                </a:lnTo>
                <a:lnTo>
                  <a:pt x="265" y="112"/>
                </a:lnTo>
                <a:lnTo>
                  <a:pt x="266" y="112"/>
                </a:lnTo>
                <a:lnTo>
                  <a:pt x="267" y="112"/>
                </a:lnTo>
                <a:lnTo>
                  <a:pt x="269" y="113"/>
                </a:lnTo>
                <a:lnTo>
                  <a:pt x="270" y="113"/>
                </a:lnTo>
                <a:lnTo>
                  <a:pt x="270" y="112"/>
                </a:lnTo>
                <a:lnTo>
                  <a:pt x="271" y="111"/>
                </a:lnTo>
                <a:lnTo>
                  <a:pt x="272" y="111"/>
                </a:lnTo>
                <a:lnTo>
                  <a:pt x="273" y="109"/>
                </a:lnTo>
                <a:lnTo>
                  <a:pt x="274" y="109"/>
                </a:lnTo>
                <a:lnTo>
                  <a:pt x="278" y="108"/>
                </a:lnTo>
                <a:lnTo>
                  <a:pt x="279" y="108"/>
                </a:lnTo>
                <a:lnTo>
                  <a:pt x="280" y="108"/>
                </a:lnTo>
                <a:lnTo>
                  <a:pt x="282" y="107"/>
                </a:lnTo>
                <a:lnTo>
                  <a:pt x="284" y="107"/>
                </a:lnTo>
                <a:lnTo>
                  <a:pt x="288" y="108"/>
                </a:lnTo>
                <a:lnTo>
                  <a:pt x="291" y="111"/>
                </a:lnTo>
                <a:lnTo>
                  <a:pt x="292" y="112"/>
                </a:lnTo>
                <a:lnTo>
                  <a:pt x="292" y="114"/>
                </a:lnTo>
                <a:lnTo>
                  <a:pt x="292" y="115"/>
                </a:lnTo>
                <a:lnTo>
                  <a:pt x="291" y="115"/>
                </a:lnTo>
                <a:lnTo>
                  <a:pt x="292" y="118"/>
                </a:lnTo>
                <a:lnTo>
                  <a:pt x="293" y="118"/>
                </a:lnTo>
                <a:lnTo>
                  <a:pt x="293" y="121"/>
                </a:lnTo>
                <a:lnTo>
                  <a:pt x="293" y="124"/>
                </a:lnTo>
                <a:lnTo>
                  <a:pt x="293" y="128"/>
                </a:lnTo>
                <a:lnTo>
                  <a:pt x="292" y="128"/>
                </a:lnTo>
                <a:lnTo>
                  <a:pt x="292" y="129"/>
                </a:lnTo>
                <a:lnTo>
                  <a:pt x="291" y="131"/>
                </a:lnTo>
                <a:lnTo>
                  <a:pt x="285" y="131"/>
                </a:lnTo>
                <a:lnTo>
                  <a:pt x="284" y="131"/>
                </a:lnTo>
                <a:lnTo>
                  <a:pt x="283" y="132"/>
                </a:lnTo>
                <a:lnTo>
                  <a:pt x="279" y="132"/>
                </a:lnTo>
                <a:lnTo>
                  <a:pt x="277" y="133"/>
                </a:lnTo>
                <a:lnTo>
                  <a:pt x="276" y="134"/>
                </a:lnTo>
                <a:lnTo>
                  <a:pt x="274" y="135"/>
                </a:lnTo>
                <a:lnTo>
                  <a:pt x="273" y="139"/>
                </a:lnTo>
                <a:lnTo>
                  <a:pt x="273" y="140"/>
                </a:lnTo>
                <a:lnTo>
                  <a:pt x="271" y="144"/>
                </a:lnTo>
                <a:lnTo>
                  <a:pt x="269" y="147"/>
                </a:lnTo>
                <a:lnTo>
                  <a:pt x="267" y="148"/>
                </a:lnTo>
                <a:lnTo>
                  <a:pt x="266" y="150"/>
                </a:lnTo>
                <a:lnTo>
                  <a:pt x="265" y="151"/>
                </a:lnTo>
                <a:lnTo>
                  <a:pt x="265" y="152"/>
                </a:lnTo>
                <a:lnTo>
                  <a:pt x="266" y="153"/>
                </a:lnTo>
                <a:lnTo>
                  <a:pt x="267" y="154"/>
                </a:lnTo>
                <a:lnTo>
                  <a:pt x="267" y="156"/>
                </a:lnTo>
                <a:lnTo>
                  <a:pt x="266" y="157"/>
                </a:lnTo>
                <a:lnTo>
                  <a:pt x="267" y="158"/>
                </a:lnTo>
                <a:lnTo>
                  <a:pt x="267" y="159"/>
                </a:lnTo>
                <a:lnTo>
                  <a:pt x="267" y="160"/>
                </a:lnTo>
                <a:lnTo>
                  <a:pt x="269" y="163"/>
                </a:lnTo>
                <a:lnTo>
                  <a:pt x="267" y="164"/>
                </a:lnTo>
                <a:lnTo>
                  <a:pt x="267" y="165"/>
                </a:lnTo>
                <a:lnTo>
                  <a:pt x="266" y="167"/>
                </a:lnTo>
                <a:lnTo>
                  <a:pt x="267" y="167"/>
                </a:lnTo>
                <a:lnTo>
                  <a:pt x="266" y="170"/>
                </a:lnTo>
                <a:lnTo>
                  <a:pt x="266" y="172"/>
                </a:lnTo>
                <a:lnTo>
                  <a:pt x="256" y="171"/>
                </a:lnTo>
                <a:lnTo>
                  <a:pt x="248" y="169"/>
                </a:lnTo>
                <a:lnTo>
                  <a:pt x="245" y="163"/>
                </a:lnTo>
                <a:lnTo>
                  <a:pt x="239" y="164"/>
                </a:lnTo>
                <a:lnTo>
                  <a:pt x="237" y="160"/>
                </a:lnTo>
                <a:lnTo>
                  <a:pt x="235" y="161"/>
                </a:lnTo>
                <a:lnTo>
                  <a:pt x="228" y="161"/>
                </a:lnTo>
                <a:lnTo>
                  <a:pt x="225" y="159"/>
                </a:lnTo>
                <a:lnTo>
                  <a:pt x="225" y="158"/>
                </a:lnTo>
                <a:lnTo>
                  <a:pt x="213" y="157"/>
                </a:lnTo>
                <a:lnTo>
                  <a:pt x="208" y="159"/>
                </a:lnTo>
                <a:lnTo>
                  <a:pt x="189" y="163"/>
                </a:lnTo>
                <a:lnTo>
                  <a:pt x="180" y="173"/>
                </a:lnTo>
                <a:lnTo>
                  <a:pt x="168" y="177"/>
                </a:lnTo>
                <a:lnTo>
                  <a:pt x="164" y="174"/>
                </a:lnTo>
                <a:lnTo>
                  <a:pt x="158" y="174"/>
                </a:lnTo>
                <a:lnTo>
                  <a:pt x="156" y="172"/>
                </a:lnTo>
                <a:lnTo>
                  <a:pt x="145" y="173"/>
                </a:lnTo>
                <a:lnTo>
                  <a:pt x="139" y="171"/>
                </a:lnTo>
                <a:lnTo>
                  <a:pt x="136" y="174"/>
                </a:lnTo>
                <a:lnTo>
                  <a:pt x="130" y="174"/>
                </a:lnTo>
                <a:lnTo>
                  <a:pt x="116" y="170"/>
                </a:lnTo>
                <a:lnTo>
                  <a:pt x="112" y="170"/>
                </a:lnTo>
                <a:lnTo>
                  <a:pt x="107" y="167"/>
                </a:lnTo>
                <a:lnTo>
                  <a:pt x="96" y="170"/>
                </a:lnTo>
                <a:lnTo>
                  <a:pt x="90" y="169"/>
                </a:lnTo>
                <a:lnTo>
                  <a:pt x="88" y="166"/>
                </a:lnTo>
                <a:lnTo>
                  <a:pt x="90" y="163"/>
                </a:lnTo>
                <a:lnTo>
                  <a:pt x="93" y="160"/>
                </a:lnTo>
                <a:lnTo>
                  <a:pt x="93" y="159"/>
                </a:lnTo>
                <a:lnTo>
                  <a:pt x="81" y="154"/>
                </a:lnTo>
                <a:lnTo>
                  <a:pt x="81" y="152"/>
                </a:lnTo>
                <a:lnTo>
                  <a:pt x="79" y="151"/>
                </a:lnTo>
                <a:lnTo>
                  <a:pt x="77" y="148"/>
                </a:lnTo>
                <a:lnTo>
                  <a:pt x="74" y="145"/>
                </a:lnTo>
                <a:lnTo>
                  <a:pt x="77" y="144"/>
                </a:lnTo>
                <a:lnTo>
                  <a:pt x="77" y="141"/>
                </a:lnTo>
                <a:lnTo>
                  <a:pt x="79" y="141"/>
                </a:lnTo>
                <a:lnTo>
                  <a:pt x="83" y="142"/>
                </a:lnTo>
                <a:lnTo>
                  <a:pt x="83" y="141"/>
                </a:lnTo>
                <a:lnTo>
                  <a:pt x="81" y="139"/>
                </a:lnTo>
                <a:lnTo>
                  <a:pt x="78" y="139"/>
                </a:lnTo>
                <a:lnTo>
                  <a:pt x="72" y="135"/>
                </a:lnTo>
                <a:lnTo>
                  <a:pt x="67" y="138"/>
                </a:lnTo>
                <a:lnTo>
                  <a:pt x="65" y="144"/>
                </a:lnTo>
                <a:lnTo>
                  <a:pt x="62" y="144"/>
                </a:lnTo>
                <a:lnTo>
                  <a:pt x="59" y="138"/>
                </a:lnTo>
                <a:lnTo>
                  <a:pt x="47" y="137"/>
                </a:lnTo>
                <a:lnTo>
                  <a:pt x="47" y="134"/>
                </a:lnTo>
                <a:lnTo>
                  <a:pt x="45" y="133"/>
                </a:lnTo>
                <a:lnTo>
                  <a:pt x="40" y="132"/>
                </a:lnTo>
                <a:lnTo>
                  <a:pt x="39" y="129"/>
                </a:lnTo>
                <a:lnTo>
                  <a:pt x="45" y="128"/>
                </a:lnTo>
                <a:lnTo>
                  <a:pt x="45" y="127"/>
                </a:lnTo>
                <a:lnTo>
                  <a:pt x="39" y="124"/>
                </a:lnTo>
                <a:lnTo>
                  <a:pt x="42" y="119"/>
                </a:lnTo>
                <a:lnTo>
                  <a:pt x="39" y="115"/>
                </a:lnTo>
                <a:lnTo>
                  <a:pt x="33" y="114"/>
                </a:lnTo>
                <a:lnTo>
                  <a:pt x="32" y="112"/>
                </a:lnTo>
                <a:lnTo>
                  <a:pt x="29" y="113"/>
                </a:lnTo>
                <a:lnTo>
                  <a:pt x="27" y="112"/>
                </a:lnTo>
                <a:lnTo>
                  <a:pt x="21" y="106"/>
                </a:lnTo>
                <a:lnTo>
                  <a:pt x="17" y="94"/>
                </a:lnTo>
                <a:lnTo>
                  <a:pt x="17" y="95"/>
                </a:lnTo>
                <a:lnTo>
                  <a:pt x="15" y="95"/>
                </a:lnTo>
                <a:lnTo>
                  <a:pt x="11" y="90"/>
                </a:lnTo>
                <a:lnTo>
                  <a:pt x="9" y="89"/>
                </a:lnTo>
                <a:lnTo>
                  <a:pt x="5" y="87"/>
                </a:lnTo>
                <a:lnTo>
                  <a:pt x="3" y="86"/>
                </a:lnTo>
                <a:lnTo>
                  <a:pt x="0" y="8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5" name="Freeform 373"/>
          <p:cNvSpPr>
            <a:spLocks/>
          </p:cNvSpPr>
          <p:nvPr/>
        </p:nvSpPr>
        <p:spPr bwMode="auto">
          <a:xfrm>
            <a:off x="4484688" y="2416175"/>
            <a:ext cx="3175" cy="1588"/>
          </a:xfrm>
          <a:custGeom>
            <a:avLst/>
            <a:gdLst>
              <a:gd name="T0" fmla="*/ 0 w 3"/>
              <a:gd name="T1" fmla="*/ 500566184 h 2"/>
              <a:gd name="T2" fmla="*/ 2147483646 w 3"/>
              <a:gd name="T3" fmla="*/ 1001132368 h 2"/>
              <a:gd name="T4" fmla="*/ 2147483646 w 3"/>
              <a:gd name="T5" fmla="*/ 0 h 2"/>
              <a:gd name="T6" fmla="*/ 0 w 3"/>
              <a:gd name="T7" fmla="*/ 500566184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1"/>
                </a:moveTo>
                <a:lnTo>
                  <a:pt x="3" y="2"/>
                </a:lnTo>
                <a:lnTo>
                  <a:pt x="3"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6" name="Freeform 374"/>
          <p:cNvSpPr>
            <a:spLocks/>
          </p:cNvSpPr>
          <p:nvPr/>
        </p:nvSpPr>
        <p:spPr bwMode="auto">
          <a:xfrm>
            <a:off x="4583113" y="2246313"/>
            <a:ext cx="133350" cy="57150"/>
          </a:xfrm>
          <a:custGeom>
            <a:avLst/>
            <a:gdLst>
              <a:gd name="T0" fmla="*/ 2147483646 w 170"/>
              <a:gd name="T1" fmla="*/ 2147483646 h 71"/>
              <a:gd name="T2" fmla="*/ 2147483646 w 170"/>
              <a:gd name="T3" fmla="*/ 2147483646 h 71"/>
              <a:gd name="T4" fmla="*/ 2147483646 w 170"/>
              <a:gd name="T5" fmla="*/ 2147483646 h 71"/>
              <a:gd name="T6" fmla="*/ 2147483646 w 170"/>
              <a:gd name="T7" fmla="*/ 2147483646 h 71"/>
              <a:gd name="T8" fmla="*/ 2147483646 w 170"/>
              <a:gd name="T9" fmla="*/ 2147483646 h 71"/>
              <a:gd name="T10" fmla="*/ 2147483646 w 170"/>
              <a:gd name="T11" fmla="*/ 2147483646 h 71"/>
              <a:gd name="T12" fmla="*/ 2147483646 w 170"/>
              <a:gd name="T13" fmla="*/ 2147483646 h 71"/>
              <a:gd name="T14" fmla="*/ 2147483646 w 170"/>
              <a:gd name="T15" fmla="*/ 2147483646 h 71"/>
              <a:gd name="T16" fmla="*/ 2147483646 w 170"/>
              <a:gd name="T17" fmla="*/ 2147483646 h 71"/>
              <a:gd name="T18" fmla="*/ 2147483646 w 170"/>
              <a:gd name="T19" fmla="*/ 2147483646 h 71"/>
              <a:gd name="T20" fmla="*/ 2147483646 w 170"/>
              <a:gd name="T21" fmla="*/ 2147483646 h 71"/>
              <a:gd name="T22" fmla="*/ 2147483646 w 170"/>
              <a:gd name="T23" fmla="*/ 2147483646 h 71"/>
              <a:gd name="T24" fmla="*/ 2147483646 w 170"/>
              <a:gd name="T25" fmla="*/ 2147483646 h 71"/>
              <a:gd name="T26" fmla="*/ 2147483646 w 170"/>
              <a:gd name="T27" fmla="*/ 2147483646 h 71"/>
              <a:gd name="T28" fmla="*/ 2147483646 w 170"/>
              <a:gd name="T29" fmla="*/ 2147483646 h 71"/>
              <a:gd name="T30" fmla="*/ 2147483646 w 170"/>
              <a:gd name="T31" fmla="*/ 2147483646 h 71"/>
              <a:gd name="T32" fmla="*/ 2147483646 w 170"/>
              <a:gd name="T33" fmla="*/ 2147483646 h 71"/>
              <a:gd name="T34" fmla="*/ 2147483646 w 170"/>
              <a:gd name="T35" fmla="*/ 2147483646 h 71"/>
              <a:gd name="T36" fmla="*/ 2147483646 w 170"/>
              <a:gd name="T37" fmla="*/ 2147483646 h 71"/>
              <a:gd name="T38" fmla="*/ 2147483646 w 170"/>
              <a:gd name="T39" fmla="*/ 2147483646 h 71"/>
              <a:gd name="T40" fmla="*/ 2147483646 w 170"/>
              <a:gd name="T41" fmla="*/ 2147483646 h 71"/>
              <a:gd name="T42" fmla="*/ 2147483646 w 170"/>
              <a:gd name="T43" fmla="*/ 2147483646 h 71"/>
              <a:gd name="T44" fmla="*/ 2147483646 w 170"/>
              <a:gd name="T45" fmla="*/ 2147483646 h 71"/>
              <a:gd name="T46" fmla="*/ 2147483646 w 170"/>
              <a:gd name="T47" fmla="*/ 2147483646 h 71"/>
              <a:gd name="T48" fmla="*/ 2147483646 w 170"/>
              <a:gd name="T49" fmla="*/ 2147483646 h 71"/>
              <a:gd name="T50" fmla="*/ 2147483646 w 170"/>
              <a:gd name="T51" fmla="*/ 2147483646 h 71"/>
              <a:gd name="T52" fmla="*/ 2147483646 w 170"/>
              <a:gd name="T53" fmla="*/ 2147483646 h 71"/>
              <a:gd name="T54" fmla="*/ 2147483646 w 170"/>
              <a:gd name="T55" fmla="*/ 2147483646 h 71"/>
              <a:gd name="T56" fmla="*/ 2147483646 w 170"/>
              <a:gd name="T57" fmla="*/ 2147483646 h 71"/>
              <a:gd name="T58" fmla="*/ 2147483646 w 170"/>
              <a:gd name="T59" fmla="*/ 2147483646 h 71"/>
              <a:gd name="T60" fmla="*/ 2147483646 w 170"/>
              <a:gd name="T61" fmla="*/ 2147483646 h 71"/>
              <a:gd name="T62" fmla="*/ 2147483646 w 170"/>
              <a:gd name="T63" fmla="*/ 2147483646 h 71"/>
              <a:gd name="T64" fmla="*/ 2147483646 w 170"/>
              <a:gd name="T65" fmla="*/ 2147483646 h 71"/>
              <a:gd name="T66" fmla="*/ 2147483646 w 170"/>
              <a:gd name="T67" fmla="*/ 2147483646 h 71"/>
              <a:gd name="T68" fmla="*/ 2147483646 w 170"/>
              <a:gd name="T69" fmla="*/ 2147483646 h 71"/>
              <a:gd name="T70" fmla="*/ 2147483646 w 170"/>
              <a:gd name="T71" fmla="*/ 2147483646 h 71"/>
              <a:gd name="T72" fmla="*/ 2147483646 w 170"/>
              <a:gd name="T73" fmla="*/ 2147483646 h 71"/>
              <a:gd name="T74" fmla="*/ 2147483646 w 170"/>
              <a:gd name="T75" fmla="*/ 1043138022 h 71"/>
              <a:gd name="T76" fmla="*/ 2147483646 w 170"/>
              <a:gd name="T77" fmla="*/ 1564706630 h 71"/>
              <a:gd name="T78" fmla="*/ 2147483646 w 170"/>
              <a:gd name="T79" fmla="*/ 2147483646 h 71"/>
              <a:gd name="T80" fmla="*/ 2147483646 w 170"/>
              <a:gd name="T81" fmla="*/ 2147483646 h 71"/>
              <a:gd name="T82" fmla="*/ 2147483646 w 170"/>
              <a:gd name="T83" fmla="*/ 2147483646 h 71"/>
              <a:gd name="T84" fmla="*/ 2147483646 w 170"/>
              <a:gd name="T85" fmla="*/ 2147483646 h 71"/>
              <a:gd name="T86" fmla="*/ 2147483646 w 170"/>
              <a:gd name="T87" fmla="*/ 2147483646 h 71"/>
              <a:gd name="T88" fmla="*/ 2147483646 w 170"/>
              <a:gd name="T89" fmla="*/ 2147483646 h 71"/>
              <a:gd name="T90" fmla="*/ 482396763 w 170"/>
              <a:gd name="T91" fmla="*/ 2147483646 h 71"/>
              <a:gd name="T92" fmla="*/ 1447805267 w 170"/>
              <a:gd name="T93" fmla="*/ 2147483646 h 71"/>
              <a:gd name="T94" fmla="*/ 482396763 w 170"/>
              <a:gd name="T95" fmla="*/ 2147483646 h 71"/>
              <a:gd name="T96" fmla="*/ 0 w 170"/>
              <a:gd name="T97" fmla="*/ 2147483646 h 71"/>
              <a:gd name="T98" fmla="*/ 0 w 170"/>
              <a:gd name="T99" fmla="*/ 2147483646 h 71"/>
              <a:gd name="T100" fmla="*/ 1447805267 w 170"/>
              <a:gd name="T101" fmla="*/ 2147483646 h 71"/>
              <a:gd name="T102" fmla="*/ 1447805267 w 170"/>
              <a:gd name="T103" fmla="*/ 2147483646 h 71"/>
              <a:gd name="T104" fmla="*/ 2147483646 w 170"/>
              <a:gd name="T105" fmla="*/ 2147483646 h 71"/>
              <a:gd name="T106" fmla="*/ 2147483646 w 170"/>
              <a:gd name="T107" fmla="*/ 2147483646 h 71"/>
              <a:gd name="T108" fmla="*/ 2147483646 w 170"/>
              <a:gd name="T109" fmla="*/ 2147483646 h 71"/>
              <a:gd name="T110" fmla="*/ 2147483646 w 170"/>
              <a:gd name="T111" fmla="*/ 2147483646 h 71"/>
              <a:gd name="T112" fmla="*/ 2147483646 w 170"/>
              <a:gd name="T113" fmla="*/ 2147483646 h 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0" h="71">
                <a:moveTo>
                  <a:pt x="11" y="61"/>
                </a:moveTo>
                <a:lnTo>
                  <a:pt x="13" y="61"/>
                </a:lnTo>
                <a:lnTo>
                  <a:pt x="14" y="62"/>
                </a:lnTo>
                <a:lnTo>
                  <a:pt x="17" y="62"/>
                </a:lnTo>
                <a:lnTo>
                  <a:pt x="24" y="68"/>
                </a:lnTo>
                <a:lnTo>
                  <a:pt x="29" y="70"/>
                </a:lnTo>
                <a:lnTo>
                  <a:pt x="36" y="70"/>
                </a:lnTo>
                <a:lnTo>
                  <a:pt x="46" y="71"/>
                </a:lnTo>
                <a:lnTo>
                  <a:pt x="55" y="70"/>
                </a:lnTo>
                <a:lnTo>
                  <a:pt x="57" y="70"/>
                </a:lnTo>
                <a:lnTo>
                  <a:pt x="59" y="69"/>
                </a:lnTo>
                <a:lnTo>
                  <a:pt x="63" y="69"/>
                </a:lnTo>
                <a:lnTo>
                  <a:pt x="61" y="66"/>
                </a:lnTo>
                <a:lnTo>
                  <a:pt x="61" y="62"/>
                </a:lnTo>
                <a:lnTo>
                  <a:pt x="61" y="61"/>
                </a:lnTo>
                <a:lnTo>
                  <a:pt x="61" y="60"/>
                </a:lnTo>
                <a:lnTo>
                  <a:pt x="65" y="58"/>
                </a:lnTo>
                <a:lnTo>
                  <a:pt x="74" y="60"/>
                </a:lnTo>
                <a:lnTo>
                  <a:pt x="80" y="57"/>
                </a:lnTo>
                <a:lnTo>
                  <a:pt x="81" y="58"/>
                </a:lnTo>
                <a:lnTo>
                  <a:pt x="82" y="52"/>
                </a:lnTo>
                <a:lnTo>
                  <a:pt x="87" y="52"/>
                </a:lnTo>
                <a:lnTo>
                  <a:pt x="87" y="54"/>
                </a:lnTo>
                <a:lnTo>
                  <a:pt x="89" y="52"/>
                </a:lnTo>
                <a:lnTo>
                  <a:pt x="90" y="55"/>
                </a:lnTo>
                <a:lnTo>
                  <a:pt x="91" y="55"/>
                </a:lnTo>
                <a:lnTo>
                  <a:pt x="94" y="56"/>
                </a:lnTo>
                <a:lnTo>
                  <a:pt x="93" y="56"/>
                </a:lnTo>
                <a:lnTo>
                  <a:pt x="99" y="55"/>
                </a:lnTo>
                <a:lnTo>
                  <a:pt x="100" y="51"/>
                </a:lnTo>
                <a:lnTo>
                  <a:pt x="101" y="51"/>
                </a:lnTo>
                <a:lnTo>
                  <a:pt x="103" y="50"/>
                </a:lnTo>
                <a:lnTo>
                  <a:pt x="104" y="51"/>
                </a:lnTo>
                <a:lnTo>
                  <a:pt x="109" y="41"/>
                </a:lnTo>
                <a:lnTo>
                  <a:pt x="120" y="39"/>
                </a:lnTo>
                <a:lnTo>
                  <a:pt x="121" y="41"/>
                </a:lnTo>
                <a:lnTo>
                  <a:pt x="122" y="41"/>
                </a:lnTo>
                <a:lnTo>
                  <a:pt x="123" y="42"/>
                </a:lnTo>
                <a:lnTo>
                  <a:pt x="128" y="42"/>
                </a:lnTo>
                <a:lnTo>
                  <a:pt x="132" y="41"/>
                </a:lnTo>
                <a:lnTo>
                  <a:pt x="134" y="42"/>
                </a:lnTo>
                <a:lnTo>
                  <a:pt x="134" y="41"/>
                </a:lnTo>
                <a:lnTo>
                  <a:pt x="138" y="39"/>
                </a:lnTo>
                <a:lnTo>
                  <a:pt x="141" y="42"/>
                </a:lnTo>
                <a:lnTo>
                  <a:pt x="144" y="42"/>
                </a:lnTo>
                <a:lnTo>
                  <a:pt x="147" y="48"/>
                </a:lnTo>
                <a:lnTo>
                  <a:pt x="151" y="49"/>
                </a:lnTo>
                <a:lnTo>
                  <a:pt x="151" y="48"/>
                </a:lnTo>
                <a:lnTo>
                  <a:pt x="159" y="47"/>
                </a:lnTo>
                <a:lnTo>
                  <a:pt x="160" y="45"/>
                </a:lnTo>
                <a:lnTo>
                  <a:pt x="160" y="44"/>
                </a:lnTo>
                <a:lnTo>
                  <a:pt x="160" y="42"/>
                </a:lnTo>
                <a:lnTo>
                  <a:pt x="160" y="41"/>
                </a:lnTo>
                <a:lnTo>
                  <a:pt x="160" y="39"/>
                </a:lnTo>
                <a:lnTo>
                  <a:pt x="161" y="37"/>
                </a:lnTo>
                <a:lnTo>
                  <a:pt x="161" y="36"/>
                </a:lnTo>
                <a:lnTo>
                  <a:pt x="165" y="35"/>
                </a:lnTo>
                <a:lnTo>
                  <a:pt x="165" y="34"/>
                </a:lnTo>
                <a:lnTo>
                  <a:pt x="165" y="32"/>
                </a:lnTo>
                <a:lnTo>
                  <a:pt x="165" y="31"/>
                </a:lnTo>
                <a:lnTo>
                  <a:pt x="165" y="30"/>
                </a:lnTo>
                <a:lnTo>
                  <a:pt x="165" y="29"/>
                </a:lnTo>
                <a:lnTo>
                  <a:pt x="166" y="28"/>
                </a:lnTo>
                <a:lnTo>
                  <a:pt x="166" y="26"/>
                </a:lnTo>
                <a:lnTo>
                  <a:pt x="166" y="25"/>
                </a:lnTo>
                <a:lnTo>
                  <a:pt x="167" y="24"/>
                </a:lnTo>
                <a:lnTo>
                  <a:pt x="167" y="23"/>
                </a:lnTo>
                <a:lnTo>
                  <a:pt x="168" y="24"/>
                </a:lnTo>
                <a:lnTo>
                  <a:pt x="168" y="23"/>
                </a:lnTo>
                <a:lnTo>
                  <a:pt x="170" y="22"/>
                </a:lnTo>
                <a:lnTo>
                  <a:pt x="170" y="20"/>
                </a:lnTo>
                <a:lnTo>
                  <a:pt x="165" y="19"/>
                </a:lnTo>
                <a:lnTo>
                  <a:pt x="164" y="18"/>
                </a:lnTo>
                <a:lnTo>
                  <a:pt x="159" y="18"/>
                </a:lnTo>
                <a:lnTo>
                  <a:pt x="159" y="17"/>
                </a:lnTo>
                <a:lnTo>
                  <a:pt x="153" y="15"/>
                </a:lnTo>
                <a:lnTo>
                  <a:pt x="153" y="13"/>
                </a:lnTo>
                <a:lnTo>
                  <a:pt x="149" y="10"/>
                </a:lnTo>
                <a:lnTo>
                  <a:pt x="146" y="9"/>
                </a:lnTo>
                <a:lnTo>
                  <a:pt x="145" y="10"/>
                </a:lnTo>
                <a:lnTo>
                  <a:pt x="142" y="7"/>
                </a:lnTo>
                <a:lnTo>
                  <a:pt x="141" y="7"/>
                </a:lnTo>
                <a:lnTo>
                  <a:pt x="140" y="6"/>
                </a:lnTo>
                <a:lnTo>
                  <a:pt x="134" y="7"/>
                </a:lnTo>
                <a:lnTo>
                  <a:pt x="129" y="6"/>
                </a:lnTo>
                <a:lnTo>
                  <a:pt x="127" y="9"/>
                </a:lnTo>
                <a:lnTo>
                  <a:pt x="125" y="7"/>
                </a:lnTo>
                <a:lnTo>
                  <a:pt x="122" y="7"/>
                </a:lnTo>
                <a:lnTo>
                  <a:pt x="125" y="9"/>
                </a:lnTo>
                <a:lnTo>
                  <a:pt x="121" y="12"/>
                </a:lnTo>
                <a:lnTo>
                  <a:pt x="120" y="12"/>
                </a:lnTo>
                <a:lnTo>
                  <a:pt x="119" y="10"/>
                </a:lnTo>
                <a:lnTo>
                  <a:pt x="116" y="11"/>
                </a:lnTo>
                <a:lnTo>
                  <a:pt x="113" y="7"/>
                </a:lnTo>
                <a:lnTo>
                  <a:pt x="110" y="9"/>
                </a:lnTo>
                <a:lnTo>
                  <a:pt x="109" y="7"/>
                </a:lnTo>
                <a:lnTo>
                  <a:pt x="109" y="9"/>
                </a:lnTo>
                <a:lnTo>
                  <a:pt x="104" y="7"/>
                </a:lnTo>
                <a:lnTo>
                  <a:pt x="104" y="9"/>
                </a:lnTo>
                <a:lnTo>
                  <a:pt x="101" y="9"/>
                </a:lnTo>
                <a:lnTo>
                  <a:pt x="101" y="10"/>
                </a:lnTo>
                <a:lnTo>
                  <a:pt x="97" y="10"/>
                </a:lnTo>
                <a:lnTo>
                  <a:pt x="96" y="12"/>
                </a:lnTo>
                <a:lnTo>
                  <a:pt x="94" y="17"/>
                </a:lnTo>
                <a:lnTo>
                  <a:pt x="89" y="15"/>
                </a:lnTo>
                <a:lnTo>
                  <a:pt x="87" y="16"/>
                </a:lnTo>
                <a:lnTo>
                  <a:pt x="84" y="16"/>
                </a:lnTo>
                <a:lnTo>
                  <a:pt x="87" y="13"/>
                </a:lnTo>
                <a:lnTo>
                  <a:pt x="84" y="9"/>
                </a:lnTo>
                <a:lnTo>
                  <a:pt x="83" y="9"/>
                </a:lnTo>
                <a:lnTo>
                  <a:pt x="80" y="7"/>
                </a:lnTo>
                <a:lnTo>
                  <a:pt x="81" y="6"/>
                </a:lnTo>
                <a:lnTo>
                  <a:pt x="80" y="6"/>
                </a:lnTo>
                <a:lnTo>
                  <a:pt x="76" y="2"/>
                </a:lnTo>
                <a:lnTo>
                  <a:pt x="74" y="0"/>
                </a:lnTo>
                <a:lnTo>
                  <a:pt x="71" y="2"/>
                </a:lnTo>
                <a:lnTo>
                  <a:pt x="71" y="3"/>
                </a:lnTo>
                <a:lnTo>
                  <a:pt x="69" y="4"/>
                </a:lnTo>
                <a:lnTo>
                  <a:pt x="67" y="7"/>
                </a:lnTo>
                <a:lnTo>
                  <a:pt x="61" y="9"/>
                </a:lnTo>
                <a:lnTo>
                  <a:pt x="59" y="5"/>
                </a:lnTo>
                <a:lnTo>
                  <a:pt x="56" y="4"/>
                </a:lnTo>
                <a:lnTo>
                  <a:pt x="54" y="5"/>
                </a:lnTo>
                <a:lnTo>
                  <a:pt x="48" y="5"/>
                </a:lnTo>
                <a:lnTo>
                  <a:pt x="44" y="9"/>
                </a:lnTo>
                <a:lnTo>
                  <a:pt x="42" y="9"/>
                </a:lnTo>
                <a:lnTo>
                  <a:pt x="40" y="11"/>
                </a:lnTo>
                <a:lnTo>
                  <a:pt x="35" y="13"/>
                </a:lnTo>
                <a:lnTo>
                  <a:pt x="36" y="18"/>
                </a:lnTo>
                <a:lnTo>
                  <a:pt x="35" y="20"/>
                </a:lnTo>
                <a:lnTo>
                  <a:pt x="31" y="23"/>
                </a:lnTo>
                <a:lnTo>
                  <a:pt x="30" y="25"/>
                </a:lnTo>
                <a:lnTo>
                  <a:pt x="19" y="30"/>
                </a:lnTo>
                <a:lnTo>
                  <a:pt x="18" y="29"/>
                </a:lnTo>
                <a:lnTo>
                  <a:pt x="14" y="30"/>
                </a:lnTo>
                <a:lnTo>
                  <a:pt x="8" y="28"/>
                </a:lnTo>
                <a:lnTo>
                  <a:pt x="6" y="30"/>
                </a:lnTo>
                <a:lnTo>
                  <a:pt x="1" y="37"/>
                </a:lnTo>
                <a:lnTo>
                  <a:pt x="3" y="38"/>
                </a:lnTo>
                <a:lnTo>
                  <a:pt x="3" y="39"/>
                </a:lnTo>
                <a:lnTo>
                  <a:pt x="3" y="41"/>
                </a:lnTo>
                <a:lnTo>
                  <a:pt x="3" y="42"/>
                </a:lnTo>
                <a:lnTo>
                  <a:pt x="1" y="42"/>
                </a:lnTo>
                <a:lnTo>
                  <a:pt x="1" y="43"/>
                </a:lnTo>
                <a:lnTo>
                  <a:pt x="1" y="42"/>
                </a:lnTo>
                <a:lnTo>
                  <a:pt x="1" y="43"/>
                </a:lnTo>
                <a:lnTo>
                  <a:pt x="0" y="44"/>
                </a:lnTo>
                <a:lnTo>
                  <a:pt x="0" y="45"/>
                </a:lnTo>
                <a:lnTo>
                  <a:pt x="0" y="47"/>
                </a:lnTo>
                <a:lnTo>
                  <a:pt x="0" y="48"/>
                </a:lnTo>
                <a:lnTo>
                  <a:pt x="1" y="48"/>
                </a:lnTo>
                <a:lnTo>
                  <a:pt x="1" y="49"/>
                </a:lnTo>
                <a:lnTo>
                  <a:pt x="3" y="49"/>
                </a:lnTo>
                <a:lnTo>
                  <a:pt x="1" y="49"/>
                </a:lnTo>
                <a:lnTo>
                  <a:pt x="3" y="50"/>
                </a:lnTo>
                <a:lnTo>
                  <a:pt x="3" y="51"/>
                </a:lnTo>
                <a:lnTo>
                  <a:pt x="4" y="51"/>
                </a:lnTo>
                <a:lnTo>
                  <a:pt x="4" y="52"/>
                </a:lnTo>
                <a:lnTo>
                  <a:pt x="5" y="54"/>
                </a:lnTo>
                <a:lnTo>
                  <a:pt x="5" y="55"/>
                </a:lnTo>
                <a:lnTo>
                  <a:pt x="6" y="56"/>
                </a:lnTo>
                <a:lnTo>
                  <a:pt x="7" y="56"/>
                </a:lnTo>
                <a:lnTo>
                  <a:pt x="7" y="57"/>
                </a:lnTo>
                <a:lnTo>
                  <a:pt x="8" y="57"/>
                </a:lnTo>
                <a:lnTo>
                  <a:pt x="7" y="57"/>
                </a:lnTo>
                <a:lnTo>
                  <a:pt x="8" y="57"/>
                </a:lnTo>
                <a:lnTo>
                  <a:pt x="8" y="58"/>
                </a:lnTo>
                <a:lnTo>
                  <a:pt x="8" y="60"/>
                </a:lnTo>
                <a:lnTo>
                  <a:pt x="8" y="61"/>
                </a:lnTo>
                <a:lnTo>
                  <a:pt x="10" y="60"/>
                </a:lnTo>
                <a:lnTo>
                  <a:pt x="10" y="61"/>
                </a:lnTo>
                <a:lnTo>
                  <a:pt x="11" y="6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7" name="Freeform 375"/>
          <p:cNvSpPr>
            <a:spLocks/>
          </p:cNvSpPr>
          <p:nvPr/>
        </p:nvSpPr>
        <p:spPr bwMode="auto">
          <a:xfrm>
            <a:off x="4259263" y="2132013"/>
            <a:ext cx="87312" cy="80962"/>
          </a:xfrm>
          <a:custGeom>
            <a:avLst/>
            <a:gdLst>
              <a:gd name="T0" fmla="*/ 2147483646 w 109"/>
              <a:gd name="T1" fmla="*/ 2147483646 h 101"/>
              <a:gd name="T2" fmla="*/ 2147483646 w 109"/>
              <a:gd name="T3" fmla="*/ 2147483646 h 101"/>
              <a:gd name="T4" fmla="*/ 2147483646 w 109"/>
              <a:gd name="T5" fmla="*/ 2147483646 h 101"/>
              <a:gd name="T6" fmla="*/ 2147483646 w 109"/>
              <a:gd name="T7" fmla="*/ 2147483646 h 101"/>
              <a:gd name="T8" fmla="*/ 2147483646 w 109"/>
              <a:gd name="T9" fmla="*/ 2147483646 h 101"/>
              <a:gd name="T10" fmla="*/ 2147483646 w 109"/>
              <a:gd name="T11" fmla="*/ 2147483646 h 101"/>
              <a:gd name="T12" fmla="*/ 2147483646 w 109"/>
              <a:gd name="T13" fmla="*/ 2147483646 h 101"/>
              <a:gd name="T14" fmla="*/ 2147483646 w 109"/>
              <a:gd name="T15" fmla="*/ 2147483646 h 101"/>
              <a:gd name="T16" fmla="*/ 2147483646 w 109"/>
              <a:gd name="T17" fmla="*/ 2147483646 h 101"/>
              <a:gd name="T18" fmla="*/ 2147483646 w 109"/>
              <a:gd name="T19" fmla="*/ 1030037843 h 101"/>
              <a:gd name="T20" fmla="*/ 2147483646 w 109"/>
              <a:gd name="T21" fmla="*/ 1030037843 h 101"/>
              <a:gd name="T22" fmla="*/ 2147483646 w 109"/>
              <a:gd name="T23" fmla="*/ 0 h 101"/>
              <a:gd name="T24" fmla="*/ 2147483646 w 109"/>
              <a:gd name="T25" fmla="*/ 2147483646 h 101"/>
              <a:gd name="T26" fmla="*/ 2147483646 w 109"/>
              <a:gd name="T27" fmla="*/ 2147483646 h 101"/>
              <a:gd name="T28" fmla="*/ 2147483646 w 109"/>
              <a:gd name="T29" fmla="*/ 2147483646 h 101"/>
              <a:gd name="T30" fmla="*/ 2147483646 w 109"/>
              <a:gd name="T31" fmla="*/ 2147483646 h 101"/>
              <a:gd name="T32" fmla="*/ 2147483646 w 109"/>
              <a:gd name="T33" fmla="*/ 2147483646 h 101"/>
              <a:gd name="T34" fmla="*/ 2147483646 w 109"/>
              <a:gd name="T35" fmla="*/ 2147483646 h 101"/>
              <a:gd name="T36" fmla="*/ 2147483646 w 109"/>
              <a:gd name="T37" fmla="*/ 2147483646 h 101"/>
              <a:gd name="T38" fmla="*/ 2147483646 w 109"/>
              <a:gd name="T39" fmla="*/ 2147483646 h 101"/>
              <a:gd name="T40" fmla="*/ 2147483646 w 109"/>
              <a:gd name="T41" fmla="*/ 2147483646 h 101"/>
              <a:gd name="T42" fmla="*/ 2147483646 w 109"/>
              <a:gd name="T43" fmla="*/ 2147483646 h 101"/>
              <a:gd name="T44" fmla="*/ 2147483646 w 109"/>
              <a:gd name="T45" fmla="*/ 2147483646 h 101"/>
              <a:gd name="T46" fmla="*/ 2147483646 w 109"/>
              <a:gd name="T47" fmla="*/ 2147483646 h 101"/>
              <a:gd name="T48" fmla="*/ 2147483646 w 109"/>
              <a:gd name="T49" fmla="*/ 2147483646 h 101"/>
              <a:gd name="T50" fmla="*/ 2147483646 w 109"/>
              <a:gd name="T51" fmla="*/ 2147483646 h 101"/>
              <a:gd name="T52" fmla="*/ 2147483646 w 109"/>
              <a:gd name="T53" fmla="*/ 2147483646 h 101"/>
              <a:gd name="T54" fmla="*/ 2147483646 w 109"/>
              <a:gd name="T55" fmla="*/ 2147483646 h 101"/>
              <a:gd name="T56" fmla="*/ 2147483646 w 109"/>
              <a:gd name="T57" fmla="*/ 2147483646 h 101"/>
              <a:gd name="T58" fmla="*/ 2147483646 w 109"/>
              <a:gd name="T59" fmla="*/ 2147483646 h 101"/>
              <a:gd name="T60" fmla="*/ 2147483646 w 109"/>
              <a:gd name="T61" fmla="*/ 2147483646 h 101"/>
              <a:gd name="T62" fmla="*/ 2147483646 w 109"/>
              <a:gd name="T63" fmla="*/ 2147483646 h 101"/>
              <a:gd name="T64" fmla="*/ 2147483646 w 109"/>
              <a:gd name="T65" fmla="*/ 2147483646 h 101"/>
              <a:gd name="T66" fmla="*/ 2147483646 w 109"/>
              <a:gd name="T67" fmla="*/ 2147483646 h 101"/>
              <a:gd name="T68" fmla="*/ 2147483646 w 109"/>
              <a:gd name="T69" fmla="*/ 2147483646 h 101"/>
              <a:gd name="T70" fmla="*/ 2147483646 w 109"/>
              <a:gd name="T71" fmla="*/ 2147483646 h 101"/>
              <a:gd name="T72" fmla="*/ 2147483646 w 109"/>
              <a:gd name="T73" fmla="*/ 2147483646 h 101"/>
              <a:gd name="T74" fmla="*/ 2147483646 w 109"/>
              <a:gd name="T75" fmla="*/ 2147483646 h 101"/>
              <a:gd name="T76" fmla="*/ 2147483646 w 109"/>
              <a:gd name="T77" fmla="*/ 2147483646 h 101"/>
              <a:gd name="T78" fmla="*/ 2147483646 w 109"/>
              <a:gd name="T79" fmla="*/ 2147483646 h 101"/>
              <a:gd name="T80" fmla="*/ 2147483646 w 109"/>
              <a:gd name="T81" fmla="*/ 2147483646 h 101"/>
              <a:gd name="T82" fmla="*/ 2147483646 w 109"/>
              <a:gd name="T83" fmla="*/ 2147483646 h 101"/>
              <a:gd name="T84" fmla="*/ 2147483646 w 109"/>
              <a:gd name="T85" fmla="*/ 2147483646 h 101"/>
              <a:gd name="T86" fmla="*/ 2147483646 w 109"/>
              <a:gd name="T87" fmla="*/ 2147483646 h 101"/>
              <a:gd name="T88" fmla="*/ 2147483646 w 109"/>
              <a:gd name="T89" fmla="*/ 2147483646 h 101"/>
              <a:gd name="T90" fmla="*/ 2147483646 w 109"/>
              <a:gd name="T91" fmla="*/ 2147483646 h 101"/>
              <a:gd name="T92" fmla="*/ 2147483646 w 109"/>
              <a:gd name="T93" fmla="*/ 2147483646 h 101"/>
              <a:gd name="T94" fmla="*/ 2147483646 w 109"/>
              <a:gd name="T95" fmla="*/ 2147483646 h 101"/>
              <a:gd name="T96" fmla="*/ 2147483646 w 109"/>
              <a:gd name="T97" fmla="*/ 2147483646 h 101"/>
              <a:gd name="T98" fmla="*/ 2147483646 w 109"/>
              <a:gd name="T99" fmla="*/ 2147483646 h 101"/>
              <a:gd name="T100" fmla="*/ 2147483646 w 109"/>
              <a:gd name="T101" fmla="*/ 2147483646 h 101"/>
              <a:gd name="T102" fmla="*/ 2147483646 w 109"/>
              <a:gd name="T103" fmla="*/ 2147483646 h 101"/>
              <a:gd name="T104" fmla="*/ 2147483646 w 109"/>
              <a:gd name="T105" fmla="*/ 2147483646 h 101"/>
              <a:gd name="T106" fmla="*/ 2147483646 w 109"/>
              <a:gd name="T107" fmla="*/ 2147483646 h 101"/>
              <a:gd name="T108" fmla="*/ 2147483646 w 109"/>
              <a:gd name="T109" fmla="*/ 2147483646 h 101"/>
              <a:gd name="T110" fmla="*/ 2147483646 w 109"/>
              <a:gd name="T111" fmla="*/ 2147483646 h 101"/>
              <a:gd name="T112" fmla="*/ 2147483646 w 109"/>
              <a:gd name="T113" fmla="*/ 2147483646 h 1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9" h="101">
                <a:moveTo>
                  <a:pt x="58" y="45"/>
                </a:moveTo>
                <a:lnTo>
                  <a:pt x="59" y="45"/>
                </a:lnTo>
                <a:lnTo>
                  <a:pt x="60" y="45"/>
                </a:lnTo>
                <a:lnTo>
                  <a:pt x="60" y="44"/>
                </a:lnTo>
                <a:lnTo>
                  <a:pt x="58" y="45"/>
                </a:lnTo>
                <a:lnTo>
                  <a:pt x="57" y="45"/>
                </a:lnTo>
                <a:lnTo>
                  <a:pt x="53" y="43"/>
                </a:lnTo>
                <a:lnTo>
                  <a:pt x="51" y="41"/>
                </a:lnTo>
                <a:lnTo>
                  <a:pt x="49" y="43"/>
                </a:lnTo>
                <a:lnTo>
                  <a:pt x="48" y="40"/>
                </a:lnTo>
                <a:lnTo>
                  <a:pt x="51" y="39"/>
                </a:lnTo>
                <a:lnTo>
                  <a:pt x="52" y="39"/>
                </a:lnTo>
                <a:lnTo>
                  <a:pt x="58" y="35"/>
                </a:lnTo>
                <a:lnTo>
                  <a:pt x="58" y="34"/>
                </a:lnTo>
                <a:lnTo>
                  <a:pt x="59" y="33"/>
                </a:lnTo>
                <a:lnTo>
                  <a:pt x="55" y="31"/>
                </a:lnTo>
                <a:lnTo>
                  <a:pt x="59" y="33"/>
                </a:lnTo>
                <a:lnTo>
                  <a:pt x="58" y="34"/>
                </a:lnTo>
                <a:lnTo>
                  <a:pt x="59" y="34"/>
                </a:lnTo>
                <a:lnTo>
                  <a:pt x="60" y="33"/>
                </a:lnTo>
                <a:lnTo>
                  <a:pt x="61" y="32"/>
                </a:lnTo>
                <a:lnTo>
                  <a:pt x="64" y="32"/>
                </a:lnTo>
                <a:lnTo>
                  <a:pt x="67" y="33"/>
                </a:lnTo>
                <a:lnTo>
                  <a:pt x="68" y="33"/>
                </a:lnTo>
                <a:lnTo>
                  <a:pt x="70" y="33"/>
                </a:lnTo>
                <a:lnTo>
                  <a:pt x="70" y="35"/>
                </a:lnTo>
                <a:lnTo>
                  <a:pt x="70" y="38"/>
                </a:lnTo>
                <a:lnTo>
                  <a:pt x="67" y="39"/>
                </a:lnTo>
                <a:lnTo>
                  <a:pt x="66" y="39"/>
                </a:lnTo>
                <a:lnTo>
                  <a:pt x="65" y="39"/>
                </a:lnTo>
                <a:lnTo>
                  <a:pt x="63" y="40"/>
                </a:lnTo>
                <a:lnTo>
                  <a:pt x="61" y="40"/>
                </a:lnTo>
                <a:lnTo>
                  <a:pt x="61" y="41"/>
                </a:lnTo>
                <a:lnTo>
                  <a:pt x="61" y="44"/>
                </a:lnTo>
                <a:lnTo>
                  <a:pt x="61" y="43"/>
                </a:lnTo>
                <a:lnTo>
                  <a:pt x="63" y="41"/>
                </a:lnTo>
                <a:lnTo>
                  <a:pt x="64" y="41"/>
                </a:lnTo>
                <a:lnTo>
                  <a:pt x="65" y="40"/>
                </a:lnTo>
                <a:lnTo>
                  <a:pt x="66" y="40"/>
                </a:lnTo>
                <a:lnTo>
                  <a:pt x="68" y="38"/>
                </a:lnTo>
                <a:lnTo>
                  <a:pt x="71" y="35"/>
                </a:lnTo>
                <a:lnTo>
                  <a:pt x="70" y="33"/>
                </a:lnTo>
                <a:lnTo>
                  <a:pt x="68" y="33"/>
                </a:lnTo>
                <a:lnTo>
                  <a:pt x="70" y="32"/>
                </a:lnTo>
                <a:lnTo>
                  <a:pt x="64" y="32"/>
                </a:lnTo>
                <a:lnTo>
                  <a:pt x="63" y="31"/>
                </a:lnTo>
                <a:lnTo>
                  <a:pt x="63" y="30"/>
                </a:lnTo>
                <a:lnTo>
                  <a:pt x="63" y="26"/>
                </a:lnTo>
                <a:lnTo>
                  <a:pt x="64" y="24"/>
                </a:lnTo>
                <a:lnTo>
                  <a:pt x="65" y="24"/>
                </a:lnTo>
                <a:lnTo>
                  <a:pt x="65" y="22"/>
                </a:lnTo>
                <a:lnTo>
                  <a:pt x="64" y="22"/>
                </a:lnTo>
                <a:lnTo>
                  <a:pt x="63" y="22"/>
                </a:lnTo>
                <a:lnTo>
                  <a:pt x="61" y="22"/>
                </a:lnTo>
                <a:lnTo>
                  <a:pt x="61" y="24"/>
                </a:lnTo>
                <a:lnTo>
                  <a:pt x="58" y="22"/>
                </a:lnTo>
                <a:lnTo>
                  <a:pt x="57" y="22"/>
                </a:lnTo>
                <a:lnTo>
                  <a:pt x="55" y="21"/>
                </a:lnTo>
                <a:lnTo>
                  <a:pt x="57" y="20"/>
                </a:lnTo>
                <a:lnTo>
                  <a:pt x="57" y="19"/>
                </a:lnTo>
                <a:lnTo>
                  <a:pt x="57" y="18"/>
                </a:lnTo>
                <a:lnTo>
                  <a:pt x="57" y="17"/>
                </a:lnTo>
                <a:lnTo>
                  <a:pt x="57" y="15"/>
                </a:lnTo>
                <a:lnTo>
                  <a:pt x="55" y="15"/>
                </a:lnTo>
                <a:lnTo>
                  <a:pt x="55" y="14"/>
                </a:lnTo>
                <a:lnTo>
                  <a:pt x="55" y="13"/>
                </a:lnTo>
                <a:lnTo>
                  <a:pt x="54" y="14"/>
                </a:lnTo>
                <a:lnTo>
                  <a:pt x="51" y="17"/>
                </a:lnTo>
                <a:lnTo>
                  <a:pt x="54" y="14"/>
                </a:lnTo>
                <a:lnTo>
                  <a:pt x="55" y="13"/>
                </a:lnTo>
                <a:lnTo>
                  <a:pt x="57" y="13"/>
                </a:lnTo>
                <a:lnTo>
                  <a:pt x="57" y="12"/>
                </a:lnTo>
                <a:lnTo>
                  <a:pt x="57" y="11"/>
                </a:lnTo>
                <a:lnTo>
                  <a:pt x="58" y="8"/>
                </a:lnTo>
                <a:lnTo>
                  <a:pt x="60" y="7"/>
                </a:lnTo>
                <a:lnTo>
                  <a:pt x="61" y="6"/>
                </a:lnTo>
                <a:lnTo>
                  <a:pt x="64" y="5"/>
                </a:lnTo>
                <a:lnTo>
                  <a:pt x="66" y="3"/>
                </a:lnTo>
                <a:lnTo>
                  <a:pt x="70" y="2"/>
                </a:lnTo>
                <a:lnTo>
                  <a:pt x="71" y="2"/>
                </a:lnTo>
                <a:lnTo>
                  <a:pt x="73" y="2"/>
                </a:lnTo>
                <a:lnTo>
                  <a:pt x="78" y="2"/>
                </a:lnTo>
                <a:lnTo>
                  <a:pt x="78" y="3"/>
                </a:lnTo>
                <a:lnTo>
                  <a:pt x="79" y="5"/>
                </a:lnTo>
                <a:lnTo>
                  <a:pt x="79" y="3"/>
                </a:lnTo>
                <a:lnTo>
                  <a:pt x="78" y="3"/>
                </a:lnTo>
                <a:lnTo>
                  <a:pt x="78" y="2"/>
                </a:lnTo>
                <a:lnTo>
                  <a:pt x="79" y="2"/>
                </a:lnTo>
                <a:lnTo>
                  <a:pt x="78" y="2"/>
                </a:lnTo>
                <a:lnTo>
                  <a:pt x="79" y="1"/>
                </a:lnTo>
                <a:lnTo>
                  <a:pt x="81" y="2"/>
                </a:lnTo>
                <a:lnTo>
                  <a:pt x="85" y="1"/>
                </a:lnTo>
                <a:lnTo>
                  <a:pt x="89" y="1"/>
                </a:lnTo>
                <a:lnTo>
                  <a:pt x="91" y="0"/>
                </a:lnTo>
                <a:lnTo>
                  <a:pt x="95" y="0"/>
                </a:lnTo>
                <a:lnTo>
                  <a:pt x="96" y="0"/>
                </a:lnTo>
                <a:lnTo>
                  <a:pt x="97" y="0"/>
                </a:lnTo>
                <a:lnTo>
                  <a:pt x="98" y="1"/>
                </a:lnTo>
                <a:lnTo>
                  <a:pt x="97" y="2"/>
                </a:lnTo>
                <a:lnTo>
                  <a:pt x="98" y="2"/>
                </a:lnTo>
                <a:lnTo>
                  <a:pt x="99" y="3"/>
                </a:lnTo>
                <a:lnTo>
                  <a:pt x="100" y="5"/>
                </a:lnTo>
                <a:lnTo>
                  <a:pt x="104" y="6"/>
                </a:lnTo>
                <a:lnTo>
                  <a:pt x="104" y="7"/>
                </a:lnTo>
                <a:lnTo>
                  <a:pt x="106" y="7"/>
                </a:lnTo>
                <a:lnTo>
                  <a:pt x="108" y="8"/>
                </a:lnTo>
                <a:lnTo>
                  <a:pt x="108" y="9"/>
                </a:lnTo>
                <a:lnTo>
                  <a:pt x="108" y="11"/>
                </a:lnTo>
                <a:lnTo>
                  <a:pt x="109" y="11"/>
                </a:lnTo>
                <a:lnTo>
                  <a:pt x="108" y="11"/>
                </a:lnTo>
                <a:lnTo>
                  <a:pt x="108" y="12"/>
                </a:lnTo>
                <a:lnTo>
                  <a:pt x="106" y="12"/>
                </a:lnTo>
                <a:lnTo>
                  <a:pt x="108" y="13"/>
                </a:lnTo>
                <a:lnTo>
                  <a:pt x="108" y="14"/>
                </a:lnTo>
                <a:lnTo>
                  <a:pt x="109" y="17"/>
                </a:lnTo>
                <a:lnTo>
                  <a:pt x="108" y="17"/>
                </a:lnTo>
                <a:lnTo>
                  <a:pt x="108" y="19"/>
                </a:lnTo>
                <a:lnTo>
                  <a:pt x="105" y="22"/>
                </a:lnTo>
                <a:lnTo>
                  <a:pt x="104" y="24"/>
                </a:lnTo>
                <a:lnTo>
                  <a:pt x="105" y="30"/>
                </a:lnTo>
                <a:lnTo>
                  <a:pt x="104" y="31"/>
                </a:lnTo>
                <a:lnTo>
                  <a:pt x="103" y="30"/>
                </a:lnTo>
                <a:lnTo>
                  <a:pt x="102" y="31"/>
                </a:lnTo>
                <a:lnTo>
                  <a:pt x="99" y="30"/>
                </a:lnTo>
                <a:lnTo>
                  <a:pt x="96" y="31"/>
                </a:lnTo>
                <a:lnTo>
                  <a:pt x="95" y="31"/>
                </a:lnTo>
                <a:lnTo>
                  <a:pt x="95" y="32"/>
                </a:lnTo>
                <a:lnTo>
                  <a:pt x="96" y="33"/>
                </a:lnTo>
                <a:lnTo>
                  <a:pt x="95" y="33"/>
                </a:lnTo>
                <a:lnTo>
                  <a:pt x="95" y="34"/>
                </a:lnTo>
                <a:lnTo>
                  <a:pt x="95" y="35"/>
                </a:lnTo>
                <a:lnTo>
                  <a:pt x="97" y="37"/>
                </a:lnTo>
                <a:lnTo>
                  <a:pt x="98" y="37"/>
                </a:lnTo>
                <a:lnTo>
                  <a:pt x="102" y="38"/>
                </a:lnTo>
                <a:lnTo>
                  <a:pt x="103" y="37"/>
                </a:lnTo>
                <a:lnTo>
                  <a:pt x="104" y="38"/>
                </a:lnTo>
                <a:lnTo>
                  <a:pt x="104" y="39"/>
                </a:lnTo>
                <a:lnTo>
                  <a:pt x="105" y="39"/>
                </a:lnTo>
                <a:lnTo>
                  <a:pt x="105" y="40"/>
                </a:lnTo>
                <a:lnTo>
                  <a:pt x="104" y="44"/>
                </a:lnTo>
                <a:lnTo>
                  <a:pt x="105" y="44"/>
                </a:lnTo>
                <a:lnTo>
                  <a:pt x="106" y="45"/>
                </a:lnTo>
                <a:lnTo>
                  <a:pt x="104" y="46"/>
                </a:lnTo>
                <a:lnTo>
                  <a:pt x="103" y="47"/>
                </a:lnTo>
                <a:lnTo>
                  <a:pt x="102" y="47"/>
                </a:lnTo>
                <a:lnTo>
                  <a:pt x="100" y="49"/>
                </a:lnTo>
                <a:lnTo>
                  <a:pt x="100" y="50"/>
                </a:lnTo>
                <a:lnTo>
                  <a:pt x="99" y="50"/>
                </a:lnTo>
                <a:lnTo>
                  <a:pt x="97" y="50"/>
                </a:lnTo>
                <a:lnTo>
                  <a:pt x="97" y="51"/>
                </a:lnTo>
                <a:lnTo>
                  <a:pt x="96" y="52"/>
                </a:lnTo>
                <a:lnTo>
                  <a:pt x="96" y="53"/>
                </a:lnTo>
                <a:lnTo>
                  <a:pt x="99" y="54"/>
                </a:lnTo>
                <a:lnTo>
                  <a:pt x="99" y="56"/>
                </a:lnTo>
                <a:lnTo>
                  <a:pt x="98" y="56"/>
                </a:lnTo>
                <a:lnTo>
                  <a:pt x="98" y="57"/>
                </a:lnTo>
                <a:lnTo>
                  <a:pt x="97" y="58"/>
                </a:lnTo>
                <a:lnTo>
                  <a:pt x="96" y="57"/>
                </a:lnTo>
                <a:lnTo>
                  <a:pt x="95" y="57"/>
                </a:lnTo>
                <a:lnTo>
                  <a:pt x="93" y="58"/>
                </a:lnTo>
                <a:lnTo>
                  <a:pt x="92" y="58"/>
                </a:lnTo>
                <a:lnTo>
                  <a:pt x="91" y="58"/>
                </a:lnTo>
                <a:lnTo>
                  <a:pt x="90" y="59"/>
                </a:lnTo>
                <a:lnTo>
                  <a:pt x="89" y="59"/>
                </a:lnTo>
                <a:lnTo>
                  <a:pt x="87" y="59"/>
                </a:lnTo>
                <a:lnTo>
                  <a:pt x="87" y="60"/>
                </a:lnTo>
                <a:lnTo>
                  <a:pt x="86" y="60"/>
                </a:lnTo>
                <a:lnTo>
                  <a:pt x="85" y="59"/>
                </a:lnTo>
                <a:lnTo>
                  <a:pt x="84" y="59"/>
                </a:lnTo>
                <a:lnTo>
                  <a:pt x="83" y="59"/>
                </a:lnTo>
                <a:lnTo>
                  <a:pt x="81" y="59"/>
                </a:lnTo>
                <a:lnTo>
                  <a:pt x="80" y="58"/>
                </a:lnTo>
                <a:lnTo>
                  <a:pt x="78" y="58"/>
                </a:lnTo>
                <a:lnTo>
                  <a:pt x="80" y="59"/>
                </a:lnTo>
                <a:lnTo>
                  <a:pt x="80" y="60"/>
                </a:lnTo>
                <a:lnTo>
                  <a:pt x="78" y="59"/>
                </a:lnTo>
                <a:lnTo>
                  <a:pt x="77" y="59"/>
                </a:lnTo>
                <a:lnTo>
                  <a:pt x="77" y="60"/>
                </a:lnTo>
                <a:lnTo>
                  <a:pt x="76" y="60"/>
                </a:lnTo>
                <a:lnTo>
                  <a:pt x="74" y="60"/>
                </a:lnTo>
                <a:lnTo>
                  <a:pt x="74" y="62"/>
                </a:lnTo>
                <a:lnTo>
                  <a:pt x="74" y="63"/>
                </a:lnTo>
                <a:lnTo>
                  <a:pt x="74" y="64"/>
                </a:lnTo>
                <a:lnTo>
                  <a:pt x="76" y="64"/>
                </a:lnTo>
                <a:lnTo>
                  <a:pt x="77" y="65"/>
                </a:lnTo>
                <a:lnTo>
                  <a:pt x="77" y="66"/>
                </a:lnTo>
                <a:lnTo>
                  <a:pt x="79" y="66"/>
                </a:lnTo>
                <a:lnTo>
                  <a:pt x="78" y="69"/>
                </a:lnTo>
                <a:lnTo>
                  <a:pt x="80" y="70"/>
                </a:lnTo>
                <a:lnTo>
                  <a:pt x="81" y="71"/>
                </a:lnTo>
                <a:lnTo>
                  <a:pt x="81" y="72"/>
                </a:lnTo>
                <a:lnTo>
                  <a:pt x="83" y="73"/>
                </a:lnTo>
                <a:lnTo>
                  <a:pt x="83" y="76"/>
                </a:lnTo>
                <a:lnTo>
                  <a:pt x="83" y="77"/>
                </a:lnTo>
                <a:lnTo>
                  <a:pt x="83" y="78"/>
                </a:lnTo>
                <a:lnTo>
                  <a:pt x="80" y="79"/>
                </a:lnTo>
                <a:lnTo>
                  <a:pt x="79" y="82"/>
                </a:lnTo>
                <a:lnTo>
                  <a:pt x="78" y="82"/>
                </a:lnTo>
                <a:lnTo>
                  <a:pt x="79" y="83"/>
                </a:lnTo>
                <a:lnTo>
                  <a:pt x="78" y="83"/>
                </a:lnTo>
                <a:lnTo>
                  <a:pt x="78" y="84"/>
                </a:lnTo>
                <a:lnTo>
                  <a:pt x="79" y="85"/>
                </a:lnTo>
                <a:lnTo>
                  <a:pt x="80" y="84"/>
                </a:lnTo>
                <a:lnTo>
                  <a:pt x="81" y="84"/>
                </a:lnTo>
                <a:lnTo>
                  <a:pt x="80" y="84"/>
                </a:lnTo>
                <a:lnTo>
                  <a:pt x="80" y="85"/>
                </a:lnTo>
                <a:lnTo>
                  <a:pt x="81" y="85"/>
                </a:lnTo>
                <a:lnTo>
                  <a:pt x="79" y="86"/>
                </a:lnTo>
                <a:lnTo>
                  <a:pt x="78" y="86"/>
                </a:lnTo>
                <a:lnTo>
                  <a:pt x="78" y="88"/>
                </a:lnTo>
                <a:lnTo>
                  <a:pt x="77" y="88"/>
                </a:lnTo>
                <a:lnTo>
                  <a:pt x="76" y="89"/>
                </a:lnTo>
                <a:lnTo>
                  <a:pt x="76" y="90"/>
                </a:lnTo>
                <a:lnTo>
                  <a:pt x="74" y="90"/>
                </a:lnTo>
                <a:lnTo>
                  <a:pt x="74" y="89"/>
                </a:lnTo>
                <a:lnTo>
                  <a:pt x="73" y="89"/>
                </a:lnTo>
                <a:lnTo>
                  <a:pt x="73" y="91"/>
                </a:lnTo>
                <a:lnTo>
                  <a:pt x="73" y="92"/>
                </a:lnTo>
                <a:lnTo>
                  <a:pt x="74" y="92"/>
                </a:lnTo>
                <a:lnTo>
                  <a:pt x="77" y="92"/>
                </a:lnTo>
                <a:lnTo>
                  <a:pt x="78" y="94"/>
                </a:lnTo>
                <a:lnTo>
                  <a:pt x="78" y="95"/>
                </a:lnTo>
                <a:lnTo>
                  <a:pt x="79" y="95"/>
                </a:lnTo>
                <a:lnTo>
                  <a:pt x="79" y="96"/>
                </a:lnTo>
                <a:lnTo>
                  <a:pt x="79" y="97"/>
                </a:lnTo>
                <a:lnTo>
                  <a:pt x="78" y="97"/>
                </a:lnTo>
                <a:lnTo>
                  <a:pt x="77" y="97"/>
                </a:lnTo>
                <a:lnTo>
                  <a:pt x="78" y="98"/>
                </a:lnTo>
                <a:lnTo>
                  <a:pt x="77" y="98"/>
                </a:lnTo>
                <a:lnTo>
                  <a:pt x="76" y="98"/>
                </a:lnTo>
                <a:lnTo>
                  <a:pt x="78" y="99"/>
                </a:lnTo>
                <a:lnTo>
                  <a:pt x="78" y="101"/>
                </a:lnTo>
                <a:lnTo>
                  <a:pt x="76" y="101"/>
                </a:lnTo>
                <a:lnTo>
                  <a:pt x="74" y="101"/>
                </a:lnTo>
                <a:lnTo>
                  <a:pt x="73" y="101"/>
                </a:lnTo>
                <a:lnTo>
                  <a:pt x="73" y="99"/>
                </a:lnTo>
                <a:lnTo>
                  <a:pt x="72" y="101"/>
                </a:lnTo>
                <a:lnTo>
                  <a:pt x="71" y="101"/>
                </a:lnTo>
                <a:lnTo>
                  <a:pt x="71" y="99"/>
                </a:lnTo>
                <a:lnTo>
                  <a:pt x="70" y="99"/>
                </a:lnTo>
                <a:lnTo>
                  <a:pt x="70" y="101"/>
                </a:lnTo>
                <a:lnTo>
                  <a:pt x="67" y="101"/>
                </a:lnTo>
                <a:lnTo>
                  <a:pt x="68" y="99"/>
                </a:lnTo>
                <a:lnTo>
                  <a:pt x="67" y="98"/>
                </a:lnTo>
                <a:lnTo>
                  <a:pt x="66" y="97"/>
                </a:lnTo>
                <a:lnTo>
                  <a:pt x="66" y="96"/>
                </a:lnTo>
                <a:lnTo>
                  <a:pt x="67" y="95"/>
                </a:lnTo>
                <a:lnTo>
                  <a:pt x="68" y="95"/>
                </a:lnTo>
                <a:lnTo>
                  <a:pt x="68" y="94"/>
                </a:lnTo>
                <a:lnTo>
                  <a:pt x="70" y="94"/>
                </a:lnTo>
                <a:lnTo>
                  <a:pt x="68" y="92"/>
                </a:lnTo>
                <a:lnTo>
                  <a:pt x="70" y="91"/>
                </a:lnTo>
                <a:lnTo>
                  <a:pt x="70" y="90"/>
                </a:lnTo>
                <a:lnTo>
                  <a:pt x="70" y="89"/>
                </a:lnTo>
                <a:lnTo>
                  <a:pt x="71" y="89"/>
                </a:lnTo>
                <a:lnTo>
                  <a:pt x="71" y="88"/>
                </a:lnTo>
                <a:lnTo>
                  <a:pt x="71" y="86"/>
                </a:lnTo>
                <a:lnTo>
                  <a:pt x="72" y="86"/>
                </a:lnTo>
                <a:lnTo>
                  <a:pt x="71" y="85"/>
                </a:lnTo>
                <a:lnTo>
                  <a:pt x="70" y="85"/>
                </a:lnTo>
                <a:lnTo>
                  <a:pt x="70" y="84"/>
                </a:lnTo>
                <a:lnTo>
                  <a:pt x="66" y="84"/>
                </a:lnTo>
                <a:lnTo>
                  <a:pt x="64" y="83"/>
                </a:lnTo>
                <a:lnTo>
                  <a:pt x="63" y="82"/>
                </a:lnTo>
                <a:lnTo>
                  <a:pt x="61" y="81"/>
                </a:lnTo>
                <a:lnTo>
                  <a:pt x="59" y="82"/>
                </a:lnTo>
                <a:lnTo>
                  <a:pt x="57" y="82"/>
                </a:lnTo>
                <a:lnTo>
                  <a:pt x="55" y="82"/>
                </a:lnTo>
                <a:lnTo>
                  <a:pt x="54" y="82"/>
                </a:lnTo>
                <a:lnTo>
                  <a:pt x="53" y="82"/>
                </a:lnTo>
                <a:lnTo>
                  <a:pt x="53" y="81"/>
                </a:lnTo>
                <a:lnTo>
                  <a:pt x="53" y="79"/>
                </a:lnTo>
                <a:lnTo>
                  <a:pt x="52" y="79"/>
                </a:lnTo>
                <a:lnTo>
                  <a:pt x="51" y="79"/>
                </a:lnTo>
                <a:lnTo>
                  <a:pt x="49" y="78"/>
                </a:lnTo>
                <a:lnTo>
                  <a:pt x="48" y="77"/>
                </a:lnTo>
                <a:lnTo>
                  <a:pt x="48" y="76"/>
                </a:lnTo>
                <a:lnTo>
                  <a:pt x="48" y="75"/>
                </a:lnTo>
                <a:lnTo>
                  <a:pt x="47" y="75"/>
                </a:lnTo>
                <a:lnTo>
                  <a:pt x="47" y="73"/>
                </a:lnTo>
                <a:lnTo>
                  <a:pt x="46" y="75"/>
                </a:lnTo>
                <a:lnTo>
                  <a:pt x="44" y="77"/>
                </a:lnTo>
                <a:lnTo>
                  <a:pt x="44" y="76"/>
                </a:lnTo>
                <a:lnTo>
                  <a:pt x="40" y="76"/>
                </a:lnTo>
                <a:lnTo>
                  <a:pt x="39" y="76"/>
                </a:lnTo>
                <a:lnTo>
                  <a:pt x="40" y="76"/>
                </a:lnTo>
                <a:lnTo>
                  <a:pt x="41" y="76"/>
                </a:lnTo>
                <a:lnTo>
                  <a:pt x="40" y="75"/>
                </a:lnTo>
                <a:lnTo>
                  <a:pt x="41" y="75"/>
                </a:lnTo>
                <a:lnTo>
                  <a:pt x="41" y="73"/>
                </a:lnTo>
                <a:lnTo>
                  <a:pt x="40" y="73"/>
                </a:lnTo>
                <a:lnTo>
                  <a:pt x="39" y="72"/>
                </a:lnTo>
                <a:lnTo>
                  <a:pt x="38" y="73"/>
                </a:lnTo>
                <a:lnTo>
                  <a:pt x="36" y="75"/>
                </a:lnTo>
                <a:lnTo>
                  <a:pt x="36" y="76"/>
                </a:lnTo>
                <a:lnTo>
                  <a:pt x="35" y="76"/>
                </a:lnTo>
                <a:lnTo>
                  <a:pt x="33" y="76"/>
                </a:lnTo>
                <a:lnTo>
                  <a:pt x="32" y="76"/>
                </a:lnTo>
                <a:lnTo>
                  <a:pt x="32" y="75"/>
                </a:lnTo>
                <a:lnTo>
                  <a:pt x="33" y="73"/>
                </a:lnTo>
                <a:lnTo>
                  <a:pt x="32" y="73"/>
                </a:lnTo>
                <a:lnTo>
                  <a:pt x="31" y="73"/>
                </a:lnTo>
                <a:lnTo>
                  <a:pt x="28" y="75"/>
                </a:lnTo>
                <a:lnTo>
                  <a:pt x="28" y="76"/>
                </a:lnTo>
                <a:lnTo>
                  <a:pt x="29" y="77"/>
                </a:lnTo>
                <a:lnTo>
                  <a:pt x="29" y="78"/>
                </a:lnTo>
                <a:lnTo>
                  <a:pt x="27" y="78"/>
                </a:lnTo>
                <a:lnTo>
                  <a:pt x="26" y="78"/>
                </a:lnTo>
                <a:lnTo>
                  <a:pt x="26" y="77"/>
                </a:lnTo>
                <a:lnTo>
                  <a:pt x="23" y="77"/>
                </a:lnTo>
                <a:lnTo>
                  <a:pt x="22" y="76"/>
                </a:lnTo>
                <a:lnTo>
                  <a:pt x="21" y="77"/>
                </a:lnTo>
                <a:lnTo>
                  <a:pt x="18" y="76"/>
                </a:lnTo>
                <a:lnTo>
                  <a:pt x="15" y="75"/>
                </a:lnTo>
                <a:lnTo>
                  <a:pt x="14" y="75"/>
                </a:lnTo>
                <a:lnTo>
                  <a:pt x="13" y="77"/>
                </a:lnTo>
                <a:lnTo>
                  <a:pt x="10" y="77"/>
                </a:lnTo>
                <a:lnTo>
                  <a:pt x="9" y="76"/>
                </a:lnTo>
                <a:lnTo>
                  <a:pt x="8" y="76"/>
                </a:lnTo>
                <a:lnTo>
                  <a:pt x="7" y="75"/>
                </a:lnTo>
                <a:lnTo>
                  <a:pt x="6" y="75"/>
                </a:lnTo>
                <a:lnTo>
                  <a:pt x="3" y="75"/>
                </a:lnTo>
                <a:lnTo>
                  <a:pt x="2" y="73"/>
                </a:lnTo>
                <a:lnTo>
                  <a:pt x="1" y="72"/>
                </a:lnTo>
                <a:lnTo>
                  <a:pt x="0" y="71"/>
                </a:lnTo>
                <a:lnTo>
                  <a:pt x="1" y="70"/>
                </a:lnTo>
                <a:lnTo>
                  <a:pt x="3" y="69"/>
                </a:lnTo>
                <a:lnTo>
                  <a:pt x="6" y="70"/>
                </a:lnTo>
                <a:lnTo>
                  <a:pt x="7" y="71"/>
                </a:lnTo>
                <a:lnTo>
                  <a:pt x="7" y="72"/>
                </a:lnTo>
                <a:lnTo>
                  <a:pt x="8" y="72"/>
                </a:lnTo>
                <a:lnTo>
                  <a:pt x="8" y="71"/>
                </a:lnTo>
                <a:lnTo>
                  <a:pt x="12" y="71"/>
                </a:lnTo>
                <a:lnTo>
                  <a:pt x="14" y="71"/>
                </a:lnTo>
                <a:lnTo>
                  <a:pt x="15" y="71"/>
                </a:lnTo>
                <a:lnTo>
                  <a:pt x="16" y="72"/>
                </a:lnTo>
                <a:lnTo>
                  <a:pt x="18" y="72"/>
                </a:lnTo>
                <a:lnTo>
                  <a:pt x="18" y="73"/>
                </a:lnTo>
                <a:lnTo>
                  <a:pt x="19" y="75"/>
                </a:lnTo>
                <a:lnTo>
                  <a:pt x="20" y="76"/>
                </a:lnTo>
                <a:lnTo>
                  <a:pt x="21" y="75"/>
                </a:lnTo>
                <a:lnTo>
                  <a:pt x="22" y="75"/>
                </a:lnTo>
                <a:lnTo>
                  <a:pt x="23" y="75"/>
                </a:lnTo>
                <a:lnTo>
                  <a:pt x="25" y="75"/>
                </a:lnTo>
                <a:lnTo>
                  <a:pt x="25" y="73"/>
                </a:lnTo>
                <a:lnTo>
                  <a:pt x="22" y="72"/>
                </a:lnTo>
                <a:lnTo>
                  <a:pt x="21" y="72"/>
                </a:lnTo>
                <a:lnTo>
                  <a:pt x="19" y="72"/>
                </a:lnTo>
                <a:lnTo>
                  <a:pt x="19" y="71"/>
                </a:lnTo>
                <a:lnTo>
                  <a:pt x="18" y="71"/>
                </a:lnTo>
                <a:lnTo>
                  <a:pt x="15" y="70"/>
                </a:lnTo>
                <a:lnTo>
                  <a:pt x="18" y="69"/>
                </a:lnTo>
                <a:lnTo>
                  <a:pt x="19" y="69"/>
                </a:lnTo>
                <a:lnTo>
                  <a:pt x="20" y="69"/>
                </a:lnTo>
                <a:lnTo>
                  <a:pt x="22" y="69"/>
                </a:lnTo>
                <a:lnTo>
                  <a:pt x="20" y="69"/>
                </a:lnTo>
                <a:lnTo>
                  <a:pt x="19" y="67"/>
                </a:lnTo>
                <a:lnTo>
                  <a:pt x="20" y="67"/>
                </a:lnTo>
                <a:lnTo>
                  <a:pt x="21" y="67"/>
                </a:lnTo>
                <a:lnTo>
                  <a:pt x="22" y="67"/>
                </a:lnTo>
                <a:lnTo>
                  <a:pt x="23" y="67"/>
                </a:lnTo>
                <a:lnTo>
                  <a:pt x="27" y="67"/>
                </a:lnTo>
                <a:lnTo>
                  <a:pt x="28" y="66"/>
                </a:lnTo>
                <a:lnTo>
                  <a:pt x="29" y="66"/>
                </a:lnTo>
                <a:lnTo>
                  <a:pt x="32" y="66"/>
                </a:lnTo>
                <a:lnTo>
                  <a:pt x="34" y="65"/>
                </a:lnTo>
                <a:lnTo>
                  <a:pt x="34" y="66"/>
                </a:lnTo>
                <a:lnTo>
                  <a:pt x="34" y="65"/>
                </a:lnTo>
                <a:lnTo>
                  <a:pt x="35" y="65"/>
                </a:lnTo>
                <a:lnTo>
                  <a:pt x="38" y="65"/>
                </a:lnTo>
                <a:lnTo>
                  <a:pt x="38" y="64"/>
                </a:lnTo>
                <a:lnTo>
                  <a:pt x="39" y="64"/>
                </a:lnTo>
                <a:lnTo>
                  <a:pt x="39" y="65"/>
                </a:lnTo>
                <a:lnTo>
                  <a:pt x="40" y="65"/>
                </a:lnTo>
                <a:lnTo>
                  <a:pt x="40" y="64"/>
                </a:lnTo>
                <a:lnTo>
                  <a:pt x="39" y="64"/>
                </a:lnTo>
                <a:lnTo>
                  <a:pt x="38" y="64"/>
                </a:lnTo>
                <a:lnTo>
                  <a:pt x="38" y="63"/>
                </a:lnTo>
                <a:lnTo>
                  <a:pt x="36" y="64"/>
                </a:lnTo>
                <a:lnTo>
                  <a:pt x="35" y="64"/>
                </a:lnTo>
                <a:lnTo>
                  <a:pt x="34" y="65"/>
                </a:lnTo>
                <a:lnTo>
                  <a:pt x="34" y="64"/>
                </a:lnTo>
                <a:lnTo>
                  <a:pt x="33" y="65"/>
                </a:lnTo>
                <a:lnTo>
                  <a:pt x="32" y="65"/>
                </a:lnTo>
                <a:lnTo>
                  <a:pt x="28" y="64"/>
                </a:lnTo>
                <a:lnTo>
                  <a:pt x="26" y="64"/>
                </a:lnTo>
                <a:lnTo>
                  <a:pt x="23" y="63"/>
                </a:lnTo>
                <a:lnTo>
                  <a:pt x="22" y="62"/>
                </a:lnTo>
                <a:lnTo>
                  <a:pt x="21" y="62"/>
                </a:lnTo>
                <a:lnTo>
                  <a:pt x="19" y="60"/>
                </a:lnTo>
                <a:lnTo>
                  <a:pt x="18" y="58"/>
                </a:lnTo>
                <a:lnTo>
                  <a:pt x="18" y="57"/>
                </a:lnTo>
                <a:lnTo>
                  <a:pt x="16" y="57"/>
                </a:lnTo>
                <a:lnTo>
                  <a:pt x="16" y="54"/>
                </a:lnTo>
                <a:lnTo>
                  <a:pt x="18" y="54"/>
                </a:lnTo>
                <a:lnTo>
                  <a:pt x="19" y="54"/>
                </a:lnTo>
                <a:lnTo>
                  <a:pt x="20" y="54"/>
                </a:lnTo>
                <a:lnTo>
                  <a:pt x="20" y="53"/>
                </a:lnTo>
                <a:lnTo>
                  <a:pt x="21" y="53"/>
                </a:lnTo>
                <a:lnTo>
                  <a:pt x="22" y="52"/>
                </a:lnTo>
                <a:lnTo>
                  <a:pt x="25" y="50"/>
                </a:lnTo>
                <a:lnTo>
                  <a:pt x="27" y="47"/>
                </a:lnTo>
                <a:lnTo>
                  <a:pt x="29" y="45"/>
                </a:lnTo>
                <a:lnTo>
                  <a:pt x="31" y="41"/>
                </a:lnTo>
                <a:lnTo>
                  <a:pt x="33" y="38"/>
                </a:lnTo>
                <a:lnTo>
                  <a:pt x="33" y="37"/>
                </a:lnTo>
                <a:lnTo>
                  <a:pt x="33" y="34"/>
                </a:lnTo>
                <a:lnTo>
                  <a:pt x="34" y="33"/>
                </a:lnTo>
                <a:lnTo>
                  <a:pt x="34" y="30"/>
                </a:lnTo>
                <a:lnTo>
                  <a:pt x="35" y="27"/>
                </a:lnTo>
                <a:lnTo>
                  <a:pt x="35" y="26"/>
                </a:lnTo>
                <a:lnTo>
                  <a:pt x="35" y="25"/>
                </a:lnTo>
                <a:lnTo>
                  <a:pt x="36" y="21"/>
                </a:lnTo>
                <a:lnTo>
                  <a:pt x="36" y="19"/>
                </a:lnTo>
                <a:lnTo>
                  <a:pt x="38" y="19"/>
                </a:lnTo>
                <a:lnTo>
                  <a:pt x="39" y="19"/>
                </a:lnTo>
                <a:lnTo>
                  <a:pt x="40" y="20"/>
                </a:lnTo>
                <a:lnTo>
                  <a:pt x="41" y="21"/>
                </a:lnTo>
                <a:lnTo>
                  <a:pt x="42" y="21"/>
                </a:lnTo>
                <a:lnTo>
                  <a:pt x="44" y="21"/>
                </a:lnTo>
                <a:lnTo>
                  <a:pt x="44" y="20"/>
                </a:lnTo>
                <a:lnTo>
                  <a:pt x="46" y="20"/>
                </a:lnTo>
                <a:lnTo>
                  <a:pt x="51" y="17"/>
                </a:lnTo>
                <a:lnTo>
                  <a:pt x="46" y="20"/>
                </a:lnTo>
                <a:lnTo>
                  <a:pt x="48" y="22"/>
                </a:lnTo>
                <a:lnTo>
                  <a:pt x="48" y="25"/>
                </a:lnTo>
                <a:lnTo>
                  <a:pt x="48" y="26"/>
                </a:lnTo>
                <a:lnTo>
                  <a:pt x="49" y="27"/>
                </a:lnTo>
                <a:lnTo>
                  <a:pt x="51" y="27"/>
                </a:lnTo>
                <a:lnTo>
                  <a:pt x="51" y="26"/>
                </a:lnTo>
                <a:lnTo>
                  <a:pt x="53" y="26"/>
                </a:lnTo>
                <a:lnTo>
                  <a:pt x="53" y="27"/>
                </a:lnTo>
                <a:lnTo>
                  <a:pt x="54" y="27"/>
                </a:lnTo>
                <a:lnTo>
                  <a:pt x="53" y="28"/>
                </a:lnTo>
                <a:lnTo>
                  <a:pt x="55" y="31"/>
                </a:lnTo>
                <a:lnTo>
                  <a:pt x="53" y="28"/>
                </a:lnTo>
                <a:lnTo>
                  <a:pt x="52" y="28"/>
                </a:lnTo>
                <a:lnTo>
                  <a:pt x="52" y="30"/>
                </a:lnTo>
                <a:lnTo>
                  <a:pt x="49" y="31"/>
                </a:lnTo>
                <a:lnTo>
                  <a:pt x="48" y="31"/>
                </a:lnTo>
                <a:lnTo>
                  <a:pt x="47" y="31"/>
                </a:lnTo>
                <a:lnTo>
                  <a:pt x="46" y="31"/>
                </a:lnTo>
                <a:lnTo>
                  <a:pt x="46" y="33"/>
                </a:lnTo>
                <a:lnTo>
                  <a:pt x="47" y="35"/>
                </a:lnTo>
                <a:lnTo>
                  <a:pt x="47" y="37"/>
                </a:lnTo>
                <a:lnTo>
                  <a:pt x="46" y="37"/>
                </a:lnTo>
                <a:lnTo>
                  <a:pt x="47" y="38"/>
                </a:lnTo>
                <a:lnTo>
                  <a:pt x="48" y="38"/>
                </a:lnTo>
                <a:lnTo>
                  <a:pt x="45" y="40"/>
                </a:lnTo>
                <a:lnTo>
                  <a:pt x="44" y="40"/>
                </a:lnTo>
                <a:lnTo>
                  <a:pt x="45" y="41"/>
                </a:lnTo>
                <a:lnTo>
                  <a:pt x="46" y="41"/>
                </a:lnTo>
                <a:lnTo>
                  <a:pt x="47" y="41"/>
                </a:lnTo>
                <a:lnTo>
                  <a:pt x="49" y="43"/>
                </a:lnTo>
                <a:lnTo>
                  <a:pt x="51" y="43"/>
                </a:lnTo>
                <a:lnTo>
                  <a:pt x="53" y="43"/>
                </a:lnTo>
                <a:lnTo>
                  <a:pt x="54" y="44"/>
                </a:lnTo>
                <a:lnTo>
                  <a:pt x="57" y="44"/>
                </a:lnTo>
                <a:lnTo>
                  <a:pt x="58" y="45"/>
                </a:lnTo>
                <a:close/>
              </a:path>
            </a:pathLst>
          </a:custGeom>
          <a:noFill/>
          <a:ln w="3175" cmpd="sng">
            <a:solidFill>
              <a:schemeClr val="bg2"/>
            </a:solidFill>
            <a:prstDash val="solid"/>
            <a:round/>
            <a:headEnd/>
            <a:tailEnd/>
          </a:ln>
        </p:spPr>
        <p:txBody>
          <a:bodyPr/>
          <a:lstStyle/>
          <a:p>
            <a:endParaRPr lang="en-US"/>
          </a:p>
        </p:txBody>
      </p:sp>
      <p:sp>
        <p:nvSpPr>
          <p:cNvPr id="34168" name="Freeform 376"/>
          <p:cNvSpPr>
            <a:spLocks/>
          </p:cNvSpPr>
          <p:nvPr/>
        </p:nvSpPr>
        <p:spPr bwMode="auto">
          <a:xfrm>
            <a:off x="4294188" y="2192338"/>
            <a:ext cx="1587" cy="1587"/>
          </a:xfrm>
          <a:custGeom>
            <a:avLst/>
            <a:gdLst>
              <a:gd name="T0" fmla="*/ 0 w 1587"/>
              <a:gd name="T1" fmla="*/ 2147483646 h 1"/>
              <a:gd name="T2" fmla="*/ 0 w 1587"/>
              <a:gd name="T3" fmla="*/ 0 h 1"/>
              <a:gd name="T4" fmla="*/ 0 w 1587"/>
              <a:gd name="T5" fmla="*/ 2147483646 h 1"/>
              <a:gd name="T6" fmla="*/ 0 60000 65536"/>
              <a:gd name="T7" fmla="*/ 0 60000 65536"/>
              <a:gd name="T8" fmla="*/ 0 60000 65536"/>
            </a:gdLst>
            <a:ahLst/>
            <a:cxnLst>
              <a:cxn ang="T6">
                <a:pos x="T0" y="T1"/>
              </a:cxn>
              <a:cxn ang="T7">
                <a:pos x="T2" y="T3"/>
              </a:cxn>
              <a:cxn ang="T8">
                <a:pos x="T4" y="T5"/>
              </a:cxn>
            </a:cxnLst>
            <a:rect l="0" t="0" r="r" b="b"/>
            <a:pathLst>
              <a:path w="1587" h="1">
                <a:moveTo>
                  <a:pt x="0" y="1"/>
                </a:moveTo>
                <a:lnTo>
                  <a:pt x="0"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69" name="Freeform 377"/>
          <p:cNvSpPr>
            <a:spLocks/>
          </p:cNvSpPr>
          <p:nvPr/>
        </p:nvSpPr>
        <p:spPr bwMode="auto">
          <a:xfrm>
            <a:off x="4294188" y="2192338"/>
            <a:ext cx="1587" cy="1587"/>
          </a:xfrm>
          <a:custGeom>
            <a:avLst/>
            <a:gdLst>
              <a:gd name="T0" fmla="*/ 0 w 1587"/>
              <a:gd name="T1" fmla="*/ 0 h 1"/>
              <a:gd name="T2" fmla="*/ 0 w 1587"/>
              <a:gd name="T3" fmla="*/ 2147483646 h 1"/>
              <a:gd name="T4" fmla="*/ 0 w 1587"/>
              <a:gd name="T5" fmla="*/ 0 h 1"/>
              <a:gd name="T6" fmla="*/ 0 60000 65536"/>
              <a:gd name="T7" fmla="*/ 0 60000 65536"/>
              <a:gd name="T8" fmla="*/ 0 60000 65536"/>
            </a:gdLst>
            <a:ahLst/>
            <a:cxnLst>
              <a:cxn ang="T6">
                <a:pos x="T0" y="T1"/>
              </a:cxn>
              <a:cxn ang="T7">
                <a:pos x="T2" y="T3"/>
              </a:cxn>
              <a:cxn ang="T8">
                <a:pos x="T4" y="T5"/>
              </a:cxn>
            </a:cxnLst>
            <a:rect l="0" t="0" r="r" b="b"/>
            <a:pathLst>
              <a:path w="1587" h="1">
                <a:moveTo>
                  <a:pt x="0" y="0"/>
                </a:move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0" name="Freeform 378"/>
          <p:cNvSpPr>
            <a:spLocks/>
          </p:cNvSpPr>
          <p:nvPr/>
        </p:nvSpPr>
        <p:spPr bwMode="auto">
          <a:xfrm>
            <a:off x="4257675" y="2192338"/>
            <a:ext cx="20638" cy="7937"/>
          </a:xfrm>
          <a:custGeom>
            <a:avLst/>
            <a:gdLst>
              <a:gd name="T0" fmla="*/ 0 w 26"/>
              <a:gd name="T1" fmla="*/ 2147483646 h 8"/>
              <a:gd name="T2" fmla="*/ 0 w 26"/>
              <a:gd name="T3" fmla="*/ 2147483646 h 8"/>
              <a:gd name="T4" fmla="*/ 1500196064 w 26"/>
              <a:gd name="T5" fmla="*/ 2147483646 h 8"/>
              <a:gd name="T6" fmla="*/ 2000470709 w 26"/>
              <a:gd name="T7" fmla="*/ 2147483646 h 8"/>
              <a:gd name="T8" fmla="*/ 2147483646 w 26"/>
              <a:gd name="T9" fmla="*/ 2147483646 h 8"/>
              <a:gd name="T10" fmla="*/ 2147483646 w 26"/>
              <a:gd name="T11" fmla="*/ 2147483646 h 8"/>
              <a:gd name="T12" fmla="*/ 2147483646 w 26"/>
              <a:gd name="T13" fmla="*/ 2147483646 h 8"/>
              <a:gd name="T14" fmla="*/ 2147483646 w 26"/>
              <a:gd name="T15" fmla="*/ 2147483646 h 8"/>
              <a:gd name="T16" fmla="*/ 2147483646 w 26"/>
              <a:gd name="T17" fmla="*/ 2147483646 h 8"/>
              <a:gd name="T18" fmla="*/ 2147483646 w 26"/>
              <a:gd name="T19" fmla="*/ 2147483646 h 8"/>
              <a:gd name="T20" fmla="*/ 2147483646 w 26"/>
              <a:gd name="T21" fmla="*/ 2147483646 h 8"/>
              <a:gd name="T22" fmla="*/ 2147483646 w 26"/>
              <a:gd name="T23" fmla="*/ 2147483646 h 8"/>
              <a:gd name="T24" fmla="*/ 2147483646 w 26"/>
              <a:gd name="T25" fmla="*/ 2147483646 h 8"/>
              <a:gd name="T26" fmla="*/ 2147483646 w 26"/>
              <a:gd name="T27" fmla="*/ 2147483646 h 8"/>
              <a:gd name="T28" fmla="*/ 2147483646 w 26"/>
              <a:gd name="T29" fmla="*/ 2147483646 h 8"/>
              <a:gd name="T30" fmla="*/ 2147483646 w 26"/>
              <a:gd name="T31" fmla="*/ 2147483646 h 8"/>
              <a:gd name="T32" fmla="*/ 2147483646 w 26"/>
              <a:gd name="T33" fmla="*/ 2147483646 h 8"/>
              <a:gd name="T34" fmla="*/ 2147483646 w 26"/>
              <a:gd name="T35" fmla="*/ 2147483646 h 8"/>
              <a:gd name="T36" fmla="*/ 2147483646 w 26"/>
              <a:gd name="T37" fmla="*/ 2147483646 h 8"/>
              <a:gd name="T38" fmla="*/ 2147483646 w 26"/>
              <a:gd name="T39" fmla="*/ 2147483646 h 8"/>
              <a:gd name="T40" fmla="*/ 2147483646 w 26"/>
              <a:gd name="T41" fmla="*/ 2147483646 h 8"/>
              <a:gd name="T42" fmla="*/ 2147483646 w 26"/>
              <a:gd name="T43" fmla="*/ 2147483646 h 8"/>
              <a:gd name="T44" fmla="*/ 2147483646 w 26"/>
              <a:gd name="T45" fmla="*/ 1952875039 h 8"/>
              <a:gd name="T46" fmla="*/ 2147483646 w 26"/>
              <a:gd name="T47" fmla="*/ 2147483646 h 8"/>
              <a:gd name="T48" fmla="*/ 2147483646 w 26"/>
              <a:gd name="T49" fmla="*/ 2147483646 h 8"/>
              <a:gd name="T50" fmla="*/ 2147483646 w 26"/>
              <a:gd name="T51" fmla="*/ 2147483646 h 8"/>
              <a:gd name="T52" fmla="*/ 2147483646 w 26"/>
              <a:gd name="T53" fmla="*/ 1952875039 h 8"/>
              <a:gd name="T54" fmla="*/ 2147483646 w 26"/>
              <a:gd name="T55" fmla="*/ 1952875039 h 8"/>
              <a:gd name="T56" fmla="*/ 2147483646 w 26"/>
              <a:gd name="T57" fmla="*/ 0 h 8"/>
              <a:gd name="T58" fmla="*/ 2147483646 w 26"/>
              <a:gd name="T59" fmla="*/ 0 h 8"/>
              <a:gd name="T60" fmla="*/ 2147483646 w 26"/>
              <a:gd name="T61" fmla="*/ 1952875039 h 8"/>
              <a:gd name="T62" fmla="*/ 2147483646 w 26"/>
              <a:gd name="T63" fmla="*/ 1952875039 h 8"/>
              <a:gd name="T64" fmla="*/ 2147483646 w 26"/>
              <a:gd name="T65" fmla="*/ 1952875039 h 8"/>
              <a:gd name="T66" fmla="*/ 2147483646 w 26"/>
              <a:gd name="T67" fmla="*/ 1952875039 h 8"/>
              <a:gd name="T68" fmla="*/ 2147483646 w 26"/>
              <a:gd name="T69" fmla="*/ 1952875039 h 8"/>
              <a:gd name="T70" fmla="*/ 2147483646 w 26"/>
              <a:gd name="T71" fmla="*/ 976437520 h 8"/>
              <a:gd name="T72" fmla="*/ 2147483646 w 26"/>
              <a:gd name="T73" fmla="*/ 976437520 h 8"/>
              <a:gd name="T74" fmla="*/ 2147483646 w 26"/>
              <a:gd name="T75" fmla="*/ 0 h 8"/>
              <a:gd name="T76" fmla="*/ 1000550878 w 26"/>
              <a:gd name="T77" fmla="*/ 0 h 8"/>
              <a:gd name="T78" fmla="*/ 0 w 26"/>
              <a:gd name="T79" fmla="*/ 976437520 h 8"/>
              <a:gd name="T80" fmla="*/ 0 w 26"/>
              <a:gd name="T81" fmla="*/ 1952875039 h 8"/>
              <a:gd name="T82" fmla="*/ 0 w 26"/>
              <a:gd name="T83" fmla="*/ 2147483646 h 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 h="8">
                <a:moveTo>
                  <a:pt x="0" y="3"/>
                </a:moveTo>
                <a:lnTo>
                  <a:pt x="0" y="5"/>
                </a:lnTo>
                <a:lnTo>
                  <a:pt x="3" y="6"/>
                </a:lnTo>
                <a:lnTo>
                  <a:pt x="4" y="6"/>
                </a:lnTo>
                <a:lnTo>
                  <a:pt x="5" y="6"/>
                </a:lnTo>
                <a:lnTo>
                  <a:pt x="5" y="5"/>
                </a:lnTo>
                <a:lnTo>
                  <a:pt x="6" y="5"/>
                </a:lnTo>
                <a:lnTo>
                  <a:pt x="6" y="3"/>
                </a:lnTo>
                <a:lnTo>
                  <a:pt x="7" y="3"/>
                </a:lnTo>
                <a:lnTo>
                  <a:pt x="7" y="5"/>
                </a:lnTo>
                <a:lnTo>
                  <a:pt x="11" y="5"/>
                </a:lnTo>
                <a:lnTo>
                  <a:pt x="12" y="6"/>
                </a:lnTo>
                <a:lnTo>
                  <a:pt x="13" y="6"/>
                </a:lnTo>
                <a:lnTo>
                  <a:pt x="12" y="7"/>
                </a:lnTo>
                <a:lnTo>
                  <a:pt x="13" y="7"/>
                </a:lnTo>
                <a:lnTo>
                  <a:pt x="16" y="7"/>
                </a:lnTo>
                <a:lnTo>
                  <a:pt x="16" y="8"/>
                </a:lnTo>
                <a:lnTo>
                  <a:pt x="17" y="7"/>
                </a:lnTo>
                <a:lnTo>
                  <a:pt x="18" y="7"/>
                </a:lnTo>
                <a:lnTo>
                  <a:pt x="19" y="6"/>
                </a:lnTo>
                <a:lnTo>
                  <a:pt x="21" y="6"/>
                </a:lnTo>
                <a:lnTo>
                  <a:pt x="24" y="5"/>
                </a:lnTo>
                <a:lnTo>
                  <a:pt x="26" y="2"/>
                </a:lnTo>
                <a:lnTo>
                  <a:pt x="25" y="3"/>
                </a:lnTo>
                <a:lnTo>
                  <a:pt x="24" y="3"/>
                </a:lnTo>
                <a:lnTo>
                  <a:pt x="23" y="3"/>
                </a:lnTo>
                <a:lnTo>
                  <a:pt x="22" y="2"/>
                </a:lnTo>
                <a:lnTo>
                  <a:pt x="21" y="2"/>
                </a:lnTo>
                <a:lnTo>
                  <a:pt x="19" y="0"/>
                </a:lnTo>
                <a:lnTo>
                  <a:pt x="18" y="0"/>
                </a:lnTo>
                <a:lnTo>
                  <a:pt x="17" y="2"/>
                </a:lnTo>
                <a:lnTo>
                  <a:pt x="16" y="2"/>
                </a:lnTo>
                <a:lnTo>
                  <a:pt x="15" y="2"/>
                </a:lnTo>
                <a:lnTo>
                  <a:pt x="12" y="2"/>
                </a:lnTo>
                <a:lnTo>
                  <a:pt x="11" y="2"/>
                </a:lnTo>
                <a:lnTo>
                  <a:pt x="10" y="1"/>
                </a:lnTo>
                <a:lnTo>
                  <a:pt x="7" y="1"/>
                </a:lnTo>
                <a:lnTo>
                  <a:pt x="5" y="0"/>
                </a:lnTo>
                <a:lnTo>
                  <a:pt x="2" y="0"/>
                </a:lnTo>
                <a:lnTo>
                  <a:pt x="0" y="1"/>
                </a:lnTo>
                <a:lnTo>
                  <a:pt x="0" y="2"/>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1" name="Freeform 379"/>
          <p:cNvSpPr>
            <a:spLocks/>
          </p:cNvSpPr>
          <p:nvPr/>
        </p:nvSpPr>
        <p:spPr bwMode="auto">
          <a:xfrm>
            <a:off x="4270375" y="2181225"/>
            <a:ext cx="11113" cy="4763"/>
          </a:xfrm>
          <a:custGeom>
            <a:avLst/>
            <a:gdLst>
              <a:gd name="T0" fmla="*/ 0 w 14"/>
              <a:gd name="T1" fmla="*/ 1501068182 h 6"/>
              <a:gd name="T2" fmla="*/ 0 w 14"/>
              <a:gd name="T3" fmla="*/ 1000711857 h 6"/>
              <a:gd name="T4" fmla="*/ 1000592294 w 14"/>
              <a:gd name="T5" fmla="*/ 1000711857 h 6"/>
              <a:gd name="T6" fmla="*/ 1500258175 w 14"/>
              <a:gd name="T7" fmla="*/ 1000711857 h 6"/>
              <a:gd name="T8" fmla="*/ 2147483646 w 14"/>
              <a:gd name="T9" fmla="*/ 2147483646 h 6"/>
              <a:gd name="T10" fmla="*/ 2147483646 w 14"/>
              <a:gd name="T11" fmla="*/ 2147483646 h 6"/>
              <a:gd name="T12" fmla="*/ 2147483646 w 14"/>
              <a:gd name="T13" fmla="*/ 2147483646 h 6"/>
              <a:gd name="T14" fmla="*/ 2147483646 w 14"/>
              <a:gd name="T15" fmla="*/ 2147483646 h 6"/>
              <a:gd name="T16" fmla="*/ 2147483646 w 14"/>
              <a:gd name="T17" fmla="*/ 2147483646 h 6"/>
              <a:gd name="T18" fmla="*/ 2147483646 w 14"/>
              <a:gd name="T19" fmla="*/ 2147483646 h 6"/>
              <a:gd name="T20" fmla="*/ 2147483646 w 14"/>
              <a:gd name="T21" fmla="*/ 2147483646 h 6"/>
              <a:gd name="T22" fmla="*/ 2147483646 w 14"/>
              <a:gd name="T23" fmla="*/ 2147483646 h 6"/>
              <a:gd name="T24" fmla="*/ 2147483646 w 14"/>
              <a:gd name="T25" fmla="*/ 2147483646 h 6"/>
              <a:gd name="T26" fmla="*/ 2147483646 w 14"/>
              <a:gd name="T27" fmla="*/ 2147483646 h 6"/>
              <a:gd name="T28" fmla="*/ 2147483646 w 14"/>
              <a:gd name="T29" fmla="*/ 2000794204 h 6"/>
              <a:gd name="T30" fmla="*/ 2147483646 w 14"/>
              <a:gd name="T31" fmla="*/ 1501068182 h 6"/>
              <a:gd name="T32" fmla="*/ 2147483646 w 14"/>
              <a:gd name="T33" fmla="*/ 1000711857 h 6"/>
              <a:gd name="T34" fmla="*/ 1500258175 w 14"/>
              <a:gd name="T35" fmla="*/ 0 h 6"/>
              <a:gd name="T36" fmla="*/ 1000592294 w 14"/>
              <a:gd name="T37" fmla="*/ 0 h 6"/>
              <a:gd name="T38" fmla="*/ 0 w 14"/>
              <a:gd name="T39" fmla="*/ 0 h 6"/>
              <a:gd name="T40" fmla="*/ 0 w 14"/>
              <a:gd name="T41" fmla="*/ 1501068182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 h="6">
                <a:moveTo>
                  <a:pt x="0" y="3"/>
                </a:moveTo>
                <a:lnTo>
                  <a:pt x="0" y="2"/>
                </a:lnTo>
                <a:lnTo>
                  <a:pt x="2" y="2"/>
                </a:lnTo>
                <a:lnTo>
                  <a:pt x="3" y="2"/>
                </a:lnTo>
                <a:lnTo>
                  <a:pt x="5" y="5"/>
                </a:lnTo>
                <a:lnTo>
                  <a:pt x="7" y="5"/>
                </a:lnTo>
                <a:lnTo>
                  <a:pt x="8" y="5"/>
                </a:lnTo>
                <a:lnTo>
                  <a:pt x="8" y="6"/>
                </a:lnTo>
                <a:lnTo>
                  <a:pt x="9" y="6"/>
                </a:lnTo>
                <a:lnTo>
                  <a:pt x="10" y="6"/>
                </a:lnTo>
                <a:lnTo>
                  <a:pt x="13" y="6"/>
                </a:lnTo>
                <a:lnTo>
                  <a:pt x="14" y="6"/>
                </a:lnTo>
                <a:lnTo>
                  <a:pt x="14" y="5"/>
                </a:lnTo>
                <a:lnTo>
                  <a:pt x="13" y="5"/>
                </a:lnTo>
                <a:lnTo>
                  <a:pt x="12" y="4"/>
                </a:lnTo>
                <a:lnTo>
                  <a:pt x="9" y="3"/>
                </a:lnTo>
                <a:lnTo>
                  <a:pt x="6" y="2"/>
                </a:lnTo>
                <a:lnTo>
                  <a:pt x="3" y="0"/>
                </a:lnTo>
                <a:lnTo>
                  <a:pt x="2" y="0"/>
                </a:lnTo>
                <a:lnTo>
                  <a:pt x="0" y="0"/>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2" name="Freeform 380"/>
          <p:cNvSpPr>
            <a:spLocks/>
          </p:cNvSpPr>
          <p:nvPr/>
        </p:nvSpPr>
        <p:spPr bwMode="auto">
          <a:xfrm>
            <a:off x="4265613" y="2182813"/>
            <a:ext cx="9525" cy="4762"/>
          </a:xfrm>
          <a:custGeom>
            <a:avLst/>
            <a:gdLst>
              <a:gd name="T0" fmla="*/ 0 w 12"/>
              <a:gd name="T1" fmla="*/ 999662056 h 6"/>
              <a:gd name="T2" fmla="*/ 0 w 12"/>
              <a:gd name="T3" fmla="*/ 1499807773 h 6"/>
              <a:gd name="T4" fmla="*/ 1000502031 w 12"/>
              <a:gd name="T5" fmla="*/ 1499807773 h 6"/>
              <a:gd name="T6" fmla="*/ 1500123206 w 12"/>
              <a:gd name="T7" fmla="*/ 999662056 h 6"/>
              <a:gd name="T8" fmla="*/ 2147483646 w 12"/>
              <a:gd name="T9" fmla="*/ 1499807773 h 6"/>
              <a:gd name="T10" fmla="*/ 2147483646 w 12"/>
              <a:gd name="T11" fmla="*/ 1999954284 h 6"/>
              <a:gd name="T12" fmla="*/ 2147483646 w 12"/>
              <a:gd name="T13" fmla="*/ 1999954284 h 6"/>
              <a:gd name="T14" fmla="*/ 2147483646 w 12"/>
              <a:gd name="T15" fmla="*/ 2147483646 h 6"/>
              <a:gd name="T16" fmla="*/ 2147483646 w 12"/>
              <a:gd name="T17" fmla="*/ 2147483646 h 6"/>
              <a:gd name="T18" fmla="*/ 2147483646 w 12"/>
              <a:gd name="T19" fmla="*/ 1999954284 h 6"/>
              <a:gd name="T20" fmla="*/ 2147483646 w 12"/>
              <a:gd name="T21" fmla="*/ 1499807773 h 6"/>
              <a:gd name="T22" fmla="*/ 2147483646 w 12"/>
              <a:gd name="T23" fmla="*/ 1499807773 h 6"/>
              <a:gd name="T24" fmla="*/ 2147483646 w 12"/>
              <a:gd name="T25" fmla="*/ 500145717 h 6"/>
              <a:gd name="T26" fmla="*/ 2147483646 w 12"/>
              <a:gd name="T27" fmla="*/ 500145717 h 6"/>
              <a:gd name="T28" fmla="*/ 2147483646 w 12"/>
              <a:gd name="T29" fmla="*/ 500145717 h 6"/>
              <a:gd name="T30" fmla="*/ 2147483646 w 12"/>
              <a:gd name="T31" fmla="*/ 500145717 h 6"/>
              <a:gd name="T32" fmla="*/ 1500123206 w 12"/>
              <a:gd name="T33" fmla="*/ 0 h 6"/>
              <a:gd name="T34" fmla="*/ 1500123206 w 12"/>
              <a:gd name="T35" fmla="*/ 500145717 h 6"/>
              <a:gd name="T36" fmla="*/ 1000502031 w 12"/>
              <a:gd name="T37" fmla="*/ 500145717 h 6"/>
              <a:gd name="T38" fmla="*/ 0 w 12"/>
              <a:gd name="T39" fmla="*/ 500145717 h 6"/>
              <a:gd name="T40" fmla="*/ 0 w 12"/>
              <a:gd name="T41" fmla="*/ 999662056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6">
                <a:moveTo>
                  <a:pt x="0" y="2"/>
                </a:moveTo>
                <a:lnTo>
                  <a:pt x="0" y="3"/>
                </a:lnTo>
                <a:lnTo>
                  <a:pt x="2" y="3"/>
                </a:lnTo>
                <a:lnTo>
                  <a:pt x="3" y="2"/>
                </a:lnTo>
                <a:lnTo>
                  <a:pt x="5" y="3"/>
                </a:lnTo>
                <a:lnTo>
                  <a:pt x="6" y="4"/>
                </a:lnTo>
                <a:lnTo>
                  <a:pt x="7" y="4"/>
                </a:lnTo>
                <a:lnTo>
                  <a:pt x="8" y="6"/>
                </a:lnTo>
                <a:lnTo>
                  <a:pt x="9" y="6"/>
                </a:lnTo>
                <a:lnTo>
                  <a:pt x="12" y="4"/>
                </a:lnTo>
                <a:lnTo>
                  <a:pt x="12" y="3"/>
                </a:lnTo>
                <a:lnTo>
                  <a:pt x="9" y="3"/>
                </a:lnTo>
                <a:lnTo>
                  <a:pt x="8" y="1"/>
                </a:lnTo>
                <a:lnTo>
                  <a:pt x="7" y="1"/>
                </a:lnTo>
                <a:lnTo>
                  <a:pt x="6" y="1"/>
                </a:lnTo>
                <a:lnTo>
                  <a:pt x="5" y="1"/>
                </a:lnTo>
                <a:lnTo>
                  <a:pt x="3" y="0"/>
                </a:lnTo>
                <a:lnTo>
                  <a:pt x="3" y="1"/>
                </a:lnTo>
                <a:lnTo>
                  <a:pt x="2" y="1"/>
                </a:lnTo>
                <a:lnTo>
                  <a:pt x="0" y="1"/>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3" name="Freeform 381"/>
          <p:cNvSpPr>
            <a:spLocks/>
          </p:cNvSpPr>
          <p:nvPr/>
        </p:nvSpPr>
        <p:spPr bwMode="auto">
          <a:xfrm>
            <a:off x="4289425" y="2141538"/>
            <a:ext cx="4763" cy="4762"/>
          </a:xfrm>
          <a:custGeom>
            <a:avLst/>
            <a:gdLst>
              <a:gd name="T0" fmla="*/ 0 w 6"/>
              <a:gd name="T1" fmla="*/ 1889103087 h 7"/>
              <a:gd name="T2" fmla="*/ 0 w 6"/>
              <a:gd name="T3" fmla="*/ 1259247633 h 7"/>
              <a:gd name="T4" fmla="*/ 1000711857 w 6"/>
              <a:gd name="T5" fmla="*/ 944551544 h 7"/>
              <a:gd name="T6" fmla="*/ 2000794204 w 6"/>
              <a:gd name="T7" fmla="*/ 314696090 h 7"/>
              <a:gd name="T8" fmla="*/ 2147483646 w 6"/>
              <a:gd name="T9" fmla="*/ 0 h 7"/>
              <a:gd name="T10" fmla="*/ 2147483646 w 6"/>
              <a:gd name="T11" fmla="*/ 314696090 h 7"/>
              <a:gd name="T12" fmla="*/ 2147483646 w 6"/>
              <a:gd name="T13" fmla="*/ 314696090 h 7"/>
              <a:gd name="T14" fmla="*/ 2147483646 w 6"/>
              <a:gd name="T15" fmla="*/ 629855454 h 7"/>
              <a:gd name="T16" fmla="*/ 2147483646 w 6"/>
              <a:gd name="T17" fmla="*/ 944551544 h 7"/>
              <a:gd name="T18" fmla="*/ 2147483646 w 6"/>
              <a:gd name="T19" fmla="*/ 944551544 h 7"/>
              <a:gd name="T20" fmla="*/ 2147483646 w 6"/>
              <a:gd name="T21" fmla="*/ 1259247633 h 7"/>
              <a:gd name="T22" fmla="*/ 2000794204 w 6"/>
              <a:gd name="T23" fmla="*/ 1889103087 h 7"/>
              <a:gd name="T24" fmla="*/ 1501068182 w 6"/>
              <a:gd name="T25" fmla="*/ 1889103087 h 7"/>
              <a:gd name="T26" fmla="*/ 1000711857 w 6"/>
              <a:gd name="T27" fmla="*/ 2147483646 h 7"/>
              <a:gd name="T28" fmla="*/ 0 w 6"/>
              <a:gd name="T29" fmla="*/ 2147483646 h 7"/>
              <a:gd name="T30" fmla="*/ 0 w 6"/>
              <a:gd name="T31" fmla="*/ 1889103087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7">
                <a:moveTo>
                  <a:pt x="0" y="6"/>
                </a:moveTo>
                <a:lnTo>
                  <a:pt x="0" y="4"/>
                </a:lnTo>
                <a:lnTo>
                  <a:pt x="2" y="3"/>
                </a:lnTo>
                <a:lnTo>
                  <a:pt x="4" y="1"/>
                </a:lnTo>
                <a:lnTo>
                  <a:pt x="5" y="0"/>
                </a:lnTo>
                <a:lnTo>
                  <a:pt x="5" y="1"/>
                </a:lnTo>
                <a:lnTo>
                  <a:pt x="6" y="1"/>
                </a:lnTo>
                <a:lnTo>
                  <a:pt x="6" y="2"/>
                </a:lnTo>
                <a:lnTo>
                  <a:pt x="6" y="3"/>
                </a:lnTo>
                <a:lnTo>
                  <a:pt x="5" y="3"/>
                </a:lnTo>
                <a:lnTo>
                  <a:pt x="5" y="4"/>
                </a:lnTo>
                <a:lnTo>
                  <a:pt x="4" y="6"/>
                </a:lnTo>
                <a:lnTo>
                  <a:pt x="3" y="6"/>
                </a:lnTo>
                <a:lnTo>
                  <a:pt x="2" y="7"/>
                </a:lnTo>
                <a:lnTo>
                  <a:pt x="0" y="7"/>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4" name="Freeform 382"/>
          <p:cNvSpPr>
            <a:spLocks/>
          </p:cNvSpPr>
          <p:nvPr/>
        </p:nvSpPr>
        <p:spPr bwMode="auto">
          <a:xfrm>
            <a:off x="4298950" y="2132013"/>
            <a:ext cx="9525" cy="4762"/>
          </a:xfrm>
          <a:custGeom>
            <a:avLst/>
            <a:gdLst>
              <a:gd name="T0" fmla="*/ 0 w 12"/>
              <a:gd name="T1" fmla="*/ 2147483646 h 5"/>
              <a:gd name="T2" fmla="*/ 1500123206 w 12"/>
              <a:gd name="T3" fmla="*/ 1727960273 h 5"/>
              <a:gd name="T4" fmla="*/ 2147483646 w 12"/>
              <a:gd name="T5" fmla="*/ 863526794 h 5"/>
              <a:gd name="T6" fmla="*/ 2147483646 w 12"/>
              <a:gd name="T7" fmla="*/ 0 h 5"/>
              <a:gd name="T8" fmla="*/ 2147483646 w 12"/>
              <a:gd name="T9" fmla="*/ 0 h 5"/>
              <a:gd name="T10" fmla="*/ 2147483646 w 12"/>
              <a:gd name="T11" fmla="*/ 863526794 h 5"/>
              <a:gd name="T12" fmla="*/ 2147483646 w 12"/>
              <a:gd name="T13" fmla="*/ 863526794 h 5"/>
              <a:gd name="T14" fmla="*/ 2147483646 w 12"/>
              <a:gd name="T15" fmla="*/ 1727960273 h 5"/>
              <a:gd name="T16" fmla="*/ 2147483646 w 12"/>
              <a:gd name="T17" fmla="*/ 1727960273 h 5"/>
              <a:gd name="T18" fmla="*/ 2147483646 w 12"/>
              <a:gd name="T19" fmla="*/ 1727960273 h 5"/>
              <a:gd name="T20" fmla="*/ 1500123206 w 12"/>
              <a:gd name="T21" fmla="*/ 2147483646 h 5"/>
              <a:gd name="T22" fmla="*/ 500251413 w 12"/>
              <a:gd name="T23" fmla="*/ 2147483646 h 5"/>
              <a:gd name="T24" fmla="*/ 0 w 12"/>
              <a:gd name="T25" fmla="*/ 2147483646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5">
                <a:moveTo>
                  <a:pt x="0" y="3"/>
                </a:moveTo>
                <a:lnTo>
                  <a:pt x="3" y="2"/>
                </a:lnTo>
                <a:lnTo>
                  <a:pt x="6" y="1"/>
                </a:lnTo>
                <a:lnTo>
                  <a:pt x="11" y="0"/>
                </a:lnTo>
                <a:lnTo>
                  <a:pt x="12" y="0"/>
                </a:lnTo>
                <a:lnTo>
                  <a:pt x="12" y="1"/>
                </a:lnTo>
                <a:lnTo>
                  <a:pt x="10" y="1"/>
                </a:lnTo>
                <a:lnTo>
                  <a:pt x="10" y="2"/>
                </a:lnTo>
                <a:lnTo>
                  <a:pt x="7" y="2"/>
                </a:lnTo>
                <a:lnTo>
                  <a:pt x="6" y="2"/>
                </a:lnTo>
                <a:lnTo>
                  <a:pt x="3" y="3"/>
                </a:lnTo>
                <a:lnTo>
                  <a:pt x="1" y="5"/>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5" name="Freeform 383"/>
          <p:cNvSpPr>
            <a:spLocks/>
          </p:cNvSpPr>
          <p:nvPr/>
        </p:nvSpPr>
        <p:spPr bwMode="auto">
          <a:xfrm>
            <a:off x="4264025" y="2187575"/>
            <a:ext cx="6350" cy="1588"/>
          </a:xfrm>
          <a:custGeom>
            <a:avLst/>
            <a:gdLst>
              <a:gd name="T0" fmla="*/ 0 w 7"/>
              <a:gd name="T1" fmla="*/ 0 h 2"/>
              <a:gd name="T2" fmla="*/ 0 w 7"/>
              <a:gd name="T3" fmla="*/ 500566184 h 2"/>
              <a:gd name="T4" fmla="*/ 746378093 w 7"/>
              <a:gd name="T5" fmla="*/ 500566184 h 2"/>
              <a:gd name="T6" fmla="*/ 746378093 w 7"/>
              <a:gd name="T7" fmla="*/ 1001132368 h 2"/>
              <a:gd name="T8" fmla="*/ 2147483646 w 7"/>
              <a:gd name="T9" fmla="*/ 1001132368 h 2"/>
              <a:gd name="T10" fmla="*/ 2147483646 w 7"/>
              <a:gd name="T11" fmla="*/ 1001132368 h 2"/>
              <a:gd name="T12" fmla="*/ 2147483646 w 7"/>
              <a:gd name="T13" fmla="*/ 500566184 h 2"/>
              <a:gd name="T14" fmla="*/ 2147483646 w 7"/>
              <a:gd name="T15" fmla="*/ 0 h 2"/>
              <a:gd name="T16" fmla="*/ 1492755279 w 7"/>
              <a:gd name="T17" fmla="*/ 0 h 2"/>
              <a:gd name="T18" fmla="*/ 746378093 w 7"/>
              <a:gd name="T19" fmla="*/ 0 h 2"/>
              <a:gd name="T20" fmla="*/ 0 w 7"/>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2">
                <a:moveTo>
                  <a:pt x="0" y="0"/>
                </a:moveTo>
                <a:lnTo>
                  <a:pt x="0" y="1"/>
                </a:lnTo>
                <a:lnTo>
                  <a:pt x="1" y="1"/>
                </a:lnTo>
                <a:lnTo>
                  <a:pt x="1" y="2"/>
                </a:lnTo>
                <a:lnTo>
                  <a:pt x="3" y="2"/>
                </a:lnTo>
                <a:lnTo>
                  <a:pt x="7" y="2"/>
                </a:lnTo>
                <a:lnTo>
                  <a:pt x="7" y="1"/>
                </a:lnTo>
                <a:lnTo>
                  <a:pt x="6" y="0"/>
                </a:lnTo>
                <a:lnTo>
                  <a:pt x="2" y="0"/>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6" name="Freeform 384"/>
          <p:cNvSpPr>
            <a:spLocks/>
          </p:cNvSpPr>
          <p:nvPr/>
        </p:nvSpPr>
        <p:spPr bwMode="auto">
          <a:xfrm>
            <a:off x="4308475" y="2132013"/>
            <a:ext cx="7938" cy="1587"/>
          </a:xfrm>
          <a:custGeom>
            <a:avLst/>
            <a:gdLst>
              <a:gd name="T0" fmla="*/ 0 w 10"/>
              <a:gd name="T1" fmla="*/ 0 h 1"/>
              <a:gd name="T2" fmla="*/ 1000627765 w 10"/>
              <a:gd name="T3" fmla="*/ 0 h 1"/>
              <a:gd name="T4" fmla="*/ 2000626047 w 10"/>
              <a:gd name="T5" fmla="*/ 0 h 1"/>
              <a:gd name="T6" fmla="*/ 2147483646 w 10"/>
              <a:gd name="T7" fmla="*/ 0 h 1"/>
              <a:gd name="T8" fmla="*/ 2147483646 w 10"/>
              <a:gd name="T9" fmla="*/ 0 h 1"/>
              <a:gd name="T10" fmla="*/ 2147483646 w 10"/>
              <a:gd name="T11" fmla="*/ 0 h 1"/>
              <a:gd name="T12" fmla="*/ 2147483646 w 10"/>
              <a:gd name="T13" fmla="*/ 2147483646 h 1"/>
              <a:gd name="T14" fmla="*/ 2000626047 w 10"/>
              <a:gd name="T15" fmla="*/ 2147483646 h 1"/>
              <a:gd name="T16" fmla="*/ 1500312164 w 10"/>
              <a:gd name="T17" fmla="*/ 2147483646 h 1"/>
              <a:gd name="T18" fmla="*/ 1000627765 w 10"/>
              <a:gd name="T19" fmla="*/ 2147483646 h 1"/>
              <a:gd name="T20" fmla="*/ 0 w 10"/>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 h="1">
                <a:moveTo>
                  <a:pt x="0" y="0"/>
                </a:moveTo>
                <a:lnTo>
                  <a:pt x="2" y="0"/>
                </a:lnTo>
                <a:lnTo>
                  <a:pt x="4" y="0"/>
                </a:lnTo>
                <a:lnTo>
                  <a:pt x="7" y="0"/>
                </a:lnTo>
                <a:lnTo>
                  <a:pt x="10" y="0"/>
                </a:lnTo>
                <a:lnTo>
                  <a:pt x="9" y="0"/>
                </a:lnTo>
                <a:lnTo>
                  <a:pt x="6" y="1"/>
                </a:lnTo>
                <a:lnTo>
                  <a:pt x="4" y="1"/>
                </a:lnTo>
                <a:lnTo>
                  <a:pt x="3" y="1"/>
                </a:lnTo>
                <a:lnTo>
                  <a:pt x="2"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7" name="Freeform 385"/>
          <p:cNvSpPr>
            <a:spLocks/>
          </p:cNvSpPr>
          <p:nvPr/>
        </p:nvSpPr>
        <p:spPr bwMode="auto">
          <a:xfrm>
            <a:off x="4292600" y="2136775"/>
            <a:ext cx="4763" cy="3175"/>
          </a:xfrm>
          <a:custGeom>
            <a:avLst/>
            <a:gdLst>
              <a:gd name="T0" fmla="*/ 0 w 7"/>
              <a:gd name="T1" fmla="*/ 2147483646 h 3"/>
              <a:gd name="T2" fmla="*/ 630119724 w 7"/>
              <a:gd name="T3" fmla="*/ 1185033825 h 3"/>
              <a:gd name="T4" fmla="*/ 1260240129 w 7"/>
              <a:gd name="T5" fmla="*/ 1185033825 h 3"/>
              <a:gd name="T6" fmla="*/ 1890359853 w 7"/>
              <a:gd name="T7" fmla="*/ 0 h 3"/>
              <a:gd name="T8" fmla="*/ 2147483646 w 7"/>
              <a:gd name="T9" fmla="*/ 0 h 3"/>
              <a:gd name="T10" fmla="*/ 1575068305 w 7"/>
              <a:gd name="T11" fmla="*/ 1185033825 h 3"/>
              <a:gd name="T12" fmla="*/ 1260240129 w 7"/>
              <a:gd name="T13" fmla="*/ 2147483646 h 3"/>
              <a:gd name="T14" fmla="*/ 630119724 w 7"/>
              <a:gd name="T15" fmla="*/ 2147483646 h 3"/>
              <a:gd name="T16" fmla="*/ 0 w 7"/>
              <a:gd name="T17" fmla="*/ 2147483646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
                <a:moveTo>
                  <a:pt x="0" y="3"/>
                </a:moveTo>
                <a:lnTo>
                  <a:pt x="2" y="1"/>
                </a:lnTo>
                <a:lnTo>
                  <a:pt x="4" y="1"/>
                </a:lnTo>
                <a:lnTo>
                  <a:pt x="6" y="0"/>
                </a:lnTo>
                <a:lnTo>
                  <a:pt x="7" y="0"/>
                </a:lnTo>
                <a:lnTo>
                  <a:pt x="5" y="1"/>
                </a:lnTo>
                <a:lnTo>
                  <a:pt x="4" y="2"/>
                </a:lnTo>
                <a:lnTo>
                  <a:pt x="2" y="3"/>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8" name="Freeform 386"/>
          <p:cNvSpPr>
            <a:spLocks/>
          </p:cNvSpPr>
          <p:nvPr/>
        </p:nvSpPr>
        <p:spPr bwMode="auto">
          <a:xfrm>
            <a:off x="4319588" y="2132013"/>
            <a:ext cx="4762" cy="1587"/>
          </a:xfrm>
          <a:custGeom>
            <a:avLst/>
            <a:gdLst>
              <a:gd name="T0" fmla="*/ 0 w 5"/>
              <a:gd name="T1" fmla="*/ 2147483646 h 1"/>
              <a:gd name="T2" fmla="*/ 863526794 w 5"/>
              <a:gd name="T3" fmla="*/ 2147483646 h 1"/>
              <a:gd name="T4" fmla="*/ 1727960273 w 5"/>
              <a:gd name="T5" fmla="*/ 2147483646 h 1"/>
              <a:gd name="T6" fmla="*/ 2147483646 w 5"/>
              <a:gd name="T7" fmla="*/ 0 h 1"/>
              <a:gd name="T8" fmla="*/ 2147483646 w 5"/>
              <a:gd name="T9" fmla="*/ 0 h 1"/>
              <a:gd name="T10" fmla="*/ 863526794 w 5"/>
              <a:gd name="T11" fmla="*/ 0 h 1"/>
              <a:gd name="T12" fmla="*/ 863526794 w 5"/>
              <a:gd name="T13" fmla="*/ 2147483646 h 1"/>
              <a:gd name="T14" fmla="*/ 0 w 5"/>
              <a:gd name="T15" fmla="*/ 2147483646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1">
                <a:moveTo>
                  <a:pt x="0" y="1"/>
                </a:moveTo>
                <a:lnTo>
                  <a:pt x="1" y="1"/>
                </a:lnTo>
                <a:lnTo>
                  <a:pt x="2" y="1"/>
                </a:lnTo>
                <a:lnTo>
                  <a:pt x="3" y="0"/>
                </a:lnTo>
                <a:lnTo>
                  <a:pt x="5" y="0"/>
                </a:lnTo>
                <a:lnTo>
                  <a:pt x="1" y="0"/>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79" name="Freeform 387"/>
          <p:cNvSpPr>
            <a:spLocks/>
          </p:cNvSpPr>
          <p:nvPr/>
        </p:nvSpPr>
        <p:spPr bwMode="auto">
          <a:xfrm>
            <a:off x="4278313" y="2182813"/>
            <a:ext cx="3175" cy="1587"/>
          </a:xfrm>
          <a:custGeom>
            <a:avLst/>
            <a:gdLst>
              <a:gd name="T0" fmla="*/ 0 w 4"/>
              <a:gd name="T1" fmla="*/ 2147483646 h 1"/>
              <a:gd name="T2" fmla="*/ 1000502031 w 4"/>
              <a:gd name="T3" fmla="*/ 0 h 1"/>
              <a:gd name="T4" fmla="*/ 1500123206 w 4"/>
              <a:gd name="T5" fmla="*/ 2147483646 h 1"/>
              <a:gd name="T6" fmla="*/ 2000373825 w 4"/>
              <a:gd name="T7" fmla="*/ 2147483646 h 1"/>
              <a:gd name="T8" fmla="*/ 1500123206 w 4"/>
              <a:gd name="T9" fmla="*/ 2147483646 h 1"/>
              <a:gd name="T10" fmla="*/ 0 w 4"/>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1">
                <a:moveTo>
                  <a:pt x="0" y="1"/>
                </a:moveTo>
                <a:lnTo>
                  <a:pt x="2" y="0"/>
                </a:lnTo>
                <a:lnTo>
                  <a:pt x="3" y="1"/>
                </a:lnTo>
                <a:lnTo>
                  <a:pt x="4" y="1"/>
                </a:lnTo>
                <a:lnTo>
                  <a:pt x="3"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0" name="Freeform 388"/>
          <p:cNvSpPr>
            <a:spLocks/>
          </p:cNvSpPr>
          <p:nvPr/>
        </p:nvSpPr>
        <p:spPr bwMode="auto">
          <a:xfrm>
            <a:off x="4327525" y="2130425"/>
            <a:ext cx="1588" cy="1588"/>
          </a:xfrm>
          <a:custGeom>
            <a:avLst/>
            <a:gdLst>
              <a:gd name="T0" fmla="*/ 0 w 1"/>
              <a:gd name="T1" fmla="*/ 1001132368 h 2"/>
              <a:gd name="T2" fmla="*/ 0 w 1"/>
              <a:gd name="T3" fmla="*/ 0 h 2"/>
              <a:gd name="T4" fmla="*/ 2147483646 w 1"/>
              <a:gd name="T5" fmla="*/ 1001132368 h 2"/>
              <a:gd name="T6" fmla="*/ 0 w 1"/>
              <a:gd name="T7" fmla="*/ 100113236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2"/>
                </a:moveTo>
                <a:lnTo>
                  <a:pt x="0" y="0"/>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1" name="Freeform 389"/>
          <p:cNvSpPr>
            <a:spLocks/>
          </p:cNvSpPr>
          <p:nvPr/>
        </p:nvSpPr>
        <p:spPr bwMode="auto">
          <a:xfrm>
            <a:off x="4330700" y="2130425"/>
            <a:ext cx="1588" cy="1588"/>
          </a:xfrm>
          <a:custGeom>
            <a:avLst/>
            <a:gdLst>
              <a:gd name="T0" fmla="*/ 0 w 1"/>
              <a:gd name="T1" fmla="*/ 0 h 2"/>
              <a:gd name="T2" fmla="*/ 2147483646 w 1"/>
              <a:gd name="T3" fmla="*/ 0 h 2"/>
              <a:gd name="T4" fmla="*/ 2147483646 w 1"/>
              <a:gd name="T5" fmla="*/ 1001132368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1" y="0"/>
                </a:lnTo>
                <a:lnTo>
                  <a:pt x="1" y="2"/>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2" name="Freeform 390"/>
          <p:cNvSpPr>
            <a:spLocks/>
          </p:cNvSpPr>
          <p:nvPr/>
        </p:nvSpPr>
        <p:spPr bwMode="auto">
          <a:xfrm>
            <a:off x="4649788" y="1993900"/>
            <a:ext cx="165100" cy="68263"/>
          </a:xfrm>
          <a:custGeom>
            <a:avLst/>
            <a:gdLst>
              <a:gd name="T0" fmla="*/ 2147483646 w 207"/>
              <a:gd name="T1" fmla="*/ 2147483646 h 86"/>
              <a:gd name="T2" fmla="*/ 2147483646 w 207"/>
              <a:gd name="T3" fmla="*/ 2147483646 h 86"/>
              <a:gd name="T4" fmla="*/ 2147483646 w 207"/>
              <a:gd name="T5" fmla="*/ 2147483646 h 86"/>
              <a:gd name="T6" fmla="*/ 1014644781 w 207"/>
              <a:gd name="T7" fmla="*/ 2147483646 h 86"/>
              <a:gd name="T8" fmla="*/ 0 w 207"/>
              <a:gd name="T9" fmla="*/ 2147483646 h 86"/>
              <a:gd name="T10" fmla="*/ 2147483646 w 207"/>
              <a:gd name="T11" fmla="*/ 2147483646 h 86"/>
              <a:gd name="T12" fmla="*/ 2147483646 w 207"/>
              <a:gd name="T13" fmla="*/ 2147483646 h 86"/>
              <a:gd name="T14" fmla="*/ 2147483646 w 207"/>
              <a:gd name="T15" fmla="*/ 2147483646 h 86"/>
              <a:gd name="T16" fmla="*/ 2147483646 w 207"/>
              <a:gd name="T17" fmla="*/ 2147483646 h 86"/>
              <a:gd name="T18" fmla="*/ 2147483646 w 207"/>
              <a:gd name="T19" fmla="*/ 2147483646 h 86"/>
              <a:gd name="T20" fmla="*/ 2147483646 w 207"/>
              <a:gd name="T21" fmla="*/ 2147483646 h 86"/>
              <a:gd name="T22" fmla="*/ 2147483646 w 207"/>
              <a:gd name="T23" fmla="*/ 2147483646 h 86"/>
              <a:gd name="T24" fmla="*/ 2147483646 w 207"/>
              <a:gd name="T25" fmla="*/ 2147483646 h 86"/>
              <a:gd name="T26" fmla="*/ 2147483646 w 207"/>
              <a:gd name="T27" fmla="*/ 2147483646 h 86"/>
              <a:gd name="T28" fmla="*/ 2147483646 w 207"/>
              <a:gd name="T29" fmla="*/ 2147483646 h 86"/>
              <a:gd name="T30" fmla="*/ 2147483646 w 207"/>
              <a:gd name="T31" fmla="*/ 2147483646 h 86"/>
              <a:gd name="T32" fmla="*/ 2147483646 w 207"/>
              <a:gd name="T33" fmla="*/ 2147483646 h 86"/>
              <a:gd name="T34" fmla="*/ 2147483646 w 207"/>
              <a:gd name="T35" fmla="*/ 0 h 86"/>
              <a:gd name="T36" fmla="*/ 2147483646 w 207"/>
              <a:gd name="T37" fmla="*/ 2147483646 h 86"/>
              <a:gd name="T38" fmla="*/ 2147483646 w 207"/>
              <a:gd name="T39" fmla="*/ 2147483646 h 86"/>
              <a:gd name="T40" fmla="*/ 2147483646 w 207"/>
              <a:gd name="T41" fmla="*/ 2147483646 h 86"/>
              <a:gd name="T42" fmla="*/ 2147483646 w 207"/>
              <a:gd name="T43" fmla="*/ 2147483646 h 86"/>
              <a:gd name="T44" fmla="*/ 2147483646 w 207"/>
              <a:gd name="T45" fmla="*/ 2147483646 h 86"/>
              <a:gd name="T46" fmla="*/ 2147483646 w 207"/>
              <a:gd name="T47" fmla="*/ 2147483646 h 8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7" h="86">
                <a:moveTo>
                  <a:pt x="107" y="59"/>
                </a:moveTo>
                <a:lnTo>
                  <a:pt x="59" y="65"/>
                </a:lnTo>
                <a:lnTo>
                  <a:pt x="10" y="71"/>
                </a:lnTo>
                <a:lnTo>
                  <a:pt x="2" y="73"/>
                </a:lnTo>
                <a:lnTo>
                  <a:pt x="0" y="64"/>
                </a:lnTo>
                <a:lnTo>
                  <a:pt x="11" y="29"/>
                </a:lnTo>
                <a:lnTo>
                  <a:pt x="15" y="24"/>
                </a:lnTo>
                <a:lnTo>
                  <a:pt x="30" y="20"/>
                </a:lnTo>
                <a:lnTo>
                  <a:pt x="35" y="20"/>
                </a:lnTo>
                <a:lnTo>
                  <a:pt x="41" y="24"/>
                </a:lnTo>
                <a:lnTo>
                  <a:pt x="48" y="27"/>
                </a:lnTo>
                <a:lnTo>
                  <a:pt x="61" y="34"/>
                </a:lnTo>
                <a:lnTo>
                  <a:pt x="77" y="47"/>
                </a:lnTo>
                <a:lnTo>
                  <a:pt x="92" y="33"/>
                </a:lnTo>
                <a:lnTo>
                  <a:pt x="91" y="28"/>
                </a:lnTo>
                <a:lnTo>
                  <a:pt x="87" y="16"/>
                </a:lnTo>
                <a:lnTo>
                  <a:pt x="86" y="10"/>
                </a:lnTo>
                <a:lnTo>
                  <a:pt x="88" y="0"/>
                </a:lnTo>
                <a:lnTo>
                  <a:pt x="130" y="7"/>
                </a:lnTo>
                <a:lnTo>
                  <a:pt x="170" y="14"/>
                </a:lnTo>
                <a:lnTo>
                  <a:pt x="187" y="40"/>
                </a:lnTo>
                <a:lnTo>
                  <a:pt x="207" y="81"/>
                </a:lnTo>
                <a:lnTo>
                  <a:pt x="168" y="86"/>
                </a:lnTo>
                <a:lnTo>
                  <a:pt x="107" y="59"/>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3" name="Freeform 391"/>
          <p:cNvSpPr>
            <a:spLocks/>
          </p:cNvSpPr>
          <p:nvPr/>
        </p:nvSpPr>
        <p:spPr bwMode="auto">
          <a:xfrm>
            <a:off x="4406900" y="2317750"/>
            <a:ext cx="4763" cy="6350"/>
          </a:xfrm>
          <a:custGeom>
            <a:avLst/>
            <a:gdLst>
              <a:gd name="T0" fmla="*/ 1000711857 w 6"/>
              <a:gd name="T1" fmla="*/ 0 h 9"/>
              <a:gd name="T2" fmla="*/ 1501068182 w 6"/>
              <a:gd name="T3" fmla="*/ 351452744 h 9"/>
              <a:gd name="T4" fmla="*/ 1000711857 w 6"/>
              <a:gd name="T5" fmla="*/ 351452744 h 9"/>
              <a:gd name="T6" fmla="*/ 1501068182 w 6"/>
              <a:gd name="T7" fmla="*/ 351452744 h 9"/>
              <a:gd name="T8" fmla="*/ 1501068182 w 6"/>
              <a:gd name="T9" fmla="*/ 1053860817 h 9"/>
              <a:gd name="T10" fmla="*/ 1501068182 w 6"/>
              <a:gd name="T11" fmla="*/ 1404816144 h 9"/>
              <a:gd name="T12" fmla="*/ 2147483646 w 6"/>
              <a:gd name="T13" fmla="*/ 1404816144 h 9"/>
              <a:gd name="T14" fmla="*/ 2147483646 w 6"/>
              <a:gd name="T15" fmla="*/ 1756268889 h 9"/>
              <a:gd name="T16" fmla="*/ 2147483646 w 6"/>
              <a:gd name="T17" fmla="*/ 1756268889 h 9"/>
              <a:gd name="T18" fmla="*/ 2147483646 w 6"/>
              <a:gd name="T19" fmla="*/ 2107224217 h 9"/>
              <a:gd name="T20" fmla="*/ 2147483646 w 6"/>
              <a:gd name="T21" fmla="*/ 2107224217 h 9"/>
              <a:gd name="T22" fmla="*/ 2147483646 w 6"/>
              <a:gd name="T23" fmla="*/ 2147483646 h 9"/>
              <a:gd name="T24" fmla="*/ 2147483646 w 6"/>
              <a:gd name="T25" fmla="*/ 2147483646 h 9"/>
              <a:gd name="T26" fmla="*/ 2147483646 w 6"/>
              <a:gd name="T27" fmla="*/ 2147483646 h 9"/>
              <a:gd name="T28" fmla="*/ 2147483646 w 6"/>
              <a:gd name="T29" fmla="*/ 2147483646 h 9"/>
              <a:gd name="T30" fmla="*/ 2147483646 w 6"/>
              <a:gd name="T31" fmla="*/ 2147483646 h 9"/>
              <a:gd name="T32" fmla="*/ 1501068182 w 6"/>
              <a:gd name="T33" fmla="*/ 2147483646 h 9"/>
              <a:gd name="T34" fmla="*/ 1000711857 w 6"/>
              <a:gd name="T35" fmla="*/ 2147483646 h 9"/>
              <a:gd name="T36" fmla="*/ 1000711857 w 6"/>
              <a:gd name="T37" fmla="*/ 2147483646 h 9"/>
              <a:gd name="T38" fmla="*/ 1000711857 w 6"/>
              <a:gd name="T39" fmla="*/ 2147483646 h 9"/>
              <a:gd name="T40" fmla="*/ 500356325 w 6"/>
              <a:gd name="T41" fmla="*/ 2147483646 h 9"/>
              <a:gd name="T42" fmla="*/ 0 w 6"/>
              <a:gd name="T43" fmla="*/ 2147483646 h 9"/>
              <a:gd name="T44" fmla="*/ 500356325 w 6"/>
              <a:gd name="T45" fmla="*/ 2147483646 h 9"/>
              <a:gd name="T46" fmla="*/ 1000711857 w 6"/>
              <a:gd name="T47" fmla="*/ 2107224217 h 9"/>
              <a:gd name="T48" fmla="*/ 500356325 w 6"/>
              <a:gd name="T49" fmla="*/ 2107224217 h 9"/>
              <a:gd name="T50" fmla="*/ 500356325 w 6"/>
              <a:gd name="T51" fmla="*/ 1756268889 h 9"/>
              <a:gd name="T52" fmla="*/ 500356325 w 6"/>
              <a:gd name="T53" fmla="*/ 1404816144 h 9"/>
              <a:gd name="T54" fmla="*/ 500356325 w 6"/>
              <a:gd name="T55" fmla="*/ 1053860817 h 9"/>
              <a:gd name="T56" fmla="*/ 500356325 w 6"/>
              <a:gd name="T57" fmla="*/ 351452744 h 9"/>
              <a:gd name="T58" fmla="*/ 1000711857 w 6"/>
              <a:gd name="T59" fmla="*/ 0 h 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 h="9">
                <a:moveTo>
                  <a:pt x="2" y="0"/>
                </a:moveTo>
                <a:lnTo>
                  <a:pt x="3" y="1"/>
                </a:lnTo>
                <a:lnTo>
                  <a:pt x="2" y="1"/>
                </a:lnTo>
                <a:lnTo>
                  <a:pt x="3" y="1"/>
                </a:lnTo>
                <a:lnTo>
                  <a:pt x="3" y="3"/>
                </a:lnTo>
                <a:lnTo>
                  <a:pt x="3" y="4"/>
                </a:lnTo>
                <a:lnTo>
                  <a:pt x="5" y="4"/>
                </a:lnTo>
                <a:lnTo>
                  <a:pt x="5" y="5"/>
                </a:lnTo>
                <a:lnTo>
                  <a:pt x="6" y="5"/>
                </a:lnTo>
                <a:lnTo>
                  <a:pt x="5" y="6"/>
                </a:lnTo>
                <a:lnTo>
                  <a:pt x="6" y="6"/>
                </a:lnTo>
                <a:lnTo>
                  <a:pt x="6" y="7"/>
                </a:lnTo>
                <a:lnTo>
                  <a:pt x="5" y="7"/>
                </a:lnTo>
                <a:lnTo>
                  <a:pt x="5" y="9"/>
                </a:lnTo>
                <a:lnTo>
                  <a:pt x="5" y="7"/>
                </a:lnTo>
                <a:lnTo>
                  <a:pt x="5" y="9"/>
                </a:lnTo>
                <a:lnTo>
                  <a:pt x="3" y="9"/>
                </a:lnTo>
                <a:lnTo>
                  <a:pt x="2" y="9"/>
                </a:lnTo>
                <a:lnTo>
                  <a:pt x="2" y="7"/>
                </a:lnTo>
                <a:lnTo>
                  <a:pt x="2" y="9"/>
                </a:lnTo>
                <a:lnTo>
                  <a:pt x="1" y="9"/>
                </a:lnTo>
                <a:lnTo>
                  <a:pt x="0" y="9"/>
                </a:lnTo>
                <a:lnTo>
                  <a:pt x="1" y="7"/>
                </a:lnTo>
                <a:lnTo>
                  <a:pt x="2" y="6"/>
                </a:lnTo>
                <a:lnTo>
                  <a:pt x="1" y="6"/>
                </a:lnTo>
                <a:lnTo>
                  <a:pt x="1" y="5"/>
                </a:lnTo>
                <a:lnTo>
                  <a:pt x="1" y="4"/>
                </a:lnTo>
                <a:lnTo>
                  <a:pt x="1" y="3"/>
                </a:lnTo>
                <a:lnTo>
                  <a:pt x="1" y="1"/>
                </a:lnTo>
                <a:lnTo>
                  <a:pt x="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4" name="Freeform 392"/>
          <p:cNvSpPr>
            <a:spLocks/>
          </p:cNvSpPr>
          <p:nvPr/>
        </p:nvSpPr>
        <p:spPr bwMode="auto">
          <a:xfrm>
            <a:off x="4646613" y="2039938"/>
            <a:ext cx="136525" cy="82550"/>
          </a:xfrm>
          <a:custGeom>
            <a:avLst/>
            <a:gdLst>
              <a:gd name="T0" fmla="*/ 2147483646 w 172"/>
              <a:gd name="T1" fmla="*/ 2147483646 h 103"/>
              <a:gd name="T2" fmla="*/ 2147483646 w 172"/>
              <a:gd name="T3" fmla="*/ 2147483646 h 103"/>
              <a:gd name="T4" fmla="*/ 2147483646 w 172"/>
              <a:gd name="T5" fmla="*/ 2147483646 h 103"/>
              <a:gd name="T6" fmla="*/ 2147483646 w 172"/>
              <a:gd name="T7" fmla="*/ 2147483646 h 103"/>
              <a:gd name="T8" fmla="*/ 2147483646 w 172"/>
              <a:gd name="T9" fmla="*/ 2147483646 h 103"/>
              <a:gd name="T10" fmla="*/ 2147483646 w 172"/>
              <a:gd name="T11" fmla="*/ 2147483646 h 103"/>
              <a:gd name="T12" fmla="*/ 2147483646 w 172"/>
              <a:gd name="T13" fmla="*/ 2147483646 h 103"/>
              <a:gd name="T14" fmla="*/ 2147483646 w 172"/>
              <a:gd name="T15" fmla="*/ 2147483646 h 103"/>
              <a:gd name="T16" fmla="*/ 1000502031 w 172"/>
              <a:gd name="T17" fmla="*/ 2147483646 h 103"/>
              <a:gd name="T18" fmla="*/ 0 w 172"/>
              <a:gd name="T19" fmla="*/ 2147483646 h 103"/>
              <a:gd name="T20" fmla="*/ 2147483646 w 172"/>
              <a:gd name="T21" fmla="*/ 2147483646 h 103"/>
              <a:gd name="T22" fmla="*/ 2147483646 w 172"/>
              <a:gd name="T23" fmla="*/ 2147483646 h 103"/>
              <a:gd name="T24" fmla="*/ 2147483646 w 172"/>
              <a:gd name="T25" fmla="*/ 2147483646 h 103"/>
              <a:gd name="T26" fmla="*/ 2147483646 w 172"/>
              <a:gd name="T27" fmla="*/ 2147483646 h 103"/>
              <a:gd name="T28" fmla="*/ 2147483646 w 172"/>
              <a:gd name="T29" fmla="*/ 2147483646 h 103"/>
              <a:gd name="T30" fmla="*/ 2147483646 w 172"/>
              <a:gd name="T31" fmla="*/ 0 h 103"/>
              <a:gd name="T32" fmla="*/ 2147483646 w 172"/>
              <a:gd name="T33" fmla="*/ 2147483646 h 103"/>
              <a:gd name="T34" fmla="*/ 2147483646 w 172"/>
              <a:gd name="T35" fmla="*/ 2147483646 h 103"/>
              <a:gd name="T36" fmla="*/ 2147483646 w 172"/>
              <a:gd name="T37" fmla="*/ 2147483646 h 103"/>
              <a:gd name="T38" fmla="*/ 2147483646 w 172"/>
              <a:gd name="T39" fmla="*/ 2147483646 h 103"/>
              <a:gd name="T40" fmla="*/ 2147483646 w 172"/>
              <a:gd name="T41" fmla="*/ 2147483646 h 103"/>
              <a:gd name="T42" fmla="*/ 2147483646 w 172"/>
              <a:gd name="T43" fmla="*/ 2147483646 h 103"/>
              <a:gd name="T44" fmla="*/ 2147483646 w 172"/>
              <a:gd name="T45" fmla="*/ 2147483646 h 103"/>
              <a:gd name="T46" fmla="*/ 2147483646 w 172"/>
              <a:gd name="T47" fmla="*/ 2147483646 h 103"/>
              <a:gd name="T48" fmla="*/ 2147483646 w 172"/>
              <a:gd name="T49" fmla="*/ 2147483646 h 103"/>
              <a:gd name="T50" fmla="*/ 2147483646 w 172"/>
              <a:gd name="T51" fmla="*/ 2147483646 h 103"/>
              <a:gd name="T52" fmla="*/ 2147483646 w 172"/>
              <a:gd name="T53" fmla="*/ 2147483646 h 103"/>
              <a:gd name="T54" fmla="*/ 2147483646 w 172"/>
              <a:gd name="T55" fmla="*/ 2147483646 h 103"/>
              <a:gd name="T56" fmla="*/ 2147483646 w 172"/>
              <a:gd name="T57" fmla="*/ 2147483646 h 103"/>
              <a:gd name="T58" fmla="*/ 2147483646 w 172"/>
              <a:gd name="T59" fmla="*/ 2147483646 h 103"/>
              <a:gd name="T60" fmla="*/ 2147483646 w 172"/>
              <a:gd name="T61" fmla="*/ 2147483646 h 103"/>
              <a:gd name="T62" fmla="*/ 2147483646 w 172"/>
              <a:gd name="T63" fmla="*/ 2147483646 h 103"/>
              <a:gd name="T64" fmla="*/ 2147483646 w 172"/>
              <a:gd name="T65" fmla="*/ 2147483646 h 103"/>
              <a:gd name="T66" fmla="*/ 2147483646 w 172"/>
              <a:gd name="T67" fmla="*/ 2147483646 h 103"/>
              <a:gd name="T68" fmla="*/ 2147483646 w 172"/>
              <a:gd name="T69" fmla="*/ 2147483646 h 103"/>
              <a:gd name="T70" fmla="*/ 2147483646 w 172"/>
              <a:gd name="T71" fmla="*/ 2147483646 h 103"/>
              <a:gd name="T72" fmla="*/ 2147483646 w 172"/>
              <a:gd name="T73" fmla="*/ 2147483646 h 103"/>
              <a:gd name="T74" fmla="*/ 2147483646 w 172"/>
              <a:gd name="T75" fmla="*/ 2147483646 h 103"/>
              <a:gd name="T76" fmla="*/ 2147483646 w 172"/>
              <a:gd name="T77" fmla="*/ 2147483646 h 103"/>
              <a:gd name="T78" fmla="*/ 2147483646 w 172"/>
              <a:gd name="T79" fmla="*/ 2147483646 h 103"/>
              <a:gd name="T80" fmla="*/ 2147483646 w 172"/>
              <a:gd name="T81" fmla="*/ 2147483646 h 103"/>
              <a:gd name="T82" fmla="*/ 2147483646 w 172"/>
              <a:gd name="T83" fmla="*/ 2147483646 h 103"/>
              <a:gd name="T84" fmla="*/ 2147483646 w 172"/>
              <a:gd name="T85" fmla="*/ 2147483646 h 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2" h="103">
                <a:moveTo>
                  <a:pt x="57" y="84"/>
                </a:moveTo>
                <a:lnTo>
                  <a:pt x="57" y="70"/>
                </a:lnTo>
                <a:lnTo>
                  <a:pt x="31" y="66"/>
                </a:lnTo>
                <a:lnTo>
                  <a:pt x="13" y="63"/>
                </a:lnTo>
                <a:lnTo>
                  <a:pt x="12" y="58"/>
                </a:lnTo>
                <a:lnTo>
                  <a:pt x="9" y="58"/>
                </a:lnTo>
                <a:lnTo>
                  <a:pt x="7" y="33"/>
                </a:lnTo>
                <a:lnTo>
                  <a:pt x="6" y="41"/>
                </a:lnTo>
                <a:lnTo>
                  <a:pt x="2" y="52"/>
                </a:lnTo>
                <a:lnTo>
                  <a:pt x="0" y="51"/>
                </a:lnTo>
                <a:lnTo>
                  <a:pt x="5" y="42"/>
                </a:lnTo>
                <a:lnTo>
                  <a:pt x="7" y="31"/>
                </a:lnTo>
                <a:lnTo>
                  <a:pt x="6" y="14"/>
                </a:lnTo>
                <a:lnTo>
                  <a:pt x="14" y="12"/>
                </a:lnTo>
                <a:lnTo>
                  <a:pt x="63" y="6"/>
                </a:lnTo>
                <a:lnTo>
                  <a:pt x="111" y="0"/>
                </a:lnTo>
                <a:lnTo>
                  <a:pt x="172" y="27"/>
                </a:lnTo>
                <a:lnTo>
                  <a:pt x="168" y="48"/>
                </a:lnTo>
                <a:lnTo>
                  <a:pt x="147" y="67"/>
                </a:lnTo>
                <a:lnTo>
                  <a:pt x="148" y="78"/>
                </a:lnTo>
                <a:lnTo>
                  <a:pt x="158" y="92"/>
                </a:lnTo>
                <a:lnTo>
                  <a:pt x="142" y="89"/>
                </a:lnTo>
                <a:lnTo>
                  <a:pt x="130" y="91"/>
                </a:lnTo>
                <a:lnTo>
                  <a:pt x="110" y="96"/>
                </a:lnTo>
                <a:lnTo>
                  <a:pt x="90" y="103"/>
                </a:lnTo>
                <a:lnTo>
                  <a:pt x="83" y="87"/>
                </a:lnTo>
                <a:lnTo>
                  <a:pt x="81" y="87"/>
                </a:lnTo>
                <a:lnTo>
                  <a:pt x="79" y="86"/>
                </a:lnTo>
                <a:lnTo>
                  <a:pt x="78" y="85"/>
                </a:lnTo>
                <a:lnTo>
                  <a:pt x="76" y="85"/>
                </a:lnTo>
                <a:lnTo>
                  <a:pt x="75" y="85"/>
                </a:lnTo>
                <a:lnTo>
                  <a:pt x="75" y="84"/>
                </a:lnTo>
                <a:lnTo>
                  <a:pt x="73" y="83"/>
                </a:lnTo>
                <a:lnTo>
                  <a:pt x="73" y="82"/>
                </a:lnTo>
                <a:lnTo>
                  <a:pt x="72" y="82"/>
                </a:lnTo>
                <a:lnTo>
                  <a:pt x="70" y="82"/>
                </a:lnTo>
                <a:lnTo>
                  <a:pt x="70" y="80"/>
                </a:lnTo>
                <a:lnTo>
                  <a:pt x="69" y="80"/>
                </a:lnTo>
                <a:lnTo>
                  <a:pt x="67" y="82"/>
                </a:lnTo>
                <a:lnTo>
                  <a:pt x="67" y="83"/>
                </a:lnTo>
                <a:lnTo>
                  <a:pt x="66" y="83"/>
                </a:lnTo>
                <a:lnTo>
                  <a:pt x="60" y="83"/>
                </a:lnTo>
                <a:lnTo>
                  <a:pt x="57" y="8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5" name="Freeform 393"/>
          <p:cNvSpPr>
            <a:spLocks/>
          </p:cNvSpPr>
          <p:nvPr/>
        </p:nvSpPr>
        <p:spPr bwMode="auto">
          <a:xfrm>
            <a:off x="4314825" y="2228850"/>
            <a:ext cx="19050" cy="23813"/>
          </a:xfrm>
          <a:custGeom>
            <a:avLst/>
            <a:gdLst>
              <a:gd name="T0" fmla="*/ 568021304 w 23"/>
              <a:gd name="T1" fmla="*/ 2147483646 h 28"/>
              <a:gd name="T2" fmla="*/ 1136728409 w 23"/>
              <a:gd name="T3" fmla="*/ 2147483646 h 28"/>
              <a:gd name="T4" fmla="*/ 1704749713 w 23"/>
              <a:gd name="T5" fmla="*/ 2147483646 h 28"/>
              <a:gd name="T6" fmla="*/ 1704749713 w 23"/>
              <a:gd name="T7" fmla="*/ 2147483646 h 28"/>
              <a:gd name="T8" fmla="*/ 2147483646 w 23"/>
              <a:gd name="T9" fmla="*/ 2147483646 h 28"/>
              <a:gd name="T10" fmla="*/ 2147483646 w 23"/>
              <a:gd name="T11" fmla="*/ 1230315654 h 28"/>
              <a:gd name="T12" fmla="*/ 2147483646 w 23"/>
              <a:gd name="T13" fmla="*/ 0 h 28"/>
              <a:gd name="T14" fmla="*/ 2147483646 w 23"/>
              <a:gd name="T15" fmla="*/ 614796380 h 28"/>
              <a:gd name="T16" fmla="*/ 2147483646 w 23"/>
              <a:gd name="T17" fmla="*/ 0 h 28"/>
              <a:gd name="T18" fmla="*/ 2147483646 w 23"/>
              <a:gd name="T19" fmla="*/ 1230315654 h 28"/>
              <a:gd name="T20" fmla="*/ 2147483646 w 23"/>
              <a:gd name="T21" fmla="*/ 2147483646 h 28"/>
              <a:gd name="T22" fmla="*/ 2147483646 w 23"/>
              <a:gd name="T23" fmla="*/ 2147483646 h 28"/>
              <a:gd name="T24" fmla="*/ 2147483646 w 23"/>
              <a:gd name="T25" fmla="*/ 2147483646 h 28"/>
              <a:gd name="T26" fmla="*/ 2147483646 w 23"/>
              <a:gd name="T27" fmla="*/ 2147483646 h 28"/>
              <a:gd name="T28" fmla="*/ 2147483646 w 23"/>
              <a:gd name="T29" fmla="*/ 2147483646 h 28"/>
              <a:gd name="T30" fmla="*/ 2147483646 w 23"/>
              <a:gd name="T31" fmla="*/ 2147483646 h 28"/>
              <a:gd name="T32" fmla="*/ 2147483646 w 23"/>
              <a:gd name="T33" fmla="*/ 2147483646 h 28"/>
              <a:gd name="T34" fmla="*/ 2147483646 w 23"/>
              <a:gd name="T35" fmla="*/ 2147483646 h 28"/>
              <a:gd name="T36" fmla="*/ 2147483646 w 23"/>
              <a:gd name="T37" fmla="*/ 2147483646 h 28"/>
              <a:gd name="T38" fmla="*/ 2147483646 w 23"/>
              <a:gd name="T39" fmla="*/ 2147483646 h 28"/>
              <a:gd name="T40" fmla="*/ 2147483646 w 23"/>
              <a:gd name="T41" fmla="*/ 2147483646 h 28"/>
              <a:gd name="T42" fmla="*/ 2147483646 w 23"/>
              <a:gd name="T43" fmla="*/ 2147483646 h 28"/>
              <a:gd name="T44" fmla="*/ 1704749713 w 23"/>
              <a:gd name="T45" fmla="*/ 2147483646 h 28"/>
              <a:gd name="T46" fmla="*/ 1704749713 w 23"/>
              <a:gd name="T47" fmla="*/ 2147483646 h 28"/>
              <a:gd name="T48" fmla="*/ 2147483646 w 23"/>
              <a:gd name="T49" fmla="*/ 2147483646 h 28"/>
              <a:gd name="T50" fmla="*/ 2147483646 w 23"/>
              <a:gd name="T51" fmla="*/ 2147483646 h 28"/>
              <a:gd name="T52" fmla="*/ 2147483646 w 23"/>
              <a:gd name="T53" fmla="*/ 2147483646 h 28"/>
              <a:gd name="T54" fmla="*/ 1704749713 w 23"/>
              <a:gd name="T55" fmla="*/ 2147483646 h 28"/>
              <a:gd name="T56" fmla="*/ 1136728409 w 23"/>
              <a:gd name="T57" fmla="*/ 2147483646 h 28"/>
              <a:gd name="T58" fmla="*/ 0 w 23"/>
              <a:gd name="T59" fmla="*/ 2147483646 h 28"/>
              <a:gd name="T60" fmla="*/ 568021304 w 23"/>
              <a:gd name="T61" fmla="*/ 2147483646 h 28"/>
              <a:gd name="T62" fmla="*/ 0 w 23"/>
              <a:gd name="T63" fmla="*/ 2147483646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28">
                <a:moveTo>
                  <a:pt x="0" y="12"/>
                </a:moveTo>
                <a:lnTo>
                  <a:pt x="1" y="11"/>
                </a:lnTo>
                <a:lnTo>
                  <a:pt x="1" y="8"/>
                </a:lnTo>
                <a:lnTo>
                  <a:pt x="2" y="8"/>
                </a:lnTo>
                <a:lnTo>
                  <a:pt x="3" y="8"/>
                </a:lnTo>
                <a:lnTo>
                  <a:pt x="3" y="7"/>
                </a:lnTo>
                <a:lnTo>
                  <a:pt x="2" y="7"/>
                </a:lnTo>
                <a:lnTo>
                  <a:pt x="3" y="6"/>
                </a:lnTo>
                <a:lnTo>
                  <a:pt x="3" y="5"/>
                </a:lnTo>
                <a:lnTo>
                  <a:pt x="4" y="4"/>
                </a:lnTo>
                <a:lnTo>
                  <a:pt x="4" y="2"/>
                </a:lnTo>
                <a:lnTo>
                  <a:pt x="6" y="2"/>
                </a:lnTo>
                <a:lnTo>
                  <a:pt x="7" y="2"/>
                </a:lnTo>
                <a:lnTo>
                  <a:pt x="7" y="0"/>
                </a:lnTo>
                <a:lnTo>
                  <a:pt x="8" y="0"/>
                </a:lnTo>
                <a:lnTo>
                  <a:pt x="9" y="1"/>
                </a:lnTo>
                <a:lnTo>
                  <a:pt x="10" y="1"/>
                </a:lnTo>
                <a:lnTo>
                  <a:pt x="10" y="0"/>
                </a:lnTo>
                <a:lnTo>
                  <a:pt x="11" y="1"/>
                </a:lnTo>
                <a:lnTo>
                  <a:pt x="11" y="2"/>
                </a:lnTo>
                <a:lnTo>
                  <a:pt x="11" y="4"/>
                </a:lnTo>
                <a:lnTo>
                  <a:pt x="11" y="5"/>
                </a:lnTo>
                <a:lnTo>
                  <a:pt x="13" y="7"/>
                </a:lnTo>
                <a:lnTo>
                  <a:pt x="14" y="7"/>
                </a:lnTo>
                <a:lnTo>
                  <a:pt x="15" y="9"/>
                </a:lnTo>
                <a:lnTo>
                  <a:pt x="16" y="11"/>
                </a:lnTo>
                <a:lnTo>
                  <a:pt x="17" y="13"/>
                </a:lnTo>
                <a:lnTo>
                  <a:pt x="19" y="12"/>
                </a:lnTo>
                <a:lnTo>
                  <a:pt x="20" y="13"/>
                </a:lnTo>
                <a:lnTo>
                  <a:pt x="21" y="14"/>
                </a:lnTo>
                <a:lnTo>
                  <a:pt x="22" y="14"/>
                </a:lnTo>
                <a:lnTo>
                  <a:pt x="23" y="14"/>
                </a:lnTo>
                <a:lnTo>
                  <a:pt x="22" y="17"/>
                </a:lnTo>
                <a:lnTo>
                  <a:pt x="21" y="19"/>
                </a:lnTo>
                <a:lnTo>
                  <a:pt x="20" y="21"/>
                </a:lnTo>
                <a:lnTo>
                  <a:pt x="19" y="23"/>
                </a:lnTo>
                <a:lnTo>
                  <a:pt x="19" y="24"/>
                </a:lnTo>
                <a:lnTo>
                  <a:pt x="19" y="25"/>
                </a:lnTo>
                <a:lnTo>
                  <a:pt x="19" y="27"/>
                </a:lnTo>
                <a:lnTo>
                  <a:pt x="15" y="26"/>
                </a:lnTo>
                <a:lnTo>
                  <a:pt x="13" y="26"/>
                </a:lnTo>
                <a:lnTo>
                  <a:pt x="9" y="28"/>
                </a:lnTo>
                <a:lnTo>
                  <a:pt x="8" y="27"/>
                </a:lnTo>
                <a:lnTo>
                  <a:pt x="6" y="27"/>
                </a:lnTo>
                <a:lnTo>
                  <a:pt x="3" y="26"/>
                </a:lnTo>
                <a:lnTo>
                  <a:pt x="3" y="25"/>
                </a:lnTo>
                <a:lnTo>
                  <a:pt x="4" y="24"/>
                </a:lnTo>
                <a:lnTo>
                  <a:pt x="3" y="24"/>
                </a:lnTo>
                <a:lnTo>
                  <a:pt x="4" y="23"/>
                </a:lnTo>
                <a:lnTo>
                  <a:pt x="4" y="21"/>
                </a:lnTo>
                <a:lnTo>
                  <a:pt x="4" y="23"/>
                </a:lnTo>
                <a:lnTo>
                  <a:pt x="6" y="21"/>
                </a:lnTo>
                <a:lnTo>
                  <a:pt x="4" y="20"/>
                </a:lnTo>
                <a:lnTo>
                  <a:pt x="4" y="19"/>
                </a:lnTo>
                <a:lnTo>
                  <a:pt x="4" y="18"/>
                </a:lnTo>
                <a:lnTo>
                  <a:pt x="3" y="19"/>
                </a:lnTo>
                <a:lnTo>
                  <a:pt x="3" y="18"/>
                </a:lnTo>
                <a:lnTo>
                  <a:pt x="2" y="15"/>
                </a:lnTo>
                <a:lnTo>
                  <a:pt x="1" y="15"/>
                </a:lnTo>
                <a:lnTo>
                  <a:pt x="0" y="14"/>
                </a:lnTo>
                <a:lnTo>
                  <a:pt x="1" y="14"/>
                </a:lnTo>
                <a:lnTo>
                  <a:pt x="1" y="13"/>
                </a:lnTo>
                <a:lnTo>
                  <a:pt x="1" y="12"/>
                </a:lnTo>
                <a:lnTo>
                  <a:pt x="0" y="1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6" name="Freeform 394"/>
          <p:cNvSpPr>
            <a:spLocks/>
          </p:cNvSpPr>
          <p:nvPr/>
        </p:nvSpPr>
        <p:spPr bwMode="auto">
          <a:xfrm>
            <a:off x="4821238" y="2271713"/>
            <a:ext cx="100012" cy="106362"/>
          </a:xfrm>
          <a:custGeom>
            <a:avLst/>
            <a:gdLst>
              <a:gd name="T0" fmla="*/ 2147483646 w 127"/>
              <a:gd name="T1" fmla="*/ 2147483646 h 135"/>
              <a:gd name="T2" fmla="*/ 2147483646 w 127"/>
              <a:gd name="T3" fmla="*/ 2147483646 h 135"/>
              <a:gd name="T4" fmla="*/ 0 w 127"/>
              <a:gd name="T5" fmla="*/ 2147483646 h 135"/>
              <a:gd name="T6" fmla="*/ 1464794652 w 127"/>
              <a:gd name="T7" fmla="*/ 2147483646 h 135"/>
              <a:gd name="T8" fmla="*/ 1953472971 w 127"/>
              <a:gd name="T9" fmla="*/ 2147483646 h 135"/>
              <a:gd name="T10" fmla="*/ 2147483646 w 127"/>
              <a:gd name="T11" fmla="*/ 2147483646 h 135"/>
              <a:gd name="T12" fmla="*/ 2147483646 w 127"/>
              <a:gd name="T13" fmla="*/ 2147483646 h 135"/>
              <a:gd name="T14" fmla="*/ 2147483646 w 127"/>
              <a:gd name="T15" fmla="*/ 2147483646 h 135"/>
              <a:gd name="T16" fmla="*/ 2147483646 w 127"/>
              <a:gd name="T17" fmla="*/ 2147483646 h 135"/>
              <a:gd name="T18" fmla="*/ 2147483646 w 127"/>
              <a:gd name="T19" fmla="*/ 2147483646 h 135"/>
              <a:gd name="T20" fmla="*/ 2147483646 w 127"/>
              <a:gd name="T21" fmla="*/ 2147483646 h 135"/>
              <a:gd name="T22" fmla="*/ 2147483646 w 127"/>
              <a:gd name="T23" fmla="*/ 2147483646 h 135"/>
              <a:gd name="T24" fmla="*/ 2147483646 w 127"/>
              <a:gd name="T25" fmla="*/ 2147483646 h 135"/>
              <a:gd name="T26" fmla="*/ 2147483646 w 127"/>
              <a:gd name="T27" fmla="*/ 2147483646 h 135"/>
              <a:gd name="T28" fmla="*/ 2147483646 w 127"/>
              <a:gd name="T29" fmla="*/ 2147483646 h 135"/>
              <a:gd name="T30" fmla="*/ 2147483646 w 127"/>
              <a:gd name="T31" fmla="*/ 2147483646 h 135"/>
              <a:gd name="T32" fmla="*/ 2147483646 w 127"/>
              <a:gd name="T33" fmla="*/ 2147483646 h 135"/>
              <a:gd name="T34" fmla="*/ 2147483646 w 127"/>
              <a:gd name="T35" fmla="*/ 2147483646 h 135"/>
              <a:gd name="T36" fmla="*/ 2147483646 w 127"/>
              <a:gd name="T37" fmla="*/ 2147483646 h 135"/>
              <a:gd name="T38" fmla="*/ 2147483646 w 127"/>
              <a:gd name="T39" fmla="*/ 2147483646 h 135"/>
              <a:gd name="T40" fmla="*/ 2147483646 w 127"/>
              <a:gd name="T41" fmla="*/ 2147483646 h 135"/>
              <a:gd name="T42" fmla="*/ 2147483646 w 127"/>
              <a:gd name="T43" fmla="*/ 2147483646 h 135"/>
              <a:gd name="T44" fmla="*/ 2147483646 w 127"/>
              <a:gd name="T45" fmla="*/ 2147483646 h 135"/>
              <a:gd name="T46" fmla="*/ 2147483646 w 127"/>
              <a:gd name="T47" fmla="*/ 2147483646 h 135"/>
              <a:gd name="T48" fmla="*/ 2147483646 w 127"/>
              <a:gd name="T49" fmla="*/ 2147483646 h 135"/>
              <a:gd name="T50" fmla="*/ 2147483646 w 127"/>
              <a:gd name="T51" fmla="*/ 2147483646 h 135"/>
              <a:gd name="T52" fmla="*/ 2147483646 w 127"/>
              <a:gd name="T53" fmla="*/ 2147483646 h 135"/>
              <a:gd name="T54" fmla="*/ 2147483646 w 127"/>
              <a:gd name="T55" fmla="*/ 2147483646 h 135"/>
              <a:gd name="T56" fmla="*/ 2147483646 w 127"/>
              <a:gd name="T57" fmla="*/ 2147483646 h 135"/>
              <a:gd name="T58" fmla="*/ 2147483646 w 127"/>
              <a:gd name="T59" fmla="*/ 2147483646 h 135"/>
              <a:gd name="T60" fmla="*/ 2147483646 w 127"/>
              <a:gd name="T61" fmla="*/ 2147483646 h 135"/>
              <a:gd name="T62" fmla="*/ 2147483646 w 127"/>
              <a:gd name="T63" fmla="*/ 2147483646 h 135"/>
              <a:gd name="T64" fmla="*/ 2147483646 w 127"/>
              <a:gd name="T65" fmla="*/ 2147483646 h 135"/>
              <a:gd name="T66" fmla="*/ 2147483646 w 127"/>
              <a:gd name="T67" fmla="*/ 2147483646 h 135"/>
              <a:gd name="T68" fmla="*/ 2147483646 w 127"/>
              <a:gd name="T69" fmla="*/ 2147483646 h 135"/>
              <a:gd name="T70" fmla="*/ 2147483646 w 127"/>
              <a:gd name="T71" fmla="*/ 2147483646 h 135"/>
              <a:gd name="T72" fmla="*/ 2147483646 w 127"/>
              <a:gd name="T73" fmla="*/ 2147483646 h 135"/>
              <a:gd name="T74" fmla="*/ 2147483646 w 127"/>
              <a:gd name="T75" fmla="*/ 2147483646 h 135"/>
              <a:gd name="T76" fmla="*/ 2147483646 w 127"/>
              <a:gd name="T77" fmla="*/ 2147483646 h 135"/>
              <a:gd name="T78" fmla="*/ 2147483646 w 127"/>
              <a:gd name="T79" fmla="*/ 2147483646 h 135"/>
              <a:gd name="T80" fmla="*/ 2147483646 w 127"/>
              <a:gd name="T81" fmla="*/ 2147483646 h 135"/>
              <a:gd name="T82" fmla="*/ 2147483646 w 127"/>
              <a:gd name="T83" fmla="*/ 2147483646 h 135"/>
              <a:gd name="T84" fmla="*/ 2147483646 w 127"/>
              <a:gd name="T85" fmla="*/ 2147483646 h 135"/>
              <a:gd name="T86" fmla="*/ 2147483646 w 127"/>
              <a:gd name="T87" fmla="*/ 2147483646 h 135"/>
              <a:gd name="T88" fmla="*/ 2147483646 w 127"/>
              <a:gd name="T89" fmla="*/ 2147483646 h 135"/>
              <a:gd name="T90" fmla="*/ 2147483646 w 127"/>
              <a:gd name="T91" fmla="*/ 2147483646 h 135"/>
              <a:gd name="T92" fmla="*/ 2147483646 w 127"/>
              <a:gd name="T93" fmla="*/ 2147483646 h 135"/>
              <a:gd name="T94" fmla="*/ 2147483646 w 127"/>
              <a:gd name="T95" fmla="*/ 2147483646 h 135"/>
              <a:gd name="T96" fmla="*/ 2147483646 w 127"/>
              <a:gd name="T97" fmla="*/ 2147483646 h 135"/>
              <a:gd name="T98" fmla="*/ 2147483646 w 127"/>
              <a:gd name="T99" fmla="*/ 2147483646 h 135"/>
              <a:gd name="T100" fmla="*/ 2147483646 w 127"/>
              <a:gd name="T101" fmla="*/ 2147483646 h 135"/>
              <a:gd name="T102" fmla="*/ 2147483646 w 127"/>
              <a:gd name="T103" fmla="*/ 2147483646 h 135"/>
              <a:gd name="T104" fmla="*/ 2147483646 w 127"/>
              <a:gd name="T105" fmla="*/ 2147483646 h 135"/>
              <a:gd name="T106" fmla="*/ 2147483646 w 127"/>
              <a:gd name="T107" fmla="*/ 2147483646 h 135"/>
              <a:gd name="T108" fmla="*/ 2147483646 w 127"/>
              <a:gd name="T109" fmla="*/ 2147483646 h 135"/>
              <a:gd name="T110" fmla="*/ 2147483646 w 127"/>
              <a:gd name="T111" fmla="*/ 2147483646 h 135"/>
              <a:gd name="T112" fmla="*/ 2147483646 w 127"/>
              <a:gd name="T113" fmla="*/ 2147483646 h 135"/>
              <a:gd name="T114" fmla="*/ 2147483646 w 127"/>
              <a:gd name="T115" fmla="*/ 2147483646 h 135"/>
              <a:gd name="T116" fmla="*/ 2147483646 w 127"/>
              <a:gd name="T117" fmla="*/ 2147483646 h 135"/>
              <a:gd name="T118" fmla="*/ 2147483646 w 127"/>
              <a:gd name="T119" fmla="*/ 2147483646 h 1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 h="135">
                <a:moveTo>
                  <a:pt x="103" y="132"/>
                </a:moveTo>
                <a:lnTo>
                  <a:pt x="101" y="117"/>
                </a:lnTo>
                <a:lnTo>
                  <a:pt x="127" y="93"/>
                </a:lnTo>
                <a:lnTo>
                  <a:pt x="102" y="70"/>
                </a:lnTo>
                <a:lnTo>
                  <a:pt x="78" y="48"/>
                </a:lnTo>
                <a:lnTo>
                  <a:pt x="53" y="26"/>
                </a:lnTo>
                <a:lnTo>
                  <a:pt x="30" y="4"/>
                </a:lnTo>
                <a:lnTo>
                  <a:pt x="20" y="0"/>
                </a:lnTo>
                <a:lnTo>
                  <a:pt x="0" y="20"/>
                </a:lnTo>
                <a:lnTo>
                  <a:pt x="0" y="21"/>
                </a:lnTo>
                <a:lnTo>
                  <a:pt x="1" y="21"/>
                </a:lnTo>
                <a:lnTo>
                  <a:pt x="3" y="23"/>
                </a:lnTo>
                <a:lnTo>
                  <a:pt x="4" y="23"/>
                </a:lnTo>
                <a:lnTo>
                  <a:pt x="3" y="23"/>
                </a:lnTo>
                <a:lnTo>
                  <a:pt x="4" y="23"/>
                </a:lnTo>
                <a:lnTo>
                  <a:pt x="5" y="23"/>
                </a:lnTo>
                <a:lnTo>
                  <a:pt x="4" y="24"/>
                </a:lnTo>
                <a:lnTo>
                  <a:pt x="6" y="24"/>
                </a:lnTo>
                <a:lnTo>
                  <a:pt x="6" y="25"/>
                </a:lnTo>
                <a:lnTo>
                  <a:pt x="5" y="24"/>
                </a:lnTo>
                <a:lnTo>
                  <a:pt x="5" y="25"/>
                </a:lnTo>
                <a:lnTo>
                  <a:pt x="6" y="25"/>
                </a:lnTo>
                <a:lnTo>
                  <a:pt x="7" y="25"/>
                </a:lnTo>
                <a:lnTo>
                  <a:pt x="7" y="26"/>
                </a:lnTo>
                <a:lnTo>
                  <a:pt x="10" y="29"/>
                </a:lnTo>
                <a:lnTo>
                  <a:pt x="10" y="30"/>
                </a:lnTo>
                <a:lnTo>
                  <a:pt x="11" y="30"/>
                </a:lnTo>
                <a:lnTo>
                  <a:pt x="12" y="30"/>
                </a:lnTo>
                <a:lnTo>
                  <a:pt x="11" y="30"/>
                </a:lnTo>
                <a:lnTo>
                  <a:pt x="12" y="31"/>
                </a:lnTo>
                <a:lnTo>
                  <a:pt x="12" y="32"/>
                </a:lnTo>
                <a:lnTo>
                  <a:pt x="12" y="33"/>
                </a:lnTo>
                <a:lnTo>
                  <a:pt x="13" y="33"/>
                </a:lnTo>
                <a:lnTo>
                  <a:pt x="14" y="35"/>
                </a:lnTo>
                <a:lnTo>
                  <a:pt x="14" y="36"/>
                </a:lnTo>
                <a:lnTo>
                  <a:pt x="14" y="37"/>
                </a:lnTo>
                <a:lnTo>
                  <a:pt x="16" y="37"/>
                </a:lnTo>
                <a:lnTo>
                  <a:pt x="14" y="37"/>
                </a:lnTo>
                <a:lnTo>
                  <a:pt x="16" y="37"/>
                </a:lnTo>
                <a:lnTo>
                  <a:pt x="16" y="38"/>
                </a:lnTo>
                <a:lnTo>
                  <a:pt x="17" y="39"/>
                </a:lnTo>
                <a:lnTo>
                  <a:pt x="17" y="40"/>
                </a:lnTo>
                <a:lnTo>
                  <a:pt x="16" y="40"/>
                </a:lnTo>
                <a:lnTo>
                  <a:pt x="17" y="42"/>
                </a:lnTo>
                <a:lnTo>
                  <a:pt x="18" y="43"/>
                </a:lnTo>
                <a:lnTo>
                  <a:pt x="18" y="44"/>
                </a:lnTo>
                <a:lnTo>
                  <a:pt x="19" y="44"/>
                </a:lnTo>
                <a:lnTo>
                  <a:pt x="20" y="45"/>
                </a:lnTo>
                <a:lnTo>
                  <a:pt x="23" y="46"/>
                </a:lnTo>
                <a:lnTo>
                  <a:pt x="22" y="46"/>
                </a:lnTo>
                <a:lnTo>
                  <a:pt x="23" y="48"/>
                </a:lnTo>
                <a:lnTo>
                  <a:pt x="23" y="49"/>
                </a:lnTo>
                <a:lnTo>
                  <a:pt x="24" y="48"/>
                </a:lnTo>
                <a:lnTo>
                  <a:pt x="24" y="49"/>
                </a:lnTo>
                <a:lnTo>
                  <a:pt x="24" y="50"/>
                </a:lnTo>
                <a:lnTo>
                  <a:pt x="25" y="50"/>
                </a:lnTo>
                <a:lnTo>
                  <a:pt x="26" y="50"/>
                </a:lnTo>
                <a:lnTo>
                  <a:pt x="27" y="50"/>
                </a:lnTo>
                <a:lnTo>
                  <a:pt x="27" y="51"/>
                </a:lnTo>
                <a:lnTo>
                  <a:pt x="27" y="52"/>
                </a:lnTo>
                <a:lnTo>
                  <a:pt x="27" y="53"/>
                </a:lnTo>
                <a:lnTo>
                  <a:pt x="29" y="53"/>
                </a:lnTo>
                <a:lnTo>
                  <a:pt x="29" y="55"/>
                </a:lnTo>
                <a:lnTo>
                  <a:pt x="29" y="56"/>
                </a:lnTo>
                <a:lnTo>
                  <a:pt x="30" y="56"/>
                </a:lnTo>
                <a:lnTo>
                  <a:pt x="31" y="57"/>
                </a:lnTo>
                <a:lnTo>
                  <a:pt x="31" y="56"/>
                </a:lnTo>
                <a:lnTo>
                  <a:pt x="31" y="57"/>
                </a:lnTo>
                <a:lnTo>
                  <a:pt x="32" y="57"/>
                </a:lnTo>
                <a:lnTo>
                  <a:pt x="33" y="58"/>
                </a:lnTo>
                <a:lnTo>
                  <a:pt x="35" y="59"/>
                </a:lnTo>
                <a:lnTo>
                  <a:pt x="35" y="61"/>
                </a:lnTo>
                <a:lnTo>
                  <a:pt x="36" y="61"/>
                </a:lnTo>
                <a:lnTo>
                  <a:pt x="36" y="62"/>
                </a:lnTo>
                <a:lnTo>
                  <a:pt x="36" y="63"/>
                </a:lnTo>
                <a:lnTo>
                  <a:pt x="37" y="63"/>
                </a:lnTo>
                <a:lnTo>
                  <a:pt x="38" y="64"/>
                </a:lnTo>
                <a:lnTo>
                  <a:pt x="39" y="65"/>
                </a:lnTo>
                <a:lnTo>
                  <a:pt x="40" y="65"/>
                </a:lnTo>
                <a:lnTo>
                  <a:pt x="40" y="67"/>
                </a:lnTo>
                <a:lnTo>
                  <a:pt x="43" y="67"/>
                </a:lnTo>
                <a:lnTo>
                  <a:pt x="44" y="67"/>
                </a:lnTo>
                <a:lnTo>
                  <a:pt x="44" y="68"/>
                </a:lnTo>
                <a:lnTo>
                  <a:pt x="45" y="69"/>
                </a:lnTo>
                <a:lnTo>
                  <a:pt x="46" y="70"/>
                </a:lnTo>
                <a:lnTo>
                  <a:pt x="45" y="70"/>
                </a:lnTo>
                <a:lnTo>
                  <a:pt x="46" y="71"/>
                </a:lnTo>
                <a:lnTo>
                  <a:pt x="46" y="72"/>
                </a:lnTo>
                <a:lnTo>
                  <a:pt x="48" y="74"/>
                </a:lnTo>
                <a:lnTo>
                  <a:pt x="46" y="74"/>
                </a:lnTo>
                <a:lnTo>
                  <a:pt x="48" y="75"/>
                </a:lnTo>
                <a:lnTo>
                  <a:pt x="49" y="76"/>
                </a:lnTo>
                <a:lnTo>
                  <a:pt x="49" y="77"/>
                </a:lnTo>
                <a:lnTo>
                  <a:pt x="50" y="78"/>
                </a:lnTo>
                <a:lnTo>
                  <a:pt x="51" y="80"/>
                </a:lnTo>
                <a:lnTo>
                  <a:pt x="51" y="81"/>
                </a:lnTo>
                <a:lnTo>
                  <a:pt x="52" y="82"/>
                </a:lnTo>
                <a:lnTo>
                  <a:pt x="52" y="83"/>
                </a:lnTo>
                <a:lnTo>
                  <a:pt x="52" y="84"/>
                </a:lnTo>
                <a:lnTo>
                  <a:pt x="51" y="85"/>
                </a:lnTo>
                <a:lnTo>
                  <a:pt x="52" y="85"/>
                </a:lnTo>
                <a:lnTo>
                  <a:pt x="52" y="87"/>
                </a:lnTo>
                <a:lnTo>
                  <a:pt x="51" y="87"/>
                </a:lnTo>
                <a:lnTo>
                  <a:pt x="52" y="87"/>
                </a:lnTo>
                <a:lnTo>
                  <a:pt x="52" y="88"/>
                </a:lnTo>
                <a:lnTo>
                  <a:pt x="53" y="88"/>
                </a:lnTo>
                <a:lnTo>
                  <a:pt x="52" y="89"/>
                </a:lnTo>
                <a:lnTo>
                  <a:pt x="53" y="89"/>
                </a:lnTo>
                <a:lnTo>
                  <a:pt x="53" y="90"/>
                </a:lnTo>
                <a:lnTo>
                  <a:pt x="52" y="90"/>
                </a:lnTo>
                <a:lnTo>
                  <a:pt x="53" y="90"/>
                </a:lnTo>
                <a:lnTo>
                  <a:pt x="52" y="90"/>
                </a:lnTo>
                <a:lnTo>
                  <a:pt x="53" y="90"/>
                </a:lnTo>
                <a:lnTo>
                  <a:pt x="53" y="91"/>
                </a:lnTo>
                <a:lnTo>
                  <a:pt x="52" y="91"/>
                </a:lnTo>
                <a:lnTo>
                  <a:pt x="52" y="93"/>
                </a:lnTo>
                <a:lnTo>
                  <a:pt x="52" y="94"/>
                </a:lnTo>
                <a:lnTo>
                  <a:pt x="52" y="95"/>
                </a:lnTo>
                <a:lnTo>
                  <a:pt x="51" y="95"/>
                </a:lnTo>
                <a:lnTo>
                  <a:pt x="51" y="96"/>
                </a:lnTo>
                <a:lnTo>
                  <a:pt x="50" y="96"/>
                </a:lnTo>
                <a:lnTo>
                  <a:pt x="51" y="96"/>
                </a:lnTo>
                <a:lnTo>
                  <a:pt x="50" y="97"/>
                </a:lnTo>
                <a:lnTo>
                  <a:pt x="51" y="97"/>
                </a:lnTo>
                <a:lnTo>
                  <a:pt x="51" y="99"/>
                </a:lnTo>
                <a:lnTo>
                  <a:pt x="51" y="100"/>
                </a:lnTo>
                <a:lnTo>
                  <a:pt x="51" y="101"/>
                </a:lnTo>
                <a:lnTo>
                  <a:pt x="51" y="102"/>
                </a:lnTo>
                <a:lnTo>
                  <a:pt x="50" y="103"/>
                </a:lnTo>
                <a:lnTo>
                  <a:pt x="51" y="103"/>
                </a:lnTo>
                <a:lnTo>
                  <a:pt x="51" y="104"/>
                </a:lnTo>
                <a:lnTo>
                  <a:pt x="51" y="106"/>
                </a:lnTo>
                <a:lnTo>
                  <a:pt x="51" y="107"/>
                </a:lnTo>
                <a:lnTo>
                  <a:pt x="52" y="109"/>
                </a:lnTo>
                <a:lnTo>
                  <a:pt x="52" y="110"/>
                </a:lnTo>
                <a:lnTo>
                  <a:pt x="52" y="112"/>
                </a:lnTo>
                <a:lnTo>
                  <a:pt x="52" y="113"/>
                </a:lnTo>
                <a:lnTo>
                  <a:pt x="52" y="114"/>
                </a:lnTo>
                <a:lnTo>
                  <a:pt x="53" y="114"/>
                </a:lnTo>
                <a:lnTo>
                  <a:pt x="53" y="115"/>
                </a:lnTo>
                <a:lnTo>
                  <a:pt x="55" y="116"/>
                </a:lnTo>
                <a:lnTo>
                  <a:pt x="55" y="117"/>
                </a:lnTo>
                <a:lnTo>
                  <a:pt x="55" y="119"/>
                </a:lnTo>
                <a:lnTo>
                  <a:pt x="55" y="120"/>
                </a:lnTo>
                <a:lnTo>
                  <a:pt x="53" y="120"/>
                </a:lnTo>
                <a:lnTo>
                  <a:pt x="52" y="121"/>
                </a:lnTo>
                <a:lnTo>
                  <a:pt x="53" y="121"/>
                </a:lnTo>
                <a:lnTo>
                  <a:pt x="53" y="122"/>
                </a:lnTo>
                <a:lnTo>
                  <a:pt x="55" y="122"/>
                </a:lnTo>
                <a:lnTo>
                  <a:pt x="55" y="123"/>
                </a:lnTo>
                <a:lnTo>
                  <a:pt x="56" y="123"/>
                </a:lnTo>
                <a:lnTo>
                  <a:pt x="56" y="125"/>
                </a:lnTo>
                <a:lnTo>
                  <a:pt x="56" y="126"/>
                </a:lnTo>
                <a:lnTo>
                  <a:pt x="57" y="126"/>
                </a:lnTo>
                <a:lnTo>
                  <a:pt x="59" y="127"/>
                </a:lnTo>
                <a:lnTo>
                  <a:pt x="59" y="128"/>
                </a:lnTo>
                <a:lnTo>
                  <a:pt x="62" y="131"/>
                </a:lnTo>
                <a:lnTo>
                  <a:pt x="63" y="132"/>
                </a:lnTo>
                <a:lnTo>
                  <a:pt x="70" y="134"/>
                </a:lnTo>
                <a:lnTo>
                  <a:pt x="71" y="134"/>
                </a:lnTo>
                <a:lnTo>
                  <a:pt x="74" y="135"/>
                </a:lnTo>
                <a:lnTo>
                  <a:pt x="76" y="135"/>
                </a:lnTo>
                <a:lnTo>
                  <a:pt x="76" y="134"/>
                </a:lnTo>
                <a:lnTo>
                  <a:pt x="76" y="133"/>
                </a:lnTo>
                <a:lnTo>
                  <a:pt x="76" y="132"/>
                </a:lnTo>
                <a:lnTo>
                  <a:pt x="77" y="132"/>
                </a:lnTo>
                <a:lnTo>
                  <a:pt x="78" y="132"/>
                </a:lnTo>
                <a:lnTo>
                  <a:pt x="80" y="133"/>
                </a:lnTo>
                <a:lnTo>
                  <a:pt x="81" y="133"/>
                </a:lnTo>
                <a:lnTo>
                  <a:pt x="81" y="132"/>
                </a:lnTo>
                <a:lnTo>
                  <a:pt x="82" y="131"/>
                </a:lnTo>
                <a:lnTo>
                  <a:pt x="83" y="131"/>
                </a:lnTo>
                <a:lnTo>
                  <a:pt x="84" y="129"/>
                </a:lnTo>
                <a:lnTo>
                  <a:pt x="85" y="129"/>
                </a:lnTo>
                <a:lnTo>
                  <a:pt x="89" y="128"/>
                </a:lnTo>
                <a:lnTo>
                  <a:pt x="90" y="128"/>
                </a:lnTo>
                <a:lnTo>
                  <a:pt x="91" y="128"/>
                </a:lnTo>
                <a:lnTo>
                  <a:pt x="93" y="127"/>
                </a:lnTo>
                <a:lnTo>
                  <a:pt x="95" y="127"/>
                </a:lnTo>
                <a:lnTo>
                  <a:pt x="99" y="128"/>
                </a:lnTo>
                <a:lnTo>
                  <a:pt x="102" y="131"/>
                </a:lnTo>
                <a:lnTo>
                  <a:pt x="103" y="13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7" name="Freeform 395"/>
          <p:cNvSpPr>
            <a:spLocks/>
          </p:cNvSpPr>
          <p:nvPr/>
        </p:nvSpPr>
        <p:spPr bwMode="auto">
          <a:xfrm>
            <a:off x="4362450" y="2424113"/>
            <a:ext cx="1588" cy="1587"/>
          </a:xfrm>
          <a:custGeom>
            <a:avLst/>
            <a:gdLst>
              <a:gd name="T0" fmla="*/ 0 w 1"/>
              <a:gd name="T1" fmla="*/ 2147483646 h 1"/>
              <a:gd name="T2" fmla="*/ 2147483646 w 1"/>
              <a:gd name="T3" fmla="*/ 0 h 1"/>
              <a:gd name="T4" fmla="*/ 0 w 1"/>
              <a:gd name="T5" fmla="*/ 2147483646 h 1"/>
              <a:gd name="T6" fmla="*/ 0 60000 65536"/>
              <a:gd name="T7" fmla="*/ 0 60000 65536"/>
              <a:gd name="T8" fmla="*/ 0 60000 65536"/>
            </a:gdLst>
            <a:ahLst/>
            <a:cxnLst>
              <a:cxn ang="T6">
                <a:pos x="T0" y="T1"/>
              </a:cxn>
              <a:cxn ang="T7">
                <a:pos x="T2" y="T3"/>
              </a:cxn>
              <a:cxn ang="T8">
                <a:pos x="T4" y="T5"/>
              </a:cxn>
            </a:cxnLst>
            <a:rect l="0" t="0" r="r" b="b"/>
            <a:pathLst>
              <a:path w="1" h="1">
                <a:moveTo>
                  <a:pt x="0" y="1"/>
                </a:moveTo>
                <a:lnTo>
                  <a:pt x="1"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8" name="Freeform 396"/>
          <p:cNvSpPr>
            <a:spLocks/>
          </p:cNvSpPr>
          <p:nvPr/>
        </p:nvSpPr>
        <p:spPr bwMode="auto">
          <a:xfrm>
            <a:off x="4564063" y="2378075"/>
            <a:ext cx="96837" cy="80963"/>
          </a:xfrm>
          <a:custGeom>
            <a:avLst/>
            <a:gdLst>
              <a:gd name="T0" fmla="*/ 2000353178 w 122"/>
              <a:gd name="T1" fmla="*/ 485647516 h 103"/>
              <a:gd name="T2" fmla="*/ 2147483646 w 122"/>
              <a:gd name="T3" fmla="*/ 2147483646 h 103"/>
              <a:gd name="T4" fmla="*/ 2147483646 w 122"/>
              <a:gd name="T5" fmla="*/ 971295032 h 103"/>
              <a:gd name="T6" fmla="*/ 2147483646 w 122"/>
              <a:gd name="T7" fmla="*/ 0 h 103"/>
              <a:gd name="T8" fmla="*/ 2147483646 w 122"/>
              <a:gd name="T9" fmla="*/ 485647516 h 103"/>
              <a:gd name="T10" fmla="*/ 2147483646 w 122"/>
              <a:gd name="T11" fmla="*/ 2147483646 h 103"/>
              <a:gd name="T12" fmla="*/ 2147483646 w 122"/>
              <a:gd name="T13" fmla="*/ 1942590850 h 103"/>
              <a:gd name="T14" fmla="*/ 2147483646 w 122"/>
              <a:gd name="T15" fmla="*/ 2147483646 h 103"/>
              <a:gd name="T16" fmla="*/ 2147483646 w 122"/>
              <a:gd name="T17" fmla="*/ 1942590850 h 103"/>
              <a:gd name="T18" fmla="*/ 2147483646 w 122"/>
              <a:gd name="T19" fmla="*/ 2147483646 h 103"/>
              <a:gd name="T20" fmla="*/ 2147483646 w 122"/>
              <a:gd name="T21" fmla="*/ 2147483646 h 103"/>
              <a:gd name="T22" fmla="*/ 2147483646 w 122"/>
              <a:gd name="T23" fmla="*/ 2147483646 h 103"/>
              <a:gd name="T24" fmla="*/ 2147483646 w 122"/>
              <a:gd name="T25" fmla="*/ 2147483646 h 103"/>
              <a:gd name="T26" fmla="*/ 2147483646 w 122"/>
              <a:gd name="T27" fmla="*/ 2147483646 h 103"/>
              <a:gd name="T28" fmla="*/ 2147483646 w 122"/>
              <a:gd name="T29" fmla="*/ 2147483646 h 103"/>
              <a:gd name="T30" fmla="*/ 2147483646 w 122"/>
              <a:gd name="T31" fmla="*/ 2147483646 h 103"/>
              <a:gd name="T32" fmla="*/ 2147483646 w 122"/>
              <a:gd name="T33" fmla="*/ 2147483646 h 103"/>
              <a:gd name="T34" fmla="*/ 2147483646 w 122"/>
              <a:gd name="T35" fmla="*/ 2147483646 h 103"/>
              <a:gd name="T36" fmla="*/ 2147483646 w 122"/>
              <a:gd name="T37" fmla="*/ 2147483646 h 103"/>
              <a:gd name="T38" fmla="*/ 2147483646 w 122"/>
              <a:gd name="T39" fmla="*/ 2147483646 h 103"/>
              <a:gd name="T40" fmla="*/ 2147483646 w 122"/>
              <a:gd name="T41" fmla="*/ 2147483646 h 103"/>
              <a:gd name="T42" fmla="*/ 2147483646 w 122"/>
              <a:gd name="T43" fmla="*/ 2147483646 h 103"/>
              <a:gd name="T44" fmla="*/ 2147483646 w 122"/>
              <a:gd name="T45" fmla="*/ 2147483646 h 103"/>
              <a:gd name="T46" fmla="*/ 2147483646 w 122"/>
              <a:gd name="T47" fmla="*/ 2147483646 h 103"/>
              <a:gd name="T48" fmla="*/ 2147483646 w 122"/>
              <a:gd name="T49" fmla="*/ 2147483646 h 103"/>
              <a:gd name="T50" fmla="*/ 2147483646 w 122"/>
              <a:gd name="T51" fmla="*/ 2147483646 h 103"/>
              <a:gd name="T52" fmla="*/ 2147483646 w 122"/>
              <a:gd name="T53" fmla="*/ 2147483646 h 103"/>
              <a:gd name="T54" fmla="*/ 2147483646 w 122"/>
              <a:gd name="T55" fmla="*/ 2147483646 h 103"/>
              <a:gd name="T56" fmla="*/ 2147483646 w 122"/>
              <a:gd name="T57" fmla="*/ 2147483646 h 103"/>
              <a:gd name="T58" fmla="*/ 2147483646 w 122"/>
              <a:gd name="T59" fmla="*/ 2147483646 h 103"/>
              <a:gd name="T60" fmla="*/ 2147483646 w 122"/>
              <a:gd name="T61" fmla="*/ 2147483646 h 103"/>
              <a:gd name="T62" fmla="*/ 2147483646 w 122"/>
              <a:gd name="T63" fmla="*/ 2147483646 h 103"/>
              <a:gd name="T64" fmla="*/ 2147483646 w 122"/>
              <a:gd name="T65" fmla="*/ 2147483646 h 103"/>
              <a:gd name="T66" fmla="*/ 2147483646 w 122"/>
              <a:gd name="T67" fmla="*/ 2147483646 h 103"/>
              <a:gd name="T68" fmla="*/ 2147483646 w 122"/>
              <a:gd name="T69" fmla="*/ 2147483646 h 103"/>
              <a:gd name="T70" fmla="*/ 2147483646 w 122"/>
              <a:gd name="T71" fmla="*/ 2147483646 h 103"/>
              <a:gd name="T72" fmla="*/ 2147483646 w 122"/>
              <a:gd name="T73" fmla="*/ 2147483646 h 103"/>
              <a:gd name="T74" fmla="*/ 2147483646 w 122"/>
              <a:gd name="T75" fmla="*/ 2147483646 h 103"/>
              <a:gd name="T76" fmla="*/ 2147483646 w 122"/>
              <a:gd name="T77" fmla="*/ 2147483646 h 103"/>
              <a:gd name="T78" fmla="*/ 2147483646 w 122"/>
              <a:gd name="T79" fmla="*/ 2147483646 h 103"/>
              <a:gd name="T80" fmla="*/ 2147483646 w 122"/>
              <a:gd name="T81" fmla="*/ 2147483646 h 103"/>
              <a:gd name="T82" fmla="*/ 2147483646 w 122"/>
              <a:gd name="T83" fmla="*/ 2147483646 h 103"/>
              <a:gd name="T84" fmla="*/ 0 w 122"/>
              <a:gd name="T85" fmla="*/ 2147483646 h 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03">
                <a:moveTo>
                  <a:pt x="0" y="17"/>
                </a:moveTo>
                <a:lnTo>
                  <a:pt x="0" y="2"/>
                </a:lnTo>
                <a:lnTo>
                  <a:pt x="4" y="1"/>
                </a:lnTo>
                <a:lnTo>
                  <a:pt x="7" y="1"/>
                </a:lnTo>
                <a:lnTo>
                  <a:pt x="12" y="7"/>
                </a:lnTo>
                <a:lnTo>
                  <a:pt x="17" y="10"/>
                </a:lnTo>
                <a:lnTo>
                  <a:pt x="22" y="1"/>
                </a:lnTo>
                <a:lnTo>
                  <a:pt x="25" y="1"/>
                </a:lnTo>
                <a:lnTo>
                  <a:pt x="32" y="2"/>
                </a:lnTo>
                <a:lnTo>
                  <a:pt x="33" y="1"/>
                </a:lnTo>
                <a:lnTo>
                  <a:pt x="34" y="1"/>
                </a:lnTo>
                <a:lnTo>
                  <a:pt x="35" y="0"/>
                </a:lnTo>
                <a:lnTo>
                  <a:pt x="35" y="1"/>
                </a:lnTo>
                <a:lnTo>
                  <a:pt x="36" y="0"/>
                </a:lnTo>
                <a:lnTo>
                  <a:pt x="36" y="1"/>
                </a:lnTo>
                <a:lnTo>
                  <a:pt x="38" y="1"/>
                </a:lnTo>
                <a:lnTo>
                  <a:pt x="38" y="2"/>
                </a:lnTo>
                <a:lnTo>
                  <a:pt x="45" y="5"/>
                </a:lnTo>
                <a:lnTo>
                  <a:pt x="46" y="2"/>
                </a:lnTo>
                <a:lnTo>
                  <a:pt x="48" y="5"/>
                </a:lnTo>
                <a:lnTo>
                  <a:pt x="52" y="4"/>
                </a:lnTo>
                <a:lnTo>
                  <a:pt x="53" y="6"/>
                </a:lnTo>
                <a:lnTo>
                  <a:pt x="57" y="6"/>
                </a:lnTo>
                <a:lnTo>
                  <a:pt x="59" y="5"/>
                </a:lnTo>
                <a:lnTo>
                  <a:pt x="64" y="8"/>
                </a:lnTo>
                <a:lnTo>
                  <a:pt x="66" y="7"/>
                </a:lnTo>
                <a:lnTo>
                  <a:pt x="68" y="4"/>
                </a:lnTo>
                <a:lnTo>
                  <a:pt x="70" y="5"/>
                </a:lnTo>
                <a:lnTo>
                  <a:pt x="71" y="5"/>
                </a:lnTo>
                <a:lnTo>
                  <a:pt x="72" y="7"/>
                </a:lnTo>
                <a:lnTo>
                  <a:pt x="74" y="7"/>
                </a:lnTo>
                <a:lnTo>
                  <a:pt x="76" y="5"/>
                </a:lnTo>
                <a:lnTo>
                  <a:pt x="78" y="6"/>
                </a:lnTo>
                <a:lnTo>
                  <a:pt x="81" y="6"/>
                </a:lnTo>
                <a:lnTo>
                  <a:pt x="85" y="8"/>
                </a:lnTo>
                <a:lnTo>
                  <a:pt x="84" y="6"/>
                </a:lnTo>
                <a:lnTo>
                  <a:pt x="86" y="7"/>
                </a:lnTo>
                <a:lnTo>
                  <a:pt x="86" y="6"/>
                </a:lnTo>
                <a:lnTo>
                  <a:pt x="87" y="6"/>
                </a:lnTo>
                <a:lnTo>
                  <a:pt x="86" y="7"/>
                </a:lnTo>
                <a:lnTo>
                  <a:pt x="89" y="7"/>
                </a:lnTo>
                <a:lnTo>
                  <a:pt x="89" y="6"/>
                </a:lnTo>
                <a:lnTo>
                  <a:pt x="91" y="10"/>
                </a:lnTo>
                <a:lnTo>
                  <a:pt x="92" y="10"/>
                </a:lnTo>
                <a:lnTo>
                  <a:pt x="93" y="12"/>
                </a:lnTo>
                <a:lnTo>
                  <a:pt x="91" y="12"/>
                </a:lnTo>
                <a:lnTo>
                  <a:pt x="94" y="15"/>
                </a:lnTo>
                <a:lnTo>
                  <a:pt x="102" y="15"/>
                </a:lnTo>
                <a:lnTo>
                  <a:pt x="106" y="13"/>
                </a:lnTo>
                <a:lnTo>
                  <a:pt x="106" y="14"/>
                </a:lnTo>
                <a:lnTo>
                  <a:pt x="109" y="13"/>
                </a:lnTo>
                <a:lnTo>
                  <a:pt x="111" y="15"/>
                </a:lnTo>
                <a:lnTo>
                  <a:pt x="111" y="19"/>
                </a:lnTo>
                <a:lnTo>
                  <a:pt x="108" y="26"/>
                </a:lnTo>
                <a:lnTo>
                  <a:pt x="106" y="28"/>
                </a:lnTo>
                <a:lnTo>
                  <a:pt x="105" y="30"/>
                </a:lnTo>
                <a:lnTo>
                  <a:pt x="106" y="32"/>
                </a:lnTo>
                <a:lnTo>
                  <a:pt x="105" y="34"/>
                </a:lnTo>
                <a:lnTo>
                  <a:pt x="106" y="38"/>
                </a:lnTo>
                <a:lnTo>
                  <a:pt x="112" y="38"/>
                </a:lnTo>
                <a:lnTo>
                  <a:pt x="113" y="42"/>
                </a:lnTo>
                <a:lnTo>
                  <a:pt x="116" y="44"/>
                </a:lnTo>
                <a:lnTo>
                  <a:pt x="117" y="43"/>
                </a:lnTo>
                <a:lnTo>
                  <a:pt x="121" y="46"/>
                </a:lnTo>
                <a:lnTo>
                  <a:pt x="122" y="46"/>
                </a:lnTo>
                <a:lnTo>
                  <a:pt x="122" y="47"/>
                </a:lnTo>
                <a:lnTo>
                  <a:pt x="119" y="50"/>
                </a:lnTo>
                <a:lnTo>
                  <a:pt x="117" y="50"/>
                </a:lnTo>
                <a:lnTo>
                  <a:pt x="115" y="49"/>
                </a:lnTo>
                <a:lnTo>
                  <a:pt x="110" y="49"/>
                </a:lnTo>
                <a:lnTo>
                  <a:pt x="115" y="56"/>
                </a:lnTo>
                <a:lnTo>
                  <a:pt x="121" y="60"/>
                </a:lnTo>
                <a:lnTo>
                  <a:pt x="119" y="63"/>
                </a:lnTo>
                <a:lnTo>
                  <a:pt x="121" y="65"/>
                </a:lnTo>
                <a:lnTo>
                  <a:pt x="117" y="65"/>
                </a:lnTo>
                <a:lnTo>
                  <a:pt x="115" y="63"/>
                </a:lnTo>
                <a:lnTo>
                  <a:pt x="111" y="64"/>
                </a:lnTo>
                <a:lnTo>
                  <a:pt x="111" y="66"/>
                </a:lnTo>
                <a:lnTo>
                  <a:pt x="105" y="68"/>
                </a:lnTo>
                <a:lnTo>
                  <a:pt x="105" y="66"/>
                </a:lnTo>
                <a:lnTo>
                  <a:pt x="103" y="68"/>
                </a:lnTo>
                <a:lnTo>
                  <a:pt x="105" y="70"/>
                </a:lnTo>
                <a:lnTo>
                  <a:pt x="108" y="75"/>
                </a:lnTo>
                <a:lnTo>
                  <a:pt x="106" y="77"/>
                </a:lnTo>
                <a:lnTo>
                  <a:pt x="103" y="72"/>
                </a:lnTo>
                <a:lnTo>
                  <a:pt x="99" y="74"/>
                </a:lnTo>
                <a:lnTo>
                  <a:pt x="96" y="76"/>
                </a:lnTo>
                <a:lnTo>
                  <a:pt x="94" y="81"/>
                </a:lnTo>
                <a:lnTo>
                  <a:pt x="96" y="85"/>
                </a:lnTo>
                <a:lnTo>
                  <a:pt x="91" y="87"/>
                </a:lnTo>
                <a:lnTo>
                  <a:pt x="91" y="96"/>
                </a:lnTo>
                <a:lnTo>
                  <a:pt x="93" y="97"/>
                </a:lnTo>
                <a:lnTo>
                  <a:pt x="93" y="103"/>
                </a:lnTo>
                <a:lnTo>
                  <a:pt x="91" y="103"/>
                </a:lnTo>
                <a:lnTo>
                  <a:pt x="87" y="102"/>
                </a:lnTo>
                <a:lnTo>
                  <a:pt x="84" y="102"/>
                </a:lnTo>
                <a:lnTo>
                  <a:pt x="76" y="95"/>
                </a:lnTo>
                <a:lnTo>
                  <a:pt x="72" y="94"/>
                </a:lnTo>
                <a:lnTo>
                  <a:pt x="73" y="92"/>
                </a:lnTo>
                <a:lnTo>
                  <a:pt x="70" y="90"/>
                </a:lnTo>
                <a:lnTo>
                  <a:pt x="64" y="91"/>
                </a:lnTo>
                <a:lnTo>
                  <a:pt x="61" y="89"/>
                </a:lnTo>
                <a:lnTo>
                  <a:pt x="62" y="89"/>
                </a:lnTo>
                <a:lnTo>
                  <a:pt x="62" y="90"/>
                </a:lnTo>
                <a:lnTo>
                  <a:pt x="64" y="90"/>
                </a:lnTo>
                <a:lnTo>
                  <a:pt x="62" y="89"/>
                </a:lnTo>
                <a:lnTo>
                  <a:pt x="66" y="88"/>
                </a:lnTo>
                <a:lnTo>
                  <a:pt x="64" y="84"/>
                </a:lnTo>
                <a:lnTo>
                  <a:pt x="58" y="81"/>
                </a:lnTo>
                <a:lnTo>
                  <a:pt x="52" y="74"/>
                </a:lnTo>
                <a:lnTo>
                  <a:pt x="51" y="69"/>
                </a:lnTo>
                <a:lnTo>
                  <a:pt x="45" y="66"/>
                </a:lnTo>
                <a:lnTo>
                  <a:pt x="42" y="64"/>
                </a:lnTo>
                <a:lnTo>
                  <a:pt x="41" y="62"/>
                </a:lnTo>
                <a:lnTo>
                  <a:pt x="38" y="60"/>
                </a:lnTo>
                <a:lnTo>
                  <a:pt x="32" y="56"/>
                </a:lnTo>
                <a:lnTo>
                  <a:pt x="30" y="52"/>
                </a:lnTo>
                <a:lnTo>
                  <a:pt x="27" y="50"/>
                </a:lnTo>
                <a:lnTo>
                  <a:pt x="25" y="47"/>
                </a:lnTo>
                <a:lnTo>
                  <a:pt x="16" y="40"/>
                </a:lnTo>
                <a:lnTo>
                  <a:pt x="15" y="36"/>
                </a:lnTo>
                <a:lnTo>
                  <a:pt x="13" y="34"/>
                </a:lnTo>
                <a:lnTo>
                  <a:pt x="14" y="34"/>
                </a:lnTo>
                <a:lnTo>
                  <a:pt x="12" y="27"/>
                </a:lnTo>
                <a:lnTo>
                  <a:pt x="10" y="26"/>
                </a:lnTo>
                <a:lnTo>
                  <a:pt x="10" y="25"/>
                </a:lnTo>
                <a:lnTo>
                  <a:pt x="6" y="19"/>
                </a:lnTo>
                <a:lnTo>
                  <a:pt x="2" y="20"/>
                </a:lnTo>
                <a:lnTo>
                  <a:pt x="0" y="1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89" name="Freeform 397"/>
          <p:cNvSpPr>
            <a:spLocks/>
          </p:cNvSpPr>
          <p:nvPr/>
        </p:nvSpPr>
        <p:spPr bwMode="auto">
          <a:xfrm>
            <a:off x="4508500" y="2338388"/>
            <a:ext cx="146050" cy="109537"/>
          </a:xfrm>
          <a:custGeom>
            <a:avLst/>
            <a:gdLst>
              <a:gd name="T0" fmla="*/ 2147483646 w 183"/>
              <a:gd name="T1" fmla="*/ 2147483646 h 138"/>
              <a:gd name="T2" fmla="*/ 2147483646 w 183"/>
              <a:gd name="T3" fmla="*/ 2147483646 h 138"/>
              <a:gd name="T4" fmla="*/ 2147483646 w 183"/>
              <a:gd name="T5" fmla="*/ 2147483646 h 138"/>
              <a:gd name="T6" fmla="*/ 2147483646 w 183"/>
              <a:gd name="T7" fmla="*/ 2147483646 h 138"/>
              <a:gd name="T8" fmla="*/ 2147483646 w 183"/>
              <a:gd name="T9" fmla="*/ 2000355963 h 138"/>
              <a:gd name="T10" fmla="*/ 2147483646 w 183"/>
              <a:gd name="T11" fmla="*/ 2147483646 h 138"/>
              <a:gd name="T12" fmla="*/ 2147483646 w 183"/>
              <a:gd name="T13" fmla="*/ 2147483646 h 138"/>
              <a:gd name="T14" fmla="*/ 2147483646 w 183"/>
              <a:gd name="T15" fmla="*/ 2147483646 h 138"/>
              <a:gd name="T16" fmla="*/ 2147483646 w 183"/>
              <a:gd name="T17" fmla="*/ 2147483646 h 138"/>
              <a:gd name="T18" fmla="*/ 2147483646 w 183"/>
              <a:gd name="T19" fmla="*/ 2147483646 h 138"/>
              <a:gd name="T20" fmla="*/ 2147483646 w 183"/>
              <a:gd name="T21" fmla="*/ 2147483646 h 138"/>
              <a:gd name="T22" fmla="*/ 2147483646 w 183"/>
              <a:gd name="T23" fmla="*/ 2147483646 h 138"/>
              <a:gd name="T24" fmla="*/ 2147483646 w 183"/>
              <a:gd name="T25" fmla="*/ 2147483646 h 138"/>
              <a:gd name="T26" fmla="*/ 2147483646 w 183"/>
              <a:gd name="T27" fmla="*/ 2147483646 h 138"/>
              <a:gd name="T28" fmla="*/ 2147483646 w 183"/>
              <a:gd name="T29" fmla="*/ 2147483646 h 138"/>
              <a:gd name="T30" fmla="*/ 2147483646 w 183"/>
              <a:gd name="T31" fmla="*/ 2147483646 h 138"/>
              <a:gd name="T32" fmla="*/ 2147483646 w 183"/>
              <a:gd name="T33" fmla="*/ 2147483646 h 138"/>
              <a:gd name="T34" fmla="*/ 2147483646 w 183"/>
              <a:gd name="T35" fmla="*/ 2147483646 h 138"/>
              <a:gd name="T36" fmla="*/ 2147483646 w 183"/>
              <a:gd name="T37" fmla="*/ 2147483646 h 138"/>
              <a:gd name="T38" fmla="*/ 2147483646 w 183"/>
              <a:gd name="T39" fmla="*/ 2147483646 h 138"/>
              <a:gd name="T40" fmla="*/ 2147483646 w 183"/>
              <a:gd name="T41" fmla="*/ 2147483646 h 138"/>
              <a:gd name="T42" fmla="*/ 2147483646 w 183"/>
              <a:gd name="T43" fmla="*/ 2147483646 h 138"/>
              <a:gd name="T44" fmla="*/ 2147483646 w 183"/>
              <a:gd name="T45" fmla="*/ 2147483646 h 138"/>
              <a:gd name="T46" fmla="*/ 2147483646 w 183"/>
              <a:gd name="T47" fmla="*/ 2147483646 h 138"/>
              <a:gd name="T48" fmla="*/ 2147483646 w 183"/>
              <a:gd name="T49" fmla="*/ 2147483646 h 138"/>
              <a:gd name="T50" fmla="*/ 2147483646 w 183"/>
              <a:gd name="T51" fmla="*/ 2147483646 h 138"/>
              <a:gd name="T52" fmla="*/ 2147483646 w 183"/>
              <a:gd name="T53" fmla="*/ 2147483646 h 138"/>
              <a:gd name="T54" fmla="*/ 2147483646 w 183"/>
              <a:gd name="T55" fmla="*/ 2147483646 h 138"/>
              <a:gd name="T56" fmla="*/ 2147483646 w 183"/>
              <a:gd name="T57" fmla="*/ 2147483646 h 138"/>
              <a:gd name="T58" fmla="*/ 2147483646 w 183"/>
              <a:gd name="T59" fmla="*/ 2147483646 h 138"/>
              <a:gd name="T60" fmla="*/ 2147483646 w 183"/>
              <a:gd name="T61" fmla="*/ 2147483646 h 138"/>
              <a:gd name="T62" fmla="*/ 2147483646 w 183"/>
              <a:gd name="T63" fmla="*/ 2147483646 h 138"/>
              <a:gd name="T64" fmla="*/ 2147483646 w 183"/>
              <a:gd name="T65" fmla="*/ 2147483646 h 138"/>
              <a:gd name="T66" fmla="*/ 2147483646 w 183"/>
              <a:gd name="T67" fmla="*/ 2147483646 h 138"/>
              <a:gd name="T68" fmla="*/ 2147483646 w 183"/>
              <a:gd name="T69" fmla="*/ 2147483646 h 138"/>
              <a:gd name="T70" fmla="*/ 2147483646 w 183"/>
              <a:gd name="T71" fmla="*/ 2147483646 h 138"/>
              <a:gd name="T72" fmla="*/ 2147483646 w 183"/>
              <a:gd name="T73" fmla="*/ 2147483646 h 138"/>
              <a:gd name="T74" fmla="*/ 2147483646 w 183"/>
              <a:gd name="T75" fmla="*/ 2147483646 h 138"/>
              <a:gd name="T76" fmla="*/ 2147483646 w 183"/>
              <a:gd name="T77" fmla="*/ 2147483646 h 138"/>
              <a:gd name="T78" fmla="*/ 2147483646 w 183"/>
              <a:gd name="T79" fmla="*/ 2147483646 h 138"/>
              <a:gd name="T80" fmla="*/ 2147483646 w 183"/>
              <a:gd name="T81" fmla="*/ 2147483646 h 138"/>
              <a:gd name="T82" fmla="*/ 2147483646 w 183"/>
              <a:gd name="T83" fmla="*/ 2147483646 h 138"/>
              <a:gd name="T84" fmla="*/ 2147483646 w 183"/>
              <a:gd name="T85" fmla="*/ 2147483646 h 138"/>
              <a:gd name="T86" fmla="*/ 2147483646 w 183"/>
              <a:gd name="T87" fmla="*/ 2147483646 h 138"/>
              <a:gd name="T88" fmla="*/ 2147483646 w 183"/>
              <a:gd name="T89" fmla="*/ 2147483646 h 138"/>
              <a:gd name="T90" fmla="*/ 2147483646 w 183"/>
              <a:gd name="T91" fmla="*/ 2147483646 h 138"/>
              <a:gd name="T92" fmla="*/ 2147483646 w 183"/>
              <a:gd name="T93" fmla="*/ 2147483646 h 138"/>
              <a:gd name="T94" fmla="*/ 2147483646 w 183"/>
              <a:gd name="T95" fmla="*/ 2147483646 h 138"/>
              <a:gd name="T96" fmla="*/ 2147483646 w 183"/>
              <a:gd name="T97" fmla="*/ 2147483646 h 138"/>
              <a:gd name="T98" fmla="*/ 2147483646 w 183"/>
              <a:gd name="T99" fmla="*/ 2147483646 h 138"/>
              <a:gd name="T100" fmla="*/ 2147483646 w 183"/>
              <a:gd name="T101" fmla="*/ 2147483646 h 138"/>
              <a:gd name="T102" fmla="*/ 2147483646 w 183"/>
              <a:gd name="T103" fmla="*/ 2147483646 h 138"/>
              <a:gd name="T104" fmla="*/ 2147483646 w 183"/>
              <a:gd name="T105" fmla="*/ 2147483646 h 138"/>
              <a:gd name="T106" fmla="*/ 2147483646 w 183"/>
              <a:gd name="T107" fmla="*/ 2147483646 h 138"/>
              <a:gd name="T108" fmla="*/ 2147483646 w 183"/>
              <a:gd name="T109" fmla="*/ 2147483646 h 138"/>
              <a:gd name="T110" fmla="*/ 1524842607 w 183"/>
              <a:gd name="T111" fmla="*/ 2147483646 h 138"/>
              <a:gd name="T112" fmla="*/ 508281135 w 183"/>
              <a:gd name="T113" fmla="*/ 2147483646 h 1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3" h="138">
                <a:moveTo>
                  <a:pt x="0" y="41"/>
                </a:moveTo>
                <a:lnTo>
                  <a:pt x="1" y="40"/>
                </a:lnTo>
                <a:lnTo>
                  <a:pt x="2" y="41"/>
                </a:lnTo>
                <a:lnTo>
                  <a:pt x="5" y="42"/>
                </a:lnTo>
                <a:lnTo>
                  <a:pt x="7" y="42"/>
                </a:lnTo>
                <a:lnTo>
                  <a:pt x="11" y="43"/>
                </a:lnTo>
                <a:lnTo>
                  <a:pt x="15" y="42"/>
                </a:lnTo>
                <a:lnTo>
                  <a:pt x="15" y="41"/>
                </a:lnTo>
                <a:lnTo>
                  <a:pt x="21" y="42"/>
                </a:lnTo>
                <a:lnTo>
                  <a:pt x="22" y="41"/>
                </a:lnTo>
                <a:lnTo>
                  <a:pt x="27" y="41"/>
                </a:lnTo>
                <a:lnTo>
                  <a:pt x="33" y="34"/>
                </a:lnTo>
                <a:lnTo>
                  <a:pt x="36" y="37"/>
                </a:lnTo>
                <a:lnTo>
                  <a:pt x="36" y="40"/>
                </a:lnTo>
                <a:lnTo>
                  <a:pt x="37" y="40"/>
                </a:lnTo>
                <a:lnTo>
                  <a:pt x="41" y="42"/>
                </a:lnTo>
                <a:lnTo>
                  <a:pt x="43" y="41"/>
                </a:lnTo>
                <a:lnTo>
                  <a:pt x="43" y="40"/>
                </a:lnTo>
                <a:lnTo>
                  <a:pt x="52" y="43"/>
                </a:lnTo>
                <a:lnTo>
                  <a:pt x="54" y="42"/>
                </a:lnTo>
                <a:lnTo>
                  <a:pt x="56" y="42"/>
                </a:lnTo>
                <a:lnTo>
                  <a:pt x="56" y="34"/>
                </a:lnTo>
                <a:lnTo>
                  <a:pt x="59" y="34"/>
                </a:lnTo>
                <a:lnTo>
                  <a:pt x="56" y="32"/>
                </a:lnTo>
                <a:lnTo>
                  <a:pt x="56" y="29"/>
                </a:lnTo>
                <a:lnTo>
                  <a:pt x="64" y="27"/>
                </a:lnTo>
                <a:lnTo>
                  <a:pt x="66" y="27"/>
                </a:lnTo>
                <a:lnTo>
                  <a:pt x="66" y="19"/>
                </a:lnTo>
                <a:lnTo>
                  <a:pt x="64" y="18"/>
                </a:lnTo>
                <a:lnTo>
                  <a:pt x="62" y="15"/>
                </a:lnTo>
                <a:lnTo>
                  <a:pt x="64" y="14"/>
                </a:lnTo>
                <a:lnTo>
                  <a:pt x="67" y="14"/>
                </a:lnTo>
                <a:lnTo>
                  <a:pt x="77" y="9"/>
                </a:lnTo>
                <a:lnTo>
                  <a:pt x="77" y="8"/>
                </a:lnTo>
                <a:lnTo>
                  <a:pt x="84" y="8"/>
                </a:lnTo>
                <a:lnTo>
                  <a:pt x="83" y="3"/>
                </a:lnTo>
                <a:lnTo>
                  <a:pt x="85" y="0"/>
                </a:lnTo>
                <a:lnTo>
                  <a:pt x="90" y="2"/>
                </a:lnTo>
                <a:lnTo>
                  <a:pt x="92" y="3"/>
                </a:lnTo>
                <a:lnTo>
                  <a:pt x="93" y="4"/>
                </a:lnTo>
                <a:lnTo>
                  <a:pt x="94" y="4"/>
                </a:lnTo>
                <a:lnTo>
                  <a:pt x="96" y="6"/>
                </a:lnTo>
                <a:lnTo>
                  <a:pt x="97" y="6"/>
                </a:lnTo>
                <a:lnTo>
                  <a:pt x="98" y="6"/>
                </a:lnTo>
                <a:lnTo>
                  <a:pt x="99" y="6"/>
                </a:lnTo>
                <a:lnTo>
                  <a:pt x="101" y="9"/>
                </a:lnTo>
                <a:lnTo>
                  <a:pt x="101" y="10"/>
                </a:lnTo>
                <a:lnTo>
                  <a:pt x="103" y="11"/>
                </a:lnTo>
                <a:lnTo>
                  <a:pt x="103" y="12"/>
                </a:lnTo>
                <a:lnTo>
                  <a:pt x="104" y="12"/>
                </a:lnTo>
                <a:lnTo>
                  <a:pt x="105" y="12"/>
                </a:lnTo>
                <a:lnTo>
                  <a:pt x="110" y="15"/>
                </a:lnTo>
                <a:lnTo>
                  <a:pt x="111" y="17"/>
                </a:lnTo>
                <a:lnTo>
                  <a:pt x="112" y="18"/>
                </a:lnTo>
                <a:lnTo>
                  <a:pt x="113" y="18"/>
                </a:lnTo>
                <a:lnTo>
                  <a:pt x="113" y="19"/>
                </a:lnTo>
                <a:lnTo>
                  <a:pt x="115" y="21"/>
                </a:lnTo>
                <a:lnTo>
                  <a:pt x="113" y="21"/>
                </a:lnTo>
                <a:lnTo>
                  <a:pt x="115" y="21"/>
                </a:lnTo>
                <a:lnTo>
                  <a:pt x="115" y="22"/>
                </a:lnTo>
                <a:lnTo>
                  <a:pt x="116" y="22"/>
                </a:lnTo>
                <a:lnTo>
                  <a:pt x="117" y="22"/>
                </a:lnTo>
                <a:lnTo>
                  <a:pt x="118" y="23"/>
                </a:lnTo>
                <a:lnTo>
                  <a:pt x="117" y="23"/>
                </a:lnTo>
                <a:lnTo>
                  <a:pt x="116" y="23"/>
                </a:lnTo>
                <a:lnTo>
                  <a:pt x="117" y="23"/>
                </a:lnTo>
                <a:lnTo>
                  <a:pt x="117" y="24"/>
                </a:lnTo>
                <a:lnTo>
                  <a:pt x="118" y="24"/>
                </a:lnTo>
                <a:lnTo>
                  <a:pt x="118" y="23"/>
                </a:lnTo>
                <a:lnTo>
                  <a:pt x="118" y="24"/>
                </a:lnTo>
                <a:lnTo>
                  <a:pt x="119" y="23"/>
                </a:lnTo>
                <a:lnTo>
                  <a:pt x="123" y="23"/>
                </a:lnTo>
                <a:lnTo>
                  <a:pt x="125" y="25"/>
                </a:lnTo>
                <a:lnTo>
                  <a:pt x="126" y="27"/>
                </a:lnTo>
                <a:lnTo>
                  <a:pt x="126" y="28"/>
                </a:lnTo>
                <a:lnTo>
                  <a:pt x="129" y="28"/>
                </a:lnTo>
                <a:lnTo>
                  <a:pt x="130" y="28"/>
                </a:lnTo>
                <a:lnTo>
                  <a:pt x="131" y="29"/>
                </a:lnTo>
                <a:lnTo>
                  <a:pt x="133" y="30"/>
                </a:lnTo>
                <a:lnTo>
                  <a:pt x="133" y="29"/>
                </a:lnTo>
                <a:lnTo>
                  <a:pt x="137" y="29"/>
                </a:lnTo>
                <a:lnTo>
                  <a:pt x="141" y="30"/>
                </a:lnTo>
                <a:lnTo>
                  <a:pt x="141" y="29"/>
                </a:lnTo>
                <a:lnTo>
                  <a:pt x="142" y="29"/>
                </a:lnTo>
                <a:lnTo>
                  <a:pt x="142" y="30"/>
                </a:lnTo>
                <a:lnTo>
                  <a:pt x="143" y="29"/>
                </a:lnTo>
                <a:lnTo>
                  <a:pt x="144" y="30"/>
                </a:lnTo>
                <a:lnTo>
                  <a:pt x="148" y="31"/>
                </a:lnTo>
                <a:lnTo>
                  <a:pt x="148" y="30"/>
                </a:lnTo>
                <a:lnTo>
                  <a:pt x="149" y="30"/>
                </a:lnTo>
                <a:lnTo>
                  <a:pt x="149" y="31"/>
                </a:lnTo>
                <a:lnTo>
                  <a:pt x="150" y="31"/>
                </a:lnTo>
                <a:lnTo>
                  <a:pt x="151" y="30"/>
                </a:lnTo>
                <a:lnTo>
                  <a:pt x="152" y="29"/>
                </a:lnTo>
                <a:lnTo>
                  <a:pt x="155" y="29"/>
                </a:lnTo>
                <a:lnTo>
                  <a:pt x="156" y="27"/>
                </a:lnTo>
                <a:lnTo>
                  <a:pt x="157" y="24"/>
                </a:lnTo>
                <a:lnTo>
                  <a:pt x="158" y="24"/>
                </a:lnTo>
                <a:lnTo>
                  <a:pt x="161" y="25"/>
                </a:lnTo>
                <a:lnTo>
                  <a:pt x="162" y="24"/>
                </a:lnTo>
                <a:lnTo>
                  <a:pt x="167" y="35"/>
                </a:lnTo>
                <a:lnTo>
                  <a:pt x="165" y="38"/>
                </a:lnTo>
                <a:lnTo>
                  <a:pt x="168" y="38"/>
                </a:lnTo>
                <a:lnTo>
                  <a:pt x="169" y="37"/>
                </a:lnTo>
                <a:lnTo>
                  <a:pt x="171" y="40"/>
                </a:lnTo>
                <a:lnTo>
                  <a:pt x="169" y="40"/>
                </a:lnTo>
                <a:lnTo>
                  <a:pt x="170" y="46"/>
                </a:lnTo>
                <a:lnTo>
                  <a:pt x="175" y="49"/>
                </a:lnTo>
                <a:lnTo>
                  <a:pt x="177" y="50"/>
                </a:lnTo>
                <a:lnTo>
                  <a:pt x="183" y="50"/>
                </a:lnTo>
                <a:lnTo>
                  <a:pt x="183" y="51"/>
                </a:lnTo>
                <a:lnTo>
                  <a:pt x="182" y="53"/>
                </a:lnTo>
                <a:lnTo>
                  <a:pt x="180" y="51"/>
                </a:lnTo>
                <a:lnTo>
                  <a:pt x="180" y="53"/>
                </a:lnTo>
                <a:lnTo>
                  <a:pt x="176" y="51"/>
                </a:lnTo>
                <a:lnTo>
                  <a:pt x="174" y="54"/>
                </a:lnTo>
                <a:lnTo>
                  <a:pt x="173" y="53"/>
                </a:lnTo>
                <a:lnTo>
                  <a:pt x="173" y="54"/>
                </a:lnTo>
                <a:lnTo>
                  <a:pt x="173" y="60"/>
                </a:lnTo>
                <a:lnTo>
                  <a:pt x="175" y="60"/>
                </a:lnTo>
                <a:lnTo>
                  <a:pt x="176" y="61"/>
                </a:lnTo>
                <a:lnTo>
                  <a:pt x="171" y="63"/>
                </a:lnTo>
                <a:lnTo>
                  <a:pt x="173" y="64"/>
                </a:lnTo>
                <a:lnTo>
                  <a:pt x="165" y="64"/>
                </a:lnTo>
                <a:lnTo>
                  <a:pt x="162" y="61"/>
                </a:lnTo>
                <a:lnTo>
                  <a:pt x="164" y="61"/>
                </a:lnTo>
                <a:lnTo>
                  <a:pt x="163" y="59"/>
                </a:lnTo>
                <a:lnTo>
                  <a:pt x="162" y="59"/>
                </a:lnTo>
                <a:lnTo>
                  <a:pt x="160" y="55"/>
                </a:lnTo>
                <a:lnTo>
                  <a:pt x="160" y="56"/>
                </a:lnTo>
                <a:lnTo>
                  <a:pt x="157" y="56"/>
                </a:lnTo>
                <a:lnTo>
                  <a:pt x="158" y="55"/>
                </a:lnTo>
                <a:lnTo>
                  <a:pt x="157" y="55"/>
                </a:lnTo>
                <a:lnTo>
                  <a:pt x="157" y="56"/>
                </a:lnTo>
                <a:lnTo>
                  <a:pt x="155" y="55"/>
                </a:lnTo>
                <a:lnTo>
                  <a:pt x="156" y="57"/>
                </a:lnTo>
                <a:lnTo>
                  <a:pt x="152" y="55"/>
                </a:lnTo>
                <a:lnTo>
                  <a:pt x="149" y="55"/>
                </a:lnTo>
                <a:lnTo>
                  <a:pt x="147" y="54"/>
                </a:lnTo>
                <a:lnTo>
                  <a:pt x="145" y="56"/>
                </a:lnTo>
                <a:lnTo>
                  <a:pt x="143" y="56"/>
                </a:lnTo>
                <a:lnTo>
                  <a:pt x="142" y="54"/>
                </a:lnTo>
                <a:lnTo>
                  <a:pt x="141" y="54"/>
                </a:lnTo>
                <a:lnTo>
                  <a:pt x="139" y="53"/>
                </a:lnTo>
                <a:lnTo>
                  <a:pt x="137" y="56"/>
                </a:lnTo>
                <a:lnTo>
                  <a:pt x="135" y="57"/>
                </a:lnTo>
                <a:lnTo>
                  <a:pt x="130" y="54"/>
                </a:lnTo>
                <a:lnTo>
                  <a:pt x="128" y="55"/>
                </a:lnTo>
                <a:lnTo>
                  <a:pt x="124" y="55"/>
                </a:lnTo>
                <a:lnTo>
                  <a:pt x="123" y="53"/>
                </a:lnTo>
                <a:lnTo>
                  <a:pt x="119" y="54"/>
                </a:lnTo>
                <a:lnTo>
                  <a:pt x="117" y="51"/>
                </a:lnTo>
                <a:lnTo>
                  <a:pt x="116" y="54"/>
                </a:lnTo>
                <a:lnTo>
                  <a:pt x="109" y="51"/>
                </a:lnTo>
                <a:lnTo>
                  <a:pt x="109" y="50"/>
                </a:lnTo>
                <a:lnTo>
                  <a:pt x="107" y="50"/>
                </a:lnTo>
                <a:lnTo>
                  <a:pt x="107" y="49"/>
                </a:lnTo>
                <a:lnTo>
                  <a:pt x="106" y="50"/>
                </a:lnTo>
                <a:lnTo>
                  <a:pt x="106" y="49"/>
                </a:lnTo>
                <a:lnTo>
                  <a:pt x="105" y="50"/>
                </a:lnTo>
                <a:lnTo>
                  <a:pt x="104" y="50"/>
                </a:lnTo>
                <a:lnTo>
                  <a:pt x="103" y="51"/>
                </a:lnTo>
                <a:lnTo>
                  <a:pt x="96" y="50"/>
                </a:lnTo>
                <a:lnTo>
                  <a:pt x="93" y="50"/>
                </a:lnTo>
                <a:lnTo>
                  <a:pt x="88" y="59"/>
                </a:lnTo>
                <a:lnTo>
                  <a:pt x="83" y="56"/>
                </a:lnTo>
                <a:lnTo>
                  <a:pt x="78" y="50"/>
                </a:lnTo>
                <a:lnTo>
                  <a:pt x="75" y="50"/>
                </a:lnTo>
                <a:lnTo>
                  <a:pt x="71" y="51"/>
                </a:lnTo>
                <a:lnTo>
                  <a:pt x="71" y="66"/>
                </a:lnTo>
                <a:lnTo>
                  <a:pt x="73" y="69"/>
                </a:lnTo>
                <a:lnTo>
                  <a:pt x="77" y="68"/>
                </a:lnTo>
                <a:lnTo>
                  <a:pt x="81" y="74"/>
                </a:lnTo>
                <a:lnTo>
                  <a:pt x="81" y="75"/>
                </a:lnTo>
                <a:lnTo>
                  <a:pt x="83" y="76"/>
                </a:lnTo>
                <a:lnTo>
                  <a:pt x="85" y="83"/>
                </a:lnTo>
                <a:lnTo>
                  <a:pt x="84" y="83"/>
                </a:lnTo>
                <a:lnTo>
                  <a:pt x="86" y="85"/>
                </a:lnTo>
                <a:lnTo>
                  <a:pt x="87" y="89"/>
                </a:lnTo>
                <a:lnTo>
                  <a:pt x="96" y="96"/>
                </a:lnTo>
                <a:lnTo>
                  <a:pt x="98" y="99"/>
                </a:lnTo>
                <a:lnTo>
                  <a:pt x="101" y="101"/>
                </a:lnTo>
                <a:lnTo>
                  <a:pt x="103" y="105"/>
                </a:lnTo>
                <a:lnTo>
                  <a:pt x="109" y="109"/>
                </a:lnTo>
                <a:lnTo>
                  <a:pt x="112" y="111"/>
                </a:lnTo>
                <a:lnTo>
                  <a:pt x="113" y="113"/>
                </a:lnTo>
                <a:lnTo>
                  <a:pt x="116" y="115"/>
                </a:lnTo>
                <a:lnTo>
                  <a:pt x="122" y="118"/>
                </a:lnTo>
                <a:lnTo>
                  <a:pt x="123" y="123"/>
                </a:lnTo>
                <a:lnTo>
                  <a:pt x="129" y="130"/>
                </a:lnTo>
                <a:lnTo>
                  <a:pt x="135" y="133"/>
                </a:lnTo>
                <a:lnTo>
                  <a:pt x="137" y="137"/>
                </a:lnTo>
                <a:lnTo>
                  <a:pt x="133" y="138"/>
                </a:lnTo>
                <a:lnTo>
                  <a:pt x="131" y="138"/>
                </a:lnTo>
                <a:lnTo>
                  <a:pt x="130" y="137"/>
                </a:lnTo>
                <a:lnTo>
                  <a:pt x="130" y="136"/>
                </a:lnTo>
                <a:lnTo>
                  <a:pt x="129" y="136"/>
                </a:lnTo>
                <a:lnTo>
                  <a:pt x="130" y="136"/>
                </a:lnTo>
                <a:lnTo>
                  <a:pt x="130" y="134"/>
                </a:lnTo>
                <a:lnTo>
                  <a:pt x="129" y="136"/>
                </a:lnTo>
                <a:lnTo>
                  <a:pt x="129" y="134"/>
                </a:lnTo>
                <a:lnTo>
                  <a:pt x="128" y="134"/>
                </a:lnTo>
                <a:lnTo>
                  <a:pt x="129" y="134"/>
                </a:lnTo>
                <a:lnTo>
                  <a:pt x="128" y="133"/>
                </a:lnTo>
                <a:lnTo>
                  <a:pt x="128" y="134"/>
                </a:lnTo>
                <a:lnTo>
                  <a:pt x="125" y="132"/>
                </a:lnTo>
                <a:lnTo>
                  <a:pt x="124" y="131"/>
                </a:lnTo>
                <a:lnTo>
                  <a:pt x="122" y="130"/>
                </a:lnTo>
                <a:lnTo>
                  <a:pt x="119" y="130"/>
                </a:lnTo>
                <a:lnTo>
                  <a:pt x="119" y="128"/>
                </a:lnTo>
                <a:lnTo>
                  <a:pt x="118" y="128"/>
                </a:lnTo>
                <a:lnTo>
                  <a:pt x="117" y="127"/>
                </a:lnTo>
                <a:lnTo>
                  <a:pt x="116" y="126"/>
                </a:lnTo>
                <a:lnTo>
                  <a:pt x="115" y="125"/>
                </a:lnTo>
                <a:lnTo>
                  <a:pt x="110" y="120"/>
                </a:lnTo>
                <a:lnTo>
                  <a:pt x="105" y="120"/>
                </a:lnTo>
                <a:lnTo>
                  <a:pt x="104" y="119"/>
                </a:lnTo>
                <a:lnTo>
                  <a:pt x="103" y="119"/>
                </a:lnTo>
                <a:lnTo>
                  <a:pt x="99" y="117"/>
                </a:lnTo>
                <a:lnTo>
                  <a:pt x="96" y="117"/>
                </a:lnTo>
                <a:lnTo>
                  <a:pt x="94" y="117"/>
                </a:lnTo>
                <a:lnTo>
                  <a:pt x="96" y="117"/>
                </a:lnTo>
                <a:lnTo>
                  <a:pt x="96" y="115"/>
                </a:lnTo>
                <a:lnTo>
                  <a:pt x="97" y="115"/>
                </a:lnTo>
                <a:lnTo>
                  <a:pt x="93" y="114"/>
                </a:lnTo>
                <a:lnTo>
                  <a:pt x="90" y="115"/>
                </a:lnTo>
                <a:lnTo>
                  <a:pt x="92" y="117"/>
                </a:lnTo>
                <a:lnTo>
                  <a:pt x="93" y="117"/>
                </a:lnTo>
                <a:lnTo>
                  <a:pt x="94" y="117"/>
                </a:lnTo>
                <a:lnTo>
                  <a:pt x="92" y="118"/>
                </a:lnTo>
                <a:lnTo>
                  <a:pt x="91" y="117"/>
                </a:lnTo>
                <a:lnTo>
                  <a:pt x="90" y="118"/>
                </a:lnTo>
                <a:lnTo>
                  <a:pt x="88" y="117"/>
                </a:lnTo>
                <a:lnTo>
                  <a:pt x="90" y="117"/>
                </a:lnTo>
                <a:lnTo>
                  <a:pt x="91" y="117"/>
                </a:lnTo>
                <a:lnTo>
                  <a:pt x="90" y="117"/>
                </a:lnTo>
                <a:lnTo>
                  <a:pt x="90" y="115"/>
                </a:lnTo>
                <a:lnTo>
                  <a:pt x="88" y="117"/>
                </a:lnTo>
                <a:lnTo>
                  <a:pt x="86" y="115"/>
                </a:lnTo>
                <a:lnTo>
                  <a:pt x="86" y="117"/>
                </a:lnTo>
                <a:lnTo>
                  <a:pt x="87" y="117"/>
                </a:lnTo>
                <a:lnTo>
                  <a:pt x="87" y="118"/>
                </a:lnTo>
                <a:lnTo>
                  <a:pt x="86" y="117"/>
                </a:lnTo>
                <a:lnTo>
                  <a:pt x="86" y="118"/>
                </a:lnTo>
                <a:lnTo>
                  <a:pt x="85" y="118"/>
                </a:lnTo>
                <a:lnTo>
                  <a:pt x="84" y="118"/>
                </a:lnTo>
                <a:lnTo>
                  <a:pt x="84" y="117"/>
                </a:lnTo>
                <a:lnTo>
                  <a:pt x="83" y="117"/>
                </a:lnTo>
                <a:lnTo>
                  <a:pt x="81" y="117"/>
                </a:lnTo>
                <a:lnTo>
                  <a:pt x="81" y="115"/>
                </a:lnTo>
                <a:lnTo>
                  <a:pt x="81" y="117"/>
                </a:lnTo>
                <a:lnTo>
                  <a:pt x="81" y="115"/>
                </a:lnTo>
                <a:lnTo>
                  <a:pt x="80" y="115"/>
                </a:lnTo>
                <a:lnTo>
                  <a:pt x="80" y="114"/>
                </a:lnTo>
                <a:lnTo>
                  <a:pt x="79" y="114"/>
                </a:lnTo>
                <a:lnTo>
                  <a:pt x="80" y="113"/>
                </a:lnTo>
                <a:lnTo>
                  <a:pt x="79" y="113"/>
                </a:lnTo>
                <a:lnTo>
                  <a:pt x="79" y="112"/>
                </a:lnTo>
                <a:lnTo>
                  <a:pt x="81" y="112"/>
                </a:lnTo>
                <a:lnTo>
                  <a:pt x="79" y="111"/>
                </a:lnTo>
                <a:lnTo>
                  <a:pt x="80" y="111"/>
                </a:lnTo>
                <a:lnTo>
                  <a:pt x="80" y="109"/>
                </a:lnTo>
                <a:lnTo>
                  <a:pt x="79" y="109"/>
                </a:lnTo>
                <a:lnTo>
                  <a:pt x="78" y="109"/>
                </a:lnTo>
                <a:lnTo>
                  <a:pt x="77" y="108"/>
                </a:lnTo>
                <a:lnTo>
                  <a:pt x="78" y="108"/>
                </a:lnTo>
                <a:lnTo>
                  <a:pt x="79" y="108"/>
                </a:lnTo>
                <a:lnTo>
                  <a:pt x="77" y="106"/>
                </a:lnTo>
                <a:lnTo>
                  <a:pt x="78" y="105"/>
                </a:lnTo>
                <a:lnTo>
                  <a:pt x="79" y="105"/>
                </a:lnTo>
                <a:lnTo>
                  <a:pt x="80" y="105"/>
                </a:lnTo>
                <a:lnTo>
                  <a:pt x="81" y="105"/>
                </a:lnTo>
                <a:lnTo>
                  <a:pt x="81" y="104"/>
                </a:lnTo>
                <a:lnTo>
                  <a:pt x="80" y="102"/>
                </a:lnTo>
                <a:lnTo>
                  <a:pt x="80" y="101"/>
                </a:lnTo>
                <a:lnTo>
                  <a:pt x="80" y="102"/>
                </a:lnTo>
                <a:lnTo>
                  <a:pt x="81" y="104"/>
                </a:lnTo>
                <a:lnTo>
                  <a:pt x="80" y="105"/>
                </a:lnTo>
                <a:lnTo>
                  <a:pt x="79" y="105"/>
                </a:lnTo>
                <a:lnTo>
                  <a:pt x="78" y="105"/>
                </a:lnTo>
                <a:lnTo>
                  <a:pt x="77" y="104"/>
                </a:lnTo>
                <a:lnTo>
                  <a:pt x="77" y="105"/>
                </a:lnTo>
                <a:lnTo>
                  <a:pt x="77" y="106"/>
                </a:lnTo>
                <a:lnTo>
                  <a:pt x="78" y="107"/>
                </a:lnTo>
                <a:lnTo>
                  <a:pt x="77" y="108"/>
                </a:lnTo>
                <a:lnTo>
                  <a:pt x="75" y="107"/>
                </a:lnTo>
                <a:lnTo>
                  <a:pt x="74" y="107"/>
                </a:lnTo>
                <a:lnTo>
                  <a:pt x="72" y="106"/>
                </a:lnTo>
                <a:lnTo>
                  <a:pt x="69" y="105"/>
                </a:lnTo>
                <a:lnTo>
                  <a:pt x="71" y="105"/>
                </a:lnTo>
                <a:lnTo>
                  <a:pt x="72" y="105"/>
                </a:lnTo>
                <a:lnTo>
                  <a:pt x="68" y="104"/>
                </a:lnTo>
                <a:lnTo>
                  <a:pt x="68" y="102"/>
                </a:lnTo>
                <a:lnTo>
                  <a:pt x="67" y="102"/>
                </a:lnTo>
                <a:lnTo>
                  <a:pt x="66" y="101"/>
                </a:lnTo>
                <a:lnTo>
                  <a:pt x="65" y="101"/>
                </a:lnTo>
                <a:lnTo>
                  <a:pt x="64" y="99"/>
                </a:lnTo>
                <a:lnTo>
                  <a:pt x="62" y="99"/>
                </a:lnTo>
                <a:lnTo>
                  <a:pt x="61" y="96"/>
                </a:lnTo>
                <a:lnTo>
                  <a:pt x="60" y="96"/>
                </a:lnTo>
                <a:lnTo>
                  <a:pt x="59" y="95"/>
                </a:lnTo>
                <a:lnTo>
                  <a:pt x="58" y="94"/>
                </a:lnTo>
                <a:lnTo>
                  <a:pt x="56" y="93"/>
                </a:lnTo>
                <a:lnTo>
                  <a:pt x="55" y="93"/>
                </a:lnTo>
                <a:lnTo>
                  <a:pt x="56" y="92"/>
                </a:lnTo>
                <a:lnTo>
                  <a:pt x="55" y="92"/>
                </a:lnTo>
                <a:lnTo>
                  <a:pt x="54" y="91"/>
                </a:lnTo>
                <a:lnTo>
                  <a:pt x="54" y="89"/>
                </a:lnTo>
                <a:lnTo>
                  <a:pt x="54" y="88"/>
                </a:lnTo>
                <a:lnTo>
                  <a:pt x="53" y="88"/>
                </a:lnTo>
                <a:lnTo>
                  <a:pt x="53" y="87"/>
                </a:lnTo>
                <a:lnTo>
                  <a:pt x="54" y="88"/>
                </a:lnTo>
                <a:lnTo>
                  <a:pt x="55" y="88"/>
                </a:lnTo>
                <a:lnTo>
                  <a:pt x="55" y="87"/>
                </a:lnTo>
                <a:lnTo>
                  <a:pt x="55" y="86"/>
                </a:lnTo>
                <a:lnTo>
                  <a:pt x="58" y="88"/>
                </a:lnTo>
                <a:lnTo>
                  <a:pt x="59" y="88"/>
                </a:lnTo>
                <a:lnTo>
                  <a:pt x="58" y="87"/>
                </a:lnTo>
                <a:lnTo>
                  <a:pt x="59" y="87"/>
                </a:lnTo>
                <a:lnTo>
                  <a:pt x="58" y="86"/>
                </a:lnTo>
                <a:lnTo>
                  <a:pt x="58" y="85"/>
                </a:lnTo>
                <a:lnTo>
                  <a:pt x="59" y="86"/>
                </a:lnTo>
                <a:lnTo>
                  <a:pt x="61" y="88"/>
                </a:lnTo>
                <a:lnTo>
                  <a:pt x="62" y="87"/>
                </a:lnTo>
                <a:lnTo>
                  <a:pt x="65" y="88"/>
                </a:lnTo>
                <a:lnTo>
                  <a:pt x="66" y="89"/>
                </a:lnTo>
                <a:lnTo>
                  <a:pt x="64" y="89"/>
                </a:lnTo>
                <a:lnTo>
                  <a:pt x="66" y="91"/>
                </a:lnTo>
                <a:lnTo>
                  <a:pt x="67" y="91"/>
                </a:lnTo>
                <a:lnTo>
                  <a:pt x="68" y="92"/>
                </a:lnTo>
                <a:lnTo>
                  <a:pt x="68" y="93"/>
                </a:lnTo>
                <a:lnTo>
                  <a:pt x="69" y="92"/>
                </a:lnTo>
                <a:lnTo>
                  <a:pt x="68" y="91"/>
                </a:lnTo>
                <a:lnTo>
                  <a:pt x="67" y="89"/>
                </a:lnTo>
                <a:lnTo>
                  <a:pt x="66" y="89"/>
                </a:lnTo>
                <a:lnTo>
                  <a:pt x="66" y="88"/>
                </a:lnTo>
                <a:lnTo>
                  <a:pt x="66" y="87"/>
                </a:lnTo>
                <a:lnTo>
                  <a:pt x="65" y="87"/>
                </a:lnTo>
                <a:lnTo>
                  <a:pt x="64" y="87"/>
                </a:lnTo>
                <a:lnTo>
                  <a:pt x="62" y="87"/>
                </a:lnTo>
                <a:lnTo>
                  <a:pt x="61" y="86"/>
                </a:lnTo>
                <a:lnTo>
                  <a:pt x="60" y="85"/>
                </a:lnTo>
                <a:lnTo>
                  <a:pt x="56" y="83"/>
                </a:lnTo>
                <a:lnTo>
                  <a:pt x="55" y="81"/>
                </a:lnTo>
                <a:lnTo>
                  <a:pt x="53" y="80"/>
                </a:lnTo>
                <a:lnTo>
                  <a:pt x="52" y="77"/>
                </a:lnTo>
                <a:lnTo>
                  <a:pt x="49" y="76"/>
                </a:lnTo>
                <a:lnTo>
                  <a:pt x="48" y="75"/>
                </a:lnTo>
                <a:lnTo>
                  <a:pt x="47" y="74"/>
                </a:lnTo>
                <a:lnTo>
                  <a:pt x="47" y="73"/>
                </a:lnTo>
                <a:lnTo>
                  <a:pt x="46" y="72"/>
                </a:lnTo>
                <a:lnTo>
                  <a:pt x="45" y="70"/>
                </a:lnTo>
                <a:lnTo>
                  <a:pt x="45" y="69"/>
                </a:lnTo>
                <a:lnTo>
                  <a:pt x="45" y="68"/>
                </a:lnTo>
                <a:lnTo>
                  <a:pt x="45" y="64"/>
                </a:lnTo>
                <a:lnTo>
                  <a:pt x="45" y="63"/>
                </a:lnTo>
                <a:lnTo>
                  <a:pt x="45" y="62"/>
                </a:lnTo>
                <a:lnTo>
                  <a:pt x="45" y="61"/>
                </a:lnTo>
                <a:lnTo>
                  <a:pt x="45" y="60"/>
                </a:lnTo>
                <a:lnTo>
                  <a:pt x="45" y="59"/>
                </a:lnTo>
                <a:lnTo>
                  <a:pt x="42" y="55"/>
                </a:lnTo>
                <a:lnTo>
                  <a:pt x="40" y="54"/>
                </a:lnTo>
                <a:lnTo>
                  <a:pt x="37" y="53"/>
                </a:lnTo>
                <a:lnTo>
                  <a:pt x="36" y="51"/>
                </a:lnTo>
                <a:lnTo>
                  <a:pt x="35" y="50"/>
                </a:lnTo>
                <a:lnTo>
                  <a:pt x="34" y="49"/>
                </a:lnTo>
                <a:lnTo>
                  <a:pt x="33" y="49"/>
                </a:lnTo>
                <a:lnTo>
                  <a:pt x="34" y="48"/>
                </a:lnTo>
                <a:lnTo>
                  <a:pt x="33" y="48"/>
                </a:lnTo>
                <a:lnTo>
                  <a:pt x="33" y="49"/>
                </a:lnTo>
                <a:lnTo>
                  <a:pt x="32" y="48"/>
                </a:lnTo>
                <a:lnTo>
                  <a:pt x="30" y="47"/>
                </a:lnTo>
                <a:lnTo>
                  <a:pt x="29" y="47"/>
                </a:lnTo>
                <a:lnTo>
                  <a:pt x="26" y="46"/>
                </a:lnTo>
                <a:lnTo>
                  <a:pt x="24" y="47"/>
                </a:lnTo>
                <a:lnTo>
                  <a:pt x="23" y="50"/>
                </a:lnTo>
                <a:lnTo>
                  <a:pt x="23" y="54"/>
                </a:lnTo>
                <a:lnTo>
                  <a:pt x="22" y="55"/>
                </a:lnTo>
                <a:lnTo>
                  <a:pt x="22" y="54"/>
                </a:lnTo>
                <a:lnTo>
                  <a:pt x="22" y="55"/>
                </a:lnTo>
                <a:lnTo>
                  <a:pt x="22" y="56"/>
                </a:lnTo>
                <a:lnTo>
                  <a:pt x="21" y="56"/>
                </a:lnTo>
                <a:lnTo>
                  <a:pt x="21" y="57"/>
                </a:lnTo>
                <a:lnTo>
                  <a:pt x="22" y="59"/>
                </a:lnTo>
                <a:lnTo>
                  <a:pt x="22" y="60"/>
                </a:lnTo>
                <a:lnTo>
                  <a:pt x="21" y="61"/>
                </a:lnTo>
                <a:lnTo>
                  <a:pt x="20" y="61"/>
                </a:lnTo>
                <a:lnTo>
                  <a:pt x="20" y="60"/>
                </a:lnTo>
                <a:lnTo>
                  <a:pt x="20" y="61"/>
                </a:lnTo>
                <a:lnTo>
                  <a:pt x="19" y="61"/>
                </a:lnTo>
                <a:lnTo>
                  <a:pt x="19" y="60"/>
                </a:lnTo>
                <a:lnTo>
                  <a:pt x="20" y="60"/>
                </a:lnTo>
                <a:lnTo>
                  <a:pt x="19" y="59"/>
                </a:lnTo>
                <a:lnTo>
                  <a:pt x="17" y="57"/>
                </a:lnTo>
                <a:lnTo>
                  <a:pt x="19" y="59"/>
                </a:lnTo>
                <a:lnTo>
                  <a:pt x="17" y="59"/>
                </a:lnTo>
                <a:lnTo>
                  <a:pt x="19" y="59"/>
                </a:lnTo>
                <a:lnTo>
                  <a:pt x="19" y="60"/>
                </a:lnTo>
                <a:lnTo>
                  <a:pt x="17" y="62"/>
                </a:lnTo>
                <a:lnTo>
                  <a:pt x="17" y="63"/>
                </a:lnTo>
                <a:lnTo>
                  <a:pt x="16" y="63"/>
                </a:lnTo>
                <a:lnTo>
                  <a:pt x="17" y="63"/>
                </a:lnTo>
                <a:lnTo>
                  <a:pt x="16" y="63"/>
                </a:lnTo>
                <a:lnTo>
                  <a:pt x="17" y="64"/>
                </a:lnTo>
                <a:lnTo>
                  <a:pt x="16" y="64"/>
                </a:lnTo>
                <a:lnTo>
                  <a:pt x="16" y="66"/>
                </a:lnTo>
                <a:lnTo>
                  <a:pt x="17" y="66"/>
                </a:lnTo>
                <a:lnTo>
                  <a:pt x="17" y="67"/>
                </a:lnTo>
                <a:lnTo>
                  <a:pt x="15" y="66"/>
                </a:lnTo>
                <a:lnTo>
                  <a:pt x="15" y="67"/>
                </a:lnTo>
                <a:lnTo>
                  <a:pt x="15" y="66"/>
                </a:lnTo>
                <a:lnTo>
                  <a:pt x="14" y="66"/>
                </a:lnTo>
                <a:lnTo>
                  <a:pt x="15" y="67"/>
                </a:lnTo>
                <a:lnTo>
                  <a:pt x="15" y="68"/>
                </a:lnTo>
                <a:lnTo>
                  <a:pt x="14" y="68"/>
                </a:lnTo>
                <a:lnTo>
                  <a:pt x="14" y="67"/>
                </a:lnTo>
                <a:lnTo>
                  <a:pt x="13" y="66"/>
                </a:lnTo>
                <a:lnTo>
                  <a:pt x="13" y="64"/>
                </a:lnTo>
                <a:lnTo>
                  <a:pt x="11" y="66"/>
                </a:lnTo>
                <a:lnTo>
                  <a:pt x="11" y="64"/>
                </a:lnTo>
                <a:lnTo>
                  <a:pt x="10" y="64"/>
                </a:lnTo>
                <a:lnTo>
                  <a:pt x="10" y="63"/>
                </a:lnTo>
                <a:lnTo>
                  <a:pt x="11" y="64"/>
                </a:lnTo>
                <a:lnTo>
                  <a:pt x="11" y="63"/>
                </a:lnTo>
                <a:lnTo>
                  <a:pt x="13" y="63"/>
                </a:lnTo>
                <a:lnTo>
                  <a:pt x="11" y="63"/>
                </a:lnTo>
                <a:lnTo>
                  <a:pt x="10" y="63"/>
                </a:lnTo>
                <a:lnTo>
                  <a:pt x="11" y="63"/>
                </a:lnTo>
                <a:lnTo>
                  <a:pt x="11" y="62"/>
                </a:lnTo>
                <a:lnTo>
                  <a:pt x="10" y="62"/>
                </a:lnTo>
                <a:lnTo>
                  <a:pt x="9" y="60"/>
                </a:lnTo>
                <a:lnTo>
                  <a:pt x="8" y="59"/>
                </a:lnTo>
                <a:lnTo>
                  <a:pt x="7" y="59"/>
                </a:lnTo>
                <a:lnTo>
                  <a:pt x="7" y="57"/>
                </a:lnTo>
                <a:lnTo>
                  <a:pt x="5" y="56"/>
                </a:lnTo>
                <a:lnTo>
                  <a:pt x="5" y="55"/>
                </a:lnTo>
                <a:lnTo>
                  <a:pt x="4" y="55"/>
                </a:lnTo>
                <a:lnTo>
                  <a:pt x="4" y="54"/>
                </a:lnTo>
                <a:lnTo>
                  <a:pt x="7" y="54"/>
                </a:lnTo>
                <a:lnTo>
                  <a:pt x="8" y="54"/>
                </a:lnTo>
                <a:lnTo>
                  <a:pt x="4" y="54"/>
                </a:lnTo>
                <a:lnTo>
                  <a:pt x="3" y="54"/>
                </a:lnTo>
                <a:lnTo>
                  <a:pt x="4" y="54"/>
                </a:lnTo>
                <a:lnTo>
                  <a:pt x="4" y="53"/>
                </a:lnTo>
                <a:lnTo>
                  <a:pt x="3" y="53"/>
                </a:lnTo>
                <a:lnTo>
                  <a:pt x="4" y="53"/>
                </a:lnTo>
                <a:lnTo>
                  <a:pt x="3" y="51"/>
                </a:lnTo>
                <a:lnTo>
                  <a:pt x="3" y="50"/>
                </a:lnTo>
                <a:lnTo>
                  <a:pt x="3" y="49"/>
                </a:lnTo>
                <a:lnTo>
                  <a:pt x="3" y="48"/>
                </a:lnTo>
                <a:lnTo>
                  <a:pt x="3" y="47"/>
                </a:lnTo>
                <a:lnTo>
                  <a:pt x="2" y="47"/>
                </a:lnTo>
                <a:lnTo>
                  <a:pt x="2" y="46"/>
                </a:lnTo>
                <a:lnTo>
                  <a:pt x="1" y="44"/>
                </a:lnTo>
                <a:lnTo>
                  <a:pt x="2" y="44"/>
                </a:lnTo>
                <a:lnTo>
                  <a:pt x="1" y="44"/>
                </a:lnTo>
                <a:lnTo>
                  <a:pt x="2" y="44"/>
                </a:lnTo>
                <a:lnTo>
                  <a:pt x="1" y="43"/>
                </a:lnTo>
                <a:lnTo>
                  <a:pt x="1" y="42"/>
                </a:lnTo>
                <a:lnTo>
                  <a:pt x="1" y="41"/>
                </a:lnTo>
                <a:lnTo>
                  <a:pt x="0" y="4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0" name="Freeform 398"/>
          <p:cNvSpPr>
            <a:spLocks/>
          </p:cNvSpPr>
          <p:nvPr/>
        </p:nvSpPr>
        <p:spPr bwMode="auto">
          <a:xfrm>
            <a:off x="4598988" y="2444750"/>
            <a:ext cx="39687" cy="20638"/>
          </a:xfrm>
          <a:custGeom>
            <a:avLst/>
            <a:gdLst>
              <a:gd name="T0" fmla="*/ 531360334 w 49"/>
              <a:gd name="T1" fmla="*/ 1125129276 h 25"/>
              <a:gd name="T2" fmla="*/ 0 w 49"/>
              <a:gd name="T3" fmla="*/ 0 h 25"/>
              <a:gd name="T4" fmla="*/ 1062721477 w 49"/>
              <a:gd name="T5" fmla="*/ 1125129276 h 25"/>
              <a:gd name="T6" fmla="*/ 2147483646 w 49"/>
              <a:gd name="T7" fmla="*/ 1125129276 h 25"/>
              <a:gd name="T8" fmla="*/ 2147483646 w 49"/>
              <a:gd name="T9" fmla="*/ 2147483646 h 25"/>
              <a:gd name="T10" fmla="*/ 2147483646 w 49"/>
              <a:gd name="T11" fmla="*/ 2147483646 h 25"/>
              <a:gd name="T12" fmla="*/ 2147483646 w 49"/>
              <a:gd name="T13" fmla="*/ 2147483646 h 25"/>
              <a:gd name="T14" fmla="*/ 2147483646 w 49"/>
              <a:gd name="T15" fmla="*/ 2147483646 h 25"/>
              <a:gd name="T16" fmla="*/ 2147483646 w 49"/>
              <a:gd name="T17" fmla="*/ 2147483646 h 25"/>
              <a:gd name="T18" fmla="*/ 2147483646 w 49"/>
              <a:gd name="T19" fmla="*/ 2147483646 h 25"/>
              <a:gd name="T20" fmla="*/ 2147483646 w 49"/>
              <a:gd name="T21" fmla="*/ 2147483646 h 25"/>
              <a:gd name="T22" fmla="*/ 2147483646 w 49"/>
              <a:gd name="T23" fmla="*/ 2147483646 h 25"/>
              <a:gd name="T24" fmla="*/ 2147483646 w 49"/>
              <a:gd name="T25" fmla="*/ 2147483646 h 25"/>
              <a:gd name="T26" fmla="*/ 2147483646 w 49"/>
              <a:gd name="T27" fmla="*/ 2147483646 h 25"/>
              <a:gd name="T28" fmla="*/ 2147483646 w 49"/>
              <a:gd name="T29" fmla="*/ 2147483646 h 25"/>
              <a:gd name="T30" fmla="*/ 2147483646 w 49"/>
              <a:gd name="T31" fmla="*/ 2147483646 h 25"/>
              <a:gd name="T32" fmla="*/ 2147483646 w 49"/>
              <a:gd name="T33" fmla="*/ 2147483646 h 25"/>
              <a:gd name="T34" fmla="*/ 2147483646 w 49"/>
              <a:gd name="T35" fmla="*/ 2147483646 h 25"/>
              <a:gd name="T36" fmla="*/ 2147483646 w 49"/>
              <a:gd name="T37" fmla="*/ 2147483646 h 25"/>
              <a:gd name="T38" fmla="*/ 2147483646 w 49"/>
              <a:gd name="T39" fmla="*/ 2147483646 h 25"/>
              <a:gd name="T40" fmla="*/ 2147483646 w 49"/>
              <a:gd name="T41" fmla="*/ 2147483646 h 25"/>
              <a:gd name="T42" fmla="*/ 2147483646 w 49"/>
              <a:gd name="T43" fmla="*/ 2147483646 h 25"/>
              <a:gd name="T44" fmla="*/ 2147483646 w 49"/>
              <a:gd name="T45" fmla="*/ 2147483646 h 25"/>
              <a:gd name="T46" fmla="*/ 2147483646 w 49"/>
              <a:gd name="T47" fmla="*/ 2147483646 h 25"/>
              <a:gd name="T48" fmla="*/ 2147483646 w 49"/>
              <a:gd name="T49" fmla="*/ 2147483646 h 25"/>
              <a:gd name="T50" fmla="*/ 2147483646 w 49"/>
              <a:gd name="T51" fmla="*/ 2147483646 h 25"/>
              <a:gd name="T52" fmla="*/ 2147483646 w 49"/>
              <a:gd name="T53" fmla="*/ 2147483646 h 25"/>
              <a:gd name="T54" fmla="*/ 2147483646 w 49"/>
              <a:gd name="T55" fmla="*/ 2147483646 h 25"/>
              <a:gd name="T56" fmla="*/ 2147483646 w 49"/>
              <a:gd name="T57" fmla="*/ 2147483646 h 25"/>
              <a:gd name="T58" fmla="*/ 2147483646 w 49"/>
              <a:gd name="T59" fmla="*/ 2147483646 h 25"/>
              <a:gd name="T60" fmla="*/ 2147483646 w 49"/>
              <a:gd name="T61" fmla="*/ 2147483646 h 25"/>
              <a:gd name="T62" fmla="*/ 2147483646 w 49"/>
              <a:gd name="T63" fmla="*/ 2147483646 h 25"/>
              <a:gd name="T64" fmla="*/ 2147483646 w 49"/>
              <a:gd name="T65" fmla="*/ 2147483646 h 25"/>
              <a:gd name="T66" fmla="*/ 2147483646 w 49"/>
              <a:gd name="T67" fmla="*/ 2147483646 h 25"/>
              <a:gd name="T68" fmla="*/ 2147483646 w 49"/>
              <a:gd name="T69" fmla="*/ 2147483646 h 25"/>
              <a:gd name="T70" fmla="*/ 2147483646 w 49"/>
              <a:gd name="T71" fmla="*/ 2147483646 h 25"/>
              <a:gd name="T72" fmla="*/ 2147483646 w 49"/>
              <a:gd name="T73" fmla="*/ 1688034028 h 25"/>
              <a:gd name="T74" fmla="*/ 2125442955 w 49"/>
              <a:gd name="T75" fmla="*/ 1688034028 h 25"/>
              <a:gd name="T76" fmla="*/ 0 w 49"/>
              <a:gd name="T77" fmla="*/ 1125129276 h 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9" h="25">
                <a:moveTo>
                  <a:pt x="0" y="2"/>
                </a:moveTo>
                <a:lnTo>
                  <a:pt x="1" y="2"/>
                </a:lnTo>
                <a:lnTo>
                  <a:pt x="1" y="0"/>
                </a:lnTo>
                <a:lnTo>
                  <a:pt x="0" y="0"/>
                </a:lnTo>
                <a:lnTo>
                  <a:pt x="1" y="0"/>
                </a:lnTo>
                <a:lnTo>
                  <a:pt x="2" y="2"/>
                </a:lnTo>
                <a:lnTo>
                  <a:pt x="4" y="2"/>
                </a:lnTo>
                <a:lnTo>
                  <a:pt x="10" y="2"/>
                </a:lnTo>
                <a:lnTo>
                  <a:pt x="14" y="4"/>
                </a:lnTo>
                <a:lnTo>
                  <a:pt x="14" y="5"/>
                </a:lnTo>
                <a:lnTo>
                  <a:pt x="15" y="5"/>
                </a:lnTo>
                <a:lnTo>
                  <a:pt x="16" y="5"/>
                </a:lnTo>
                <a:lnTo>
                  <a:pt x="20" y="6"/>
                </a:lnTo>
                <a:lnTo>
                  <a:pt x="21" y="7"/>
                </a:lnTo>
                <a:lnTo>
                  <a:pt x="21" y="6"/>
                </a:lnTo>
                <a:lnTo>
                  <a:pt x="22" y="7"/>
                </a:lnTo>
                <a:lnTo>
                  <a:pt x="22" y="6"/>
                </a:lnTo>
                <a:lnTo>
                  <a:pt x="22" y="7"/>
                </a:lnTo>
                <a:lnTo>
                  <a:pt x="20" y="6"/>
                </a:lnTo>
                <a:lnTo>
                  <a:pt x="26" y="5"/>
                </a:lnTo>
                <a:lnTo>
                  <a:pt x="29" y="7"/>
                </a:lnTo>
                <a:lnTo>
                  <a:pt x="28" y="9"/>
                </a:lnTo>
                <a:lnTo>
                  <a:pt x="32" y="10"/>
                </a:lnTo>
                <a:lnTo>
                  <a:pt x="40" y="17"/>
                </a:lnTo>
                <a:lnTo>
                  <a:pt x="43" y="17"/>
                </a:lnTo>
                <a:lnTo>
                  <a:pt x="47" y="18"/>
                </a:lnTo>
                <a:lnTo>
                  <a:pt x="47" y="22"/>
                </a:lnTo>
                <a:lnTo>
                  <a:pt x="48" y="23"/>
                </a:lnTo>
                <a:lnTo>
                  <a:pt x="49" y="24"/>
                </a:lnTo>
                <a:lnTo>
                  <a:pt x="48" y="24"/>
                </a:lnTo>
                <a:lnTo>
                  <a:pt x="49" y="25"/>
                </a:lnTo>
                <a:lnTo>
                  <a:pt x="48" y="25"/>
                </a:lnTo>
                <a:lnTo>
                  <a:pt x="47" y="23"/>
                </a:lnTo>
                <a:lnTo>
                  <a:pt x="46" y="23"/>
                </a:lnTo>
                <a:lnTo>
                  <a:pt x="46" y="22"/>
                </a:lnTo>
                <a:lnTo>
                  <a:pt x="41" y="21"/>
                </a:lnTo>
                <a:lnTo>
                  <a:pt x="40" y="19"/>
                </a:lnTo>
                <a:lnTo>
                  <a:pt x="40" y="18"/>
                </a:lnTo>
                <a:lnTo>
                  <a:pt x="39" y="18"/>
                </a:lnTo>
                <a:lnTo>
                  <a:pt x="40" y="17"/>
                </a:lnTo>
                <a:lnTo>
                  <a:pt x="39" y="17"/>
                </a:lnTo>
                <a:lnTo>
                  <a:pt x="37" y="17"/>
                </a:lnTo>
                <a:lnTo>
                  <a:pt x="35" y="16"/>
                </a:lnTo>
                <a:lnTo>
                  <a:pt x="34" y="16"/>
                </a:lnTo>
                <a:lnTo>
                  <a:pt x="34" y="15"/>
                </a:lnTo>
                <a:lnTo>
                  <a:pt x="35" y="15"/>
                </a:lnTo>
                <a:lnTo>
                  <a:pt x="34" y="15"/>
                </a:lnTo>
                <a:lnTo>
                  <a:pt x="33" y="13"/>
                </a:lnTo>
                <a:lnTo>
                  <a:pt x="33" y="15"/>
                </a:lnTo>
                <a:lnTo>
                  <a:pt x="30" y="13"/>
                </a:lnTo>
                <a:lnTo>
                  <a:pt x="28" y="11"/>
                </a:lnTo>
                <a:lnTo>
                  <a:pt x="28" y="10"/>
                </a:lnTo>
                <a:lnTo>
                  <a:pt x="28" y="11"/>
                </a:lnTo>
                <a:lnTo>
                  <a:pt x="27" y="10"/>
                </a:lnTo>
                <a:lnTo>
                  <a:pt x="26" y="10"/>
                </a:lnTo>
                <a:lnTo>
                  <a:pt x="24" y="10"/>
                </a:lnTo>
                <a:lnTo>
                  <a:pt x="22" y="9"/>
                </a:lnTo>
                <a:lnTo>
                  <a:pt x="23" y="10"/>
                </a:lnTo>
                <a:lnTo>
                  <a:pt x="24" y="11"/>
                </a:lnTo>
                <a:lnTo>
                  <a:pt x="23" y="11"/>
                </a:lnTo>
                <a:lnTo>
                  <a:pt x="24" y="11"/>
                </a:lnTo>
                <a:lnTo>
                  <a:pt x="23" y="10"/>
                </a:lnTo>
                <a:lnTo>
                  <a:pt x="22" y="10"/>
                </a:lnTo>
                <a:lnTo>
                  <a:pt x="22" y="9"/>
                </a:lnTo>
                <a:lnTo>
                  <a:pt x="20" y="9"/>
                </a:lnTo>
                <a:lnTo>
                  <a:pt x="18" y="9"/>
                </a:lnTo>
                <a:lnTo>
                  <a:pt x="16" y="7"/>
                </a:lnTo>
                <a:lnTo>
                  <a:pt x="14" y="6"/>
                </a:lnTo>
                <a:lnTo>
                  <a:pt x="15" y="6"/>
                </a:lnTo>
                <a:lnTo>
                  <a:pt x="13" y="5"/>
                </a:lnTo>
                <a:lnTo>
                  <a:pt x="11" y="5"/>
                </a:lnTo>
                <a:lnTo>
                  <a:pt x="10" y="5"/>
                </a:lnTo>
                <a:lnTo>
                  <a:pt x="9" y="4"/>
                </a:lnTo>
                <a:lnTo>
                  <a:pt x="7" y="3"/>
                </a:lnTo>
                <a:lnTo>
                  <a:pt x="5" y="3"/>
                </a:lnTo>
                <a:lnTo>
                  <a:pt x="4" y="3"/>
                </a:lnTo>
                <a:lnTo>
                  <a:pt x="2"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1" name="Freeform 399"/>
          <p:cNvSpPr>
            <a:spLocks/>
          </p:cNvSpPr>
          <p:nvPr/>
        </p:nvSpPr>
        <p:spPr bwMode="auto">
          <a:xfrm>
            <a:off x="4465638" y="2203450"/>
            <a:ext cx="160337" cy="74613"/>
          </a:xfrm>
          <a:custGeom>
            <a:avLst/>
            <a:gdLst>
              <a:gd name="T0" fmla="*/ 2147483646 w 203"/>
              <a:gd name="T1" fmla="*/ 2147483646 h 95"/>
              <a:gd name="T2" fmla="*/ 2147483646 w 203"/>
              <a:gd name="T3" fmla="*/ 2147483646 h 95"/>
              <a:gd name="T4" fmla="*/ 2147483646 w 203"/>
              <a:gd name="T5" fmla="*/ 2147483646 h 95"/>
              <a:gd name="T6" fmla="*/ 2147483646 w 203"/>
              <a:gd name="T7" fmla="*/ 2147483646 h 95"/>
              <a:gd name="T8" fmla="*/ 2147483646 w 203"/>
              <a:gd name="T9" fmla="*/ 2147483646 h 95"/>
              <a:gd name="T10" fmla="*/ 2147483646 w 203"/>
              <a:gd name="T11" fmla="*/ 2147483646 h 95"/>
              <a:gd name="T12" fmla="*/ 2147483646 w 203"/>
              <a:gd name="T13" fmla="*/ 2147483646 h 95"/>
              <a:gd name="T14" fmla="*/ 2147483646 w 203"/>
              <a:gd name="T15" fmla="*/ 2147483646 h 95"/>
              <a:gd name="T16" fmla="*/ 0 w 203"/>
              <a:gd name="T17" fmla="*/ 2147483646 h 95"/>
              <a:gd name="T18" fmla="*/ 1478508549 w 203"/>
              <a:gd name="T19" fmla="*/ 2147483646 h 95"/>
              <a:gd name="T20" fmla="*/ 2147483646 w 203"/>
              <a:gd name="T21" fmla="*/ 2147483646 h 95"/>
              <a:gd name="T22" fmla="*/ 2147483646 w 203"/>
              <a:gd name="T23" fmla="*/ 2147483646 h 95"/>
              <a:gd name="T24" fmla="*/ 2147483646 w 203"/>
              <a:gd name="T25" fmla="*/ 2147483646 h 95"/>
              <a:gd name="T26" fmla="*/ 2147483646 w 203"/>
              <a:gd name="T27" fmla="*/ 2147483646 h 95"/>
              <a:gd name="T28" fmla="*/ 2147483646 w 203"/>
              <a:gd name="T29" fmla="*/ 2147483646 h 95"/>
              <a:gd name="T30" fmla="*/ 2147483646 w 203"/>
              <a:gd name="T31" fmla="*/ 2147483646 h 95"/>
              <a:gd name="T32" fmla="*/ 2147483646 w 203"/>
              <a:gd name="T33" fmla="*/ 2147483646 h 95"/>
              <a:gd name="T34" fmla="*/ 2147483646 w 203"/>
              <a:gd name="T35" fmla="*/ 2147483646 h 95"/>
              <a:gd name="T36" fmla="*/ 2147483646 w 203"/>
              <a:gd name="T37" fmla="*/ 2147483646 h 95"/>
              <a:gd name="T38" fmla="*/ 2147483646 w 203"/>
              <a:gd name="T39" fmla="*/ 2147483646 h 95"/>
              <a:gd name="T40" fmla="*/ 2147483646 w 203"/>
              <a:gd name="T41" fmla="*/ 969076000 h 95"/>
              <a:gd name="T42" fmla="*/ 2147483646 w 203"/>
              <a:gd name="T43" fmla="*/ 969076000 h 95"/>
              <a:gd name="T44" fmla="*/ 2147483646 w 203"/>
              <a:gd name="T45" fmla="*/ 2147483646 h 95"/>
              <a:gd name="T46" fmla="*/ 2147483646 w 203"/>
              <a:gd name="T47" fmla="*/ 2147483646 h 95"/>
              <a:gd name="T48" fmla="*/ 2147483646 w 203"/>
              <a:gd name="T49" fmla="*/ 969076000 h 95"/>
              <a:gd name="T50" fmla="*/ 2147483646 w 203"/>
              <a:gd name="T51" fmla="*/ 2147483646 h 95"/>
              <a:gd name="T52" fmla="*/ 2147483646 w 203"/>
              <a:gd name="T53" fmla="*/ 2147483646 h 95"/>
              <a:gd name="T54" fmla="*/ 2147483646 w 203"/>
              <a:gd name="T55" fmla="*/ 2147483646 h 95"/>
              <a:gd name="T56" fmla="*/ 2147483646 w 203"/>
              <a:gd name="T57" fmla="*/ 2147483646 h 95"/>
              <a:gd name="T58" fmla="*/ 2147483646 w 203"/>
              <a:gd name="T59" fmla="*/ 2147483646 h 95"/>
              <a:gd name="T60" fmla="*/ 2147483646 w 203"/>
              <a:gd name="T61" fmla="*/ 2147483646 h 95"/>
              <a:gd name="T62" fmla="*/ 2147483646 w 203"/>
              <a:gd name="T63" fmla="*/ 2147483646 h 95"/>
              <a:gd name="T64" fmla="*/ 2147483646 w 203"/>
              <a:gd name="T65" fmla="*/ 2147483646 h 95"/>
              <a:gd name="T66" fmla="*/ 2147483646 w 203"/>
              <a:gd name="T67" fmla="*/ 2147483646 h 95"/>
              <a:gd name="T68" fmla="*/ 2147483646 w 203"/>
              <a:gd name="T69" fmla="*/ 2147483646 h 95"/>
              <a:gd name="T70" fmla="*/ 2147483646 w 203"/>
              <a:gd name="T71" fmla="*/ 2147483646 h 95"/>
              <a:gd name="T72" fmla="*/ 2147483646 w 203"/>
              <a:gd name="T73" fmla="*/ 2147483646 h 95"/>
              <a:gd name="T74" fmla="*/ 2147483646 w 203"/>
              <a:gd name="T75" fmla="*/ 2147483646 h 95"/>
              <a:gd name="T76" fmla="*/ 2147483646 w 203"/>
              <a:gd name="T77" fmla="*/ 2147483646 h 95"/>
              <a:gd name="T78" fmla="*/ 2147483646 w 203"/>
              <a:gd name="T79" fmla="*/ 2147483646 h 95"/>
              <a:gd name="T80" fmla="*/ 2147483646 w 203"/>
              <a:gd name="T81" fmla="*/ 2147483646 h 95"/>
              <a:gd name="T82" fmla="*/ 2147483646 w 203"/>
              <a:gd name="T83" fmla="*/ 2147483646 h 95"/>
              <a:gd name="T84" fmla="*/ 2147483646 w 203"/>
              <a:gd name="T85" fmla="*/ 2147483646 h 95"/>
              <a:gd name="T86" fmla="*/ 2147483646 w 203"/>
              <a:gd name="T87" fmla="*/ 2147483646 h 95"/>
              <a:gd name="T88" fmla="*/ 2147483646 w 203"/>
              <a:gd name="T89" fmla="*/ 2147483646 h 95"/>
              <a:gd name="T90" fmla="*/ 2147483646 w 203"/>
              <a:gd name="T91" fmla="*/ 2147483646 h 95"/>
              <a:gd name="T92" fmla="*/ 2147483646 w 203"/>
              <a:gd name="T93" fmla="*/ 2147483646 h 95"/>
              <a:gd name="T94" fmla="*/ 2147483646 w 203"/>
              <a:gd name="T95" fmla="*/ 2147483646 h 95"/>
              <a:gd name="T96" fmla="*/ 2147483646 w 203"/>
              <a:gd name="T97" fmla="*/ 2147483646 h 95"/>
              <a:gd name="T98" fmla="*/ 2147483646 w 203"/>
              <a:gd name="T99" fmla="*/ 2147483646 h 95"/>
              <a:gd name="T100" fmla="*/ 2147483646 w 203"/>
              <a:gd name="T101" fmla="*/ 2147483646 h 95"/>
              <a:gd name="T102" fmla="*/ 2147483646 w 203"/>
              <a:gd name="T103" fmla="*/ 2147483646 h 95"/>
              <a:gd name="T104" fmla="*/ 2147483646 w 203"/>
              <a:gd name="T105" fmla="*/ 2147483646 h 95"/>
              <a:gd name="T106" fmla="*/ 2147483646 w 203"/>
              <a:gd name="T107" fmla="*/ 2147483646 h 95"/>
              <a:gd name="T108" fmla="*/ 2147483646 w 203"/>
              <a:gd name="T109" fmla="*/ 2147483646 h 95"/>
              <a:gd name="T110" fmla="*/ 2147483646 w 203"/>
              <a:gd name="T111" fmla="*/ 2147483646 h 95"/>
              <a:gd name="T112" fmla="*/ 2147483646 w 203"/>
              <a:gd name="T113" fmla="*/ 2147483646 h 95"/>
              <a:gd name="T114" fmla="*/ 2147483646 w 203"/>
              <a:gd name="T115" fmla="*/ 2147483646 h 95"/>
              <a:gd name="T116" fmla="*/ 2147483646 w 203"/>
              <a:gd name="T117" fmla="*/ 2147483646 h 95"/>
              <a:gd name="T118" fmla="*/ 2147483646 w 203"/>
              <a:gd name="T119" fmla="*/ 2147483646 h 95"/>
              <a:gd name="T120" fmla="*/ 2147483646 w 203"/>
              <a:gd name="T121" fmla="*/ 2147483646 h 95"/>
              <a:gd name="T122" fmla="*/ 2147483646 w 203"/>
              <a:gd name="T123" fmla="*/ 2147483646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3" h="95">
                <a:moveTo>
                  <a:pt x="56" y="86"/>
                </a:moveTo>
                <a:lnTo>
                  <a:pt x="55" y="85"/>
                </a:lnTo>
                <a:lnTo>
                  <a:pt x="55" y="84"/>
                </a:lnTo>
                <a:lnTo>
                  <a:pt x="54" y="84"/>
                </a:lnTo>
                <a:lnTo>
                  <a:pt x="52" y="82"/>
                </a:lnTo>
                <a:lnTo>
                  <a:pt x="50" y="82"/>
                </a:lnTo>
                <a:lnTo>
                  <a:pt x="48" y="80"/>
                </a:lnTo>
                <a:lnTo>
                  <a:pt x="45" y="78"/>
                </a:lnTo>
                <a:lnTo>
                  <a:pt x="44" y="79"/>
                </a:lnTo>
                <a:lnTo>
                  <a:pt x="42" y="78"/>
                </a:lnTo>
                <a:lnTo>
                  <a:pt x="42" y="77"/>
                </a:lnTo>
                <a:lnTo>
                  <a:pt x="42" y="76"/>
                </a:lnTo>
                <a:lnTo>
                  <a:pt x="39" y="73"/>
                </a:lnTo>
                <a:lnTo>
                  <a:pt x="38" y="72"/>
                </a:lnTo>
                <a:lnTo>
                  <a:pt x="36" y="73"/>
                </a:lnTo>
                <a:lnTo>
                  <a:pt x="35" y="72"/>
                </a:lnTo>
                <a:lnTo>
                  <a:pt x="35" y="71"/>
                </a:lnTo>
                <a:lnTo>
                  <a:pt x="32" y="70"/>
                </a:lnTo>
                <a:lnTo>
                  <a:pt x="33" y="70"/>
                </a:lnTo>
                <a:lnTo>
                  <a:pt x="30" y="67"/>
                </a:lnTo>
                <a:lnTo>
                  <a:pt x="30" y="66"/>
                </a:lnTo>
                <a:lnTo>
                  <a:pt x="27" y="65"/>
                </a:lnTo>
                <a:lnTo>
                  <a:pt x="25" y="64"/>
                </a:lnTo>
                <a:lnTo>
                  <a:pt x="25" y="65"/>
                </a:lnTo>
                <a:lnTo>
                  <a:pt x="23" y="64"/>
                </a:lnTo>
                <a:lnTo>
                  <a:pt x="22" y="63"/>
                </a:lnTo>
                <a:lnTo>
                  <a:pt x="19" y="61"/>
                </a:lnTo>
                <a:lnTo>
                  <a:pt x="18" y="59"/>
                </a:lnTo>
                <a:lnTo>
                  <a:pt x="18" y="58"/>
                </a:lnTo>
                <a:lnTo>
                  <a:pt x="17" y="58"/>
                </a:lnTo>
                <a:lnTo>
                  <a:pt x="17" y="57"/>
                </a:lnTo>
                <a:lnTo>
                  <a:pt x="16" y="54"/>
                </a:lnTo>
                <a:lnTo>
                  <a:pt x="14" y="54"/>
                </a:lnTo>
                <a:lnTo>
                  <a:pt x="13" y="52"/>
                </a:lnTo>
                <a:lnTo>
                  <a:pt x="12" y="51"/>
                </a:lnTo>
                <a:lnTo>
                  <a:pt x="10" y="48"/>
                </a:lnTo>
                <a:lnTo>
                  <a:pt x="12" y="47"/>
                </a:lnTo>
                <a:lnTo>
                  <a:pt x="12" y="46"/>
                </a:lnTo>
                <a:lnTo>
                  <a:pt x="13" y="45"/>
                </a:lnTo>
                <a:lnTo>
                  <a:pt x="14" y="44"/>
                </a:lnTo>
                <a:lnTo>
                  <a:pt x="14" y="42"/>
                </a:lnTo>
                <a:lnTo>
                  <a:pt x="12" y="42"/>
                </a:lnTo>
                <a:lnTo>
                  <a:pt x="12" y="41"/>
                </a:lnTo>
                <a:lnTo>
                  <a:pt x="12" y="40"/>
                </a:lnTo>
                <a:lnTo>
                  <a:pt x="10" y="39"/>
                </a:lnTo>
                <a:lnTo>
                  <a:pt x="7" y="38"/>
                </a:lnTo>
                <a:lnTo>
                  <a:pt x="5" y="37"/>
                </a:lnTo>
                <a:lnTo>
                  <a:pt x="5" y="35"/>
                </a:lnTo>
                <a:lnTo>
                  <a:pt x="4" y="35"/>
                </a:lnTo>
                <a:lnTo>
                  <a:pt x="3" y="34"/>
                </a:lnTo>
                <a:lnTo>
                  <a:pt x="4" y="33"/>
                </a:lnTo>
                <a:lnTo>
                  <a:pt x="3" y="32"/>
                </a:lnTo>
                <a:lnTo>
                  <a:pt x="1" y="31"/>
                </a:lnTo>
                <a:lnTo>
                  <a:pt x="0" y="31"/>
                </a:lnTo>
                <a:lnTo>
                  <a:pt x="0" y="29"/>
                </a:lnTo>
                <a:lnTo>
                  <a:pt x="1" y="29"/>
                </a:lnTo>
                <a:lnTo>
                  <a:pt x="0" y="28"/>
                </a:lnTo>
                <a:lnTo>
                  <a:pt x="1" y="27"/>
                </a:lnTo>
                <a:lnTo>
                  <a:pt x="3" y="28"/>
                </a:lnTo>
                <a:lnTo>
                  <a:pt x="3" y="29"/>
                </a:lnTo>
                <a:lnTo>
                  <a:pt x="4" y="29"/>
                </a:lnTo>
                <a:lnTo>
                  <a:pt x="4" y="31"/>
                </a:lnTo>
                <a:lnTo>
                  <a:pt x="5" y="31"/>
                </a:lnTo>
                <a:lnTo>
                  <a:pt x="5" y="32"/>
                </a:lnTo>
                <a:lnTo>
                  <a:pt x="6" y="33"/>
                </a:lnTo>
                <a:lnTo>
                  <a:pt x="7" y="32"/>
                </a:lnTo>
                <a:lnTo>
                  <a:pt x="6" y="31"/>
                </a:lnTo>
                <a:lnTo>
                  <a:pt x="7" y="31"/>
                </a:lnTo>
                <a:lnTo>
                  <a:pt x="7" y="29"/>
                </a:lnTo>
                <a:lnTo>
                  <a:pt x="9" y="28"/>
                </a:lnTo>
                <a:lnTo>
                  <a:pt x="9" y="27"/>
                </a:lnTo>
                <a:lnTo>
                  <a:pt x="10" y="27"/>
                </a:lnTo>
                <a:lnTo>
                  <a:pt x="11" y="27"/>
                </a:lnTo>
                <a:lnTo>
                  <a:pt x="11" y="26"/>
                </a:lnTo>
                <a:lnTo>
                  <a:pt x="11" y="25"/>
                </a:lnTo>
                <a:lnTo>
                  <a:pt x="12" y="25"/>
                </a:lnTo>
                <a:lnTo>
                  <a:pt x="13" y="25"/>
                </a:lnTo>
                <a:lnTo>
                  <a:pt x="14" y="25"/>
                </a:lnTo>
                <a:lnTo>
                  <a:pt x="16" y="25"/>
                </a:lnTo>
                <a:lnTo>
                  <a:pt x="17" y="25"/>
                </a:lnTo>
                <a:lnTo>
                  <a:pt x="18" y="24"/>
                </a:lnTo>
                <a:lnTo>
                  <a:pt x="19" y="24"/>
                </a:lnTo>
                <a:lnTo>
                  <a:pt x="20" y="24"/>
                </a:lnTo>
                <a:lnTo>
                  <a:pt x="20" y="22"/>
                </a:lnTo>
                <a:lnTo>
                  <a:pt x="22" y="24"/>
                </a:lnTo>
                <a:lnTo>
                  <a:pt x="23" y="24"/>
                </a:lnTo>
                <a:lnTo>
                  <a:pt x="24" y="25"/>
                </a:lnTo>
                <a:lnTo>
                  <a:pt x="25" y="24"/>
                </a:lnTo>
                <a:lnTo>
                  <a:pt x="27" y="21"/>
                </a:lnTo>
                <a:lnTo>
                  <a:pt x="26" y="20"/>
                </a:lnTo>
                <a:lnTo>
                  <a:pt x="29" y="21"/>
                </a:lnTo>
                <a:lnTo>
                  <a:pt x="29" y="20"/>
                </a:lnTo>
                <a:lnTo>
                  <a:pt x="30" y="20"/>
                </a:lnTo>
                <a:lnTo>
                  <a:pt x="32" y="20"/>
                </a:lnTo>
                <a:lnTo>
                  <a:pt x="33" y="18"/>
                </a:lnTo>
                <a:lnTo>
                  <a:pt x="36" y="18"/>
                </a:lnTo>
                <a:lnTo>
                  <a:pt x="36" y="16"/>
                </a:lnTo>
                <a:lnTo>
                  <a:pt x="37" y="16"/>
                </a:lnTo>
                <a:lnTo>
                  <a:pt x="39" y="18"/>
                </a:lnTo>
                <a:lnTo>
                  <a:pt x="41" y="18"/>
                </a:lnTo>
                <a:lnTo>
                  <a:pt x="41" y="16"/>
                </a:lnTo>
                <a:lnTo>
                  <a:pt x="41" y="18"/>
                </a:lnTo>
                <a:lnTo>
                  <a:pt x="41" y="16"/>
                </a:lnTo>
                <a:lnTo>
                  <a:pt x="41" y="15"/>
                </a:lnTo>
                <a:lnTo>
                  <a:pt x="41" y="14"/>
                </a:lnTo>
                <a:lnTo>
                  <a:pt x="42" y="13"/>
                </a:lnTo>
                <a:lnTo>
                  <a:pt x="44" y="13"/>
                </a:lnTo>
                <a:lnTo>
                  <a:pt x="45" y="13"/>
                </a:lnTo>
                <a:lnTo>
                  <a:pt x="46" y="13"/>
                </a:lnTo>
                <a:lnTo>
                  <a:pt x="50" y="13"/>
                </a:lnTo>
                <a:lnTo>
                  <a:pt x="50" y="12"/>
                </a:lnTo>
                <a:lnTo>
                  <a:pt x="51" y="12"/>
                </a:lnTo>
                <a:lnTo>
                  <a:pt x="54" y="10"/>
                </a:lnTo>
                <a:lnTo>
                  <a:pt x="54" y="9"/>
                </a:lnTo>
                <a:lnTo>
                  <a:pt x="55" y="9"/>
                </a:lnTo>
                <a:lnTo>
                  <a:pt x="56" y="8"/>
                </a:lnTo>
                <a:lnTo>
                  <a:pt x="57" y="8"/>
                </a:lnTo>
                <a:lnTo>
                  <a:pt x="59" y="8"/>
                </a:lnTo>
                <a:lnTo>
                  <a:pt x="61" y="7"/>
                </a:lnTo>
                <a:lnTo>
                  <a:pt x="63" y="6"/>
                </a:lnTo>
                <a:lnTo>
                  <a:pt x="64" y="6"/>
                </a:lnTo>
                <a:lnTo>
                  <a:pt x="65" y="6"/>
                </a:lnTo>
                <a:lnTo>
                  <a:pt x="67" y="5"/>
                </a:lnTo>
                <a:lnTo>
                  <a:pt x="64" y="3"/>
                </a:lnTo>
                <a:lnTo>
                  <a:pt x="63" y="3"/>
                </a:lnTo>
                <a:lnTo>
                  <a:pt x="62" y="2"/>
                </a:lnTo>
                <a:lnTo>
                  <a:pt x="62" y="1"/>
                </a:lnTo>
                <a:lnTo>
                  <a:pt x="63" y="0"/>
                </a:lnTo>
                <a:lnTo>
                  <a:pt x="64" y="1"/>
                </a:lnTo>
                <a:lnTo>
                  <a:pt x="65" y="1"/>
                </a:lnTo>
                <a:lnTo>
                  <a:pt x="69" y="1"/>
                </a:lnTo>
                <a:lnTo>
                  <a:pt x="70" y="2"/>
                </a:lnTo>
                <a:lnTo>
                  <a:pt x="71" y="2"/>
                </a:lnTo>
                <a:lnTo>
                  <a:pt x="71" y="3"/>
                </a:lnTo>
                <a:lnTo>
                  <a:pt x="71" y="5"/>
                </a:lnTo>
                <a:lnTo>
                  <a:pt x="74" y="5"/>
                </a:lnTo>
                <a:lnTo>
                  <a:pt x="73" y="7"/>
                </a:lnTo>
                <a:lnTo>
                  <a:pt x="75" y="10"/>
                </a:lnTo>
                <a:lnTo>
                  <a:pt x="76" y="10"/>
                </a:lnTo>
                <a:lnTo>
                  <a:pt x="77" y="9"/>
                </a:lnTo>
                <a:lnTo>
                  <a:pt x="78" y="9"/>
                </a:lnTo>
                <a:lnTo>
                  <a:pt x="78" y="8"/>
                </a:lnTo>
                <a:lnTo>
                  <a:pt x="78" y="7"/>
                </a:lnTo>
                <a:lnTo>
                  <a:pt x="84" y="7"/>
                </a:lnTo>
                <a:lnTo>
                  <a:pt x="83" y="5"/>
                </a:lnTo>
                <a:lnTo>
                  <a:pt x="84" y="5"/>
                </a:lnTo>
                <a:lnTo>
                  <a:pt x="83" y="2"/>
                </a:lnTo>
                <a:lnTo>
                  <a:pt x="82" y="2"/>
                </a:lnTo>
                <a:lnTo>
                  <a:pt x="84" y="1"/>
                </a:lnTo>
                <a:lnTo>
                  <a:pt x="88" y="2"/>
                </a:lnTo>
                <a:lnTo>
                  <a:pt x="88" y="1"/>
                </a:lnTo>
                <a:lnTo>
                  <a:pt x="89" y="2"/>
                </a:lnTo>
                <a:lnTo>
                  <a:pt x="90" y="2"/>
                </a:lnTo>
                <a:lnTo>
                  <a:pt x="93" y="3"/>
                </a:lnTo>
                <a:lnTo>
                  <a:pt x="91" y="5"/>
                </a:lnTo>
                <a:lnTo>
                  <a:pt x="94" y="8"/>
                </a:lnTo>
                <a:lnTo>
                  <a:pt x="95" y="10"/>
                </a:lnTo>
                <a:lnTo>
                  <a:pt x="97" y="9"/>
                </a:lnTo>
                <a:lnTo>
                  <a:pt x="106" y="12"/>
                </a:lnTo>
                <a:lnTo>
                  <a:pt x="108" y="12"/>
                </a:lnTo>
                <a:lnTo>
                  <a:pt x="110" y="14"/>
                </a:lnTo>
                <a:lnTo>
                  <a:pt x="114" y="14"/>
                </a:lnTo>
                <a:lnTo>
                  <a:pt x="114" y="16"/>
                </a:lnTo>
                <a:lnTo>
                  <a:pt x="116" y="16"/>
                </a:lnTo>
                <a:lnTo>
                  <a:pt x="118" y="15"/>
                </a:lnTo>
                <a:lnTo>
                  <a:pt x="120" y="16"/>
                </a:lnTo>
                <a:lnTo>
                  <a:pt x="121" y="14"/>
                </a:lnTo>
                <a:lnTo>
                  <a:pt x="125" y="15"/>
                </a:lnTo>
                <a:lnTo>
                  <a:pt x="128" y="18"/>
                </a:lnTo>
                <a:lnTo>
                  <a:pt x="127" y="19"/>
                </a:lnTo>
                <a:lnTo>
                  <a:pt x="125" y="21"/>
                </a:lnTo>
                <a:lnTo>
                  <a:pt x="121" y="22"/>
                </a:lnTo>
                <a:lnTo>
                  <a:pt x="123" y="26"/>
                </a:lnTo>
                <a:lnTo>
                  <a:pt x="126" y="26"/>
                </a:lnTo>
                <a:lnTo>
                  <a:pt x="127" y="27"/>
                </a:lnTo>
                <a:lnTo>
                  <a:pt x="128" y="27"/>
                </a:lnTo>
                <a:lnTo>
                  <a:pt x="132" y="31"/>
                </a:lnTo>
                <a:lnTo>
                  <a:pt x="133" y="33"/>
                </a:lnTo>
                <a:lnTo>
                  <a:pt x="135" y="35"/>
                </a:lnTo>
                <a:lnTo>
                  <a:pt x="138" y="35"/>
                </a:lnTo>
                <a:lnTo>
                  <a:pt x="141" y="32"/>
                </a:lnTo>
                <a:lnTo>
                  <a:pt x="146" y="31"/>
                </a:lnTo>
                <a:lnTo>
                  <a:pt x="146" y="28"/>
                </a:lnTo>
                <a:lnTo>
                  <a:pt x="142" y="27"/>
                </a:lnTo>
                <a:lnTo>
                  <a:pt x="142" y="25"/>
                </a:lnTo>
                <a:lnTo>
                  <a:pt x="140" y="25"/>
                </a:lnTo>
                <a:lnTo>
                  <a:pt x="142" y="22"/>
                </a:lnTo>
                <a:lnTo>
                  <a:pt x="151" y="26"/>
                </a:lnTo>
                <a:lnTo>
                  <a:pt x="153" y="27"/>
                </a:lnTo>
                <a:lnTo>
                  <a:pt x="155" y="27"/>
                </a:lnTo>
                <a:lnTo>
                  <a:pt x="154" y="27"/>
                </a:lnTo>
                <a:lnTo>
                  <a:pt x="155" y="28"/>
                </a:lnTo>
                <a:lnTo>
                  <a:pt x="155" y="29"/>
                </a:lnTo>
                <a:lnTo>
                  <a:pt x="158" y="29"/>
                </a:lnTo>
                <a:lnTo>
                  <a:pt x="158" y="31"/>
                </a:lnTo>
                <a:lnTo>
                  <a:pt x="164" y="29"/>
                </a:lnTo>
                <a:lnTo>
                  <a:pt x="166" y="28"/>
                </a:lnTo>
                <a:lnTo>
                  <a:pt x="165" y="27"/>
                </a:lnTo>
                <a:lnTo>
                  <a:pt x="167" y="28"/>
                </a:lnTo>
                <a:lnTo>
                  <a:pt x="167" y="29"/>
                </a:lnTo>
                <a:lnTo>
                  <a:pt x="169" y="32"/>
                </a:lnTo>
                <a:lnTo>
                  <a:pt x="164" y="33"/>
                </a:lnTo>
                <a:lnTo>
                  <a:pt x="165" y="35"/>
                </a:lnTo>
                <a:lnTo>
                  <a:pt x="167" y="35"/>
                </a:lnTo>
                <a:lnTo>
                  <a:pt x="170" y="39"/>
                </a:lnTo>
                <a:lnTo>
                  <a:pt x="172" y="40"/>
                </a:lnTo>
                <a:lnTo>
                  <a:pt x="176" y="39"/>
                </a:lnTo>
                <a:lnTo>
                  <a:pt x="178" y="39"/>
                </a:lnTo>
                <a:lnTo>
                  <a:pt x="177" y="38"/>
                </a:lnTo>
                <a:lnTo>
                  <a:pt x="177" y="37"/>
                </a:lnTo>
                <a:lnTo>
                  <a:pt x="182" y="40"/>
                </a:lnTo>
                <a:lnTo>
                  <a:pt x="183" y="39"/>
                </a:lnTo>
                <a:lnTo>
                  <a:pt x="183" y="40"/>
                </a:lnTo>
                <a:lnTo>
                  <a:pt x="184" y="41"/>
                </a:lnTo>
                <a:lnTo>
                  <a:pt x="185" y="42"/>
                </a:lnTo>
                <a:lnTo>
                  <a:pt x="193" y="42"/>
                </a:lnTo>
                <a:lnTo>
                  <a:pt x="193" y="45"/>
                </a:lnTo>
                <a:lnTo>
                  <a:pt x="195" y="45"/>
                </a:lnTo>
                <a:lnTo>
                  <a:pt x="193" y="46"/>
                </a:lnTo>
                <a:lnTo>
                  <a:pt x="197" y="51"/>
                </a:lnTo>
                <a:lnTo>
                  <a:pt x="202" y="52"/>
                </a:lnTo>
                <a:lnTo>
                  <a:pt x="203" y="58"/>
                </a:lnTo>
                <a:lnTo>
                  <a:pt x="201" y="59"/>
                </a:lnTo>
                <a:lnTo>
                  <a:pt x="195" y="59"/>
                </a:lnTo>
                <a:lnTo>
                  <a:pt x="191" y="63"/>
                </a:lnTo>
                <a:lnTo>
                  <a:pt x="189" y="63"/>
                </a:lnTo>
                <a:lnTo>
                  <a:pt x="187" y="65"/>
                </a:lnTo>
                <a:lnTo>
                  <a:pt x="182" y="67"/>
                </a:lnTo>
                <a:lnTo>
                  <a:pt x="183" y="72"/>
                </a:lnTo>
                <a:lnTo>
                  <a:pt x="182" y="74"/>
                </a:lnTo>
                <a:lnTo>
                  <a:pt x="178" y="77"/>
                </a:lnTo>
                <a:lnTo>
                  <a:pt x="177" y="79"/>
                </a:lnTo>
                <a:lnTo>
                  <a:pt x="166" y="84"/>
                </a:lnTo>
                <a:lnTo>
                  <a:pt x="165" y="83"/>
                </a:lnTo>
                <a:lnTo>
                  <a:pt x="161" y="84"/>
                </a:lnTo>
                <a:lnTo>
                  <a:pt x="155" y="82"/>
                </a:lnTo>
                <a:lnTo>
                  <a:pt x="153" y="84"/>
                </a:lnTo>
                <a:lnTo>
                  <a:pt x="148" y="91"/>
                </a:lnTo>
                <a:lnTo>
                  <a:pt x="148" y="90"/>
                </a:lnTo>
                <a:lnTo>
                  <a:pt x="148" y="89"/>
                </a:lnTo>
                <a:lnTo>
                  <a:pt x="147" y="88"/>
                </a:lnTo>
                <a:lnTo>
                  <a:pt x="147" y="89"/>
                </a:lnTo>
                <a:lnTo>
                  <a:pt x="146" y="89"/>
                </a:lnTo>
                <a:lnTo>
                  <a:pt x="146" y="88"/>
                </a:lnTo>
                <a:lnTo>
                  <a:pt x="145" y="89"/>
                </a:lnTo>
                <a:lnTo>
                  <a:pt x="144" y="89"/>
                </a:lnTo>
                <a:lnTo>
                  <a:pt x="144" y="88"/>
                </a:lnTo>
                <a:lnTo>
                  <a:pt x="142" y="88"/>
                </a:lnTo>
                <a:lnTo>
                  <a:pt x="141" y="88"/>
                </a:lnTo>
                <a:lnTo>
                  <a:pt x="141" y="86"/>
                </a:lnTo>
                <a:lnTo>
                  <a:pt x="140" y="85"/>
                </a:lnTo>
                <a:lnTo>
                  <a:pt x="139" y="85"/>
                </a:lnTo>
                <a:lnTo>
                  <a:pt x="138" y="85"/>
                </a:lnTo>
                <a:lnTo>
                  <a:pt x="137" y="84"/>
                </a:lnTo>
                <a:lnTo>
                  <a:pt x="135" y="85"/>
                </a:lnTo>
                <a:lnTo>
                  <a:pt x="134" y="85"/>
                </a:lnTo>
                <a:lnTo>
                  <a:pt x="133" y="86"/>
                </a:lnTo>
                <a:lnTo>
                  <a:pt x="133" y="88"/>
                </a:lnTo>
                <a:lnTo>
                  <a:pt x="132" y="88"/>
                </a:lnTo>
                <a:lnTo>
                  <a:pt x="131" y="88"/>
                </a:lnTo>
                <a:lnTo>
                  <a:pt x="132" y="88"/>
                </a:lnTo>
                <a:lnTo>
                  <a:pt x="131" y="88"/>
                </a:lnTo>
                <a:lnTo>
                  <a:pt x="129" y="88"/>
                </a:lnTo>
                <a:lnTo>
                  <a:pt x="128" y="88"/>
                </a:lnTo>
                <a:lnTo>
                  <a:pt x="127" y="88"/>
                </a:lnTo>
                <a:lnTo>
                  <a:pt x="125" y="86"/>
                </a:lnTo>
                <a:lnTo>
                  <a:pt x="125" y="88"/>
                </a:lnTo>
                <a:lnTo>
                  <a:pt x="123" y="86"/>
                </a:lnTo>
                <a:lnTo>
                  <a:pt x="123" y="88"/>
                </a:lnTo>
                <a:lnTo>
                  <a:pt x="123" y="86"/>
                </a:lnTo>
                <a:lnTo>
                  <a:pt x="122" y="86"/>
                </a:lnTo>
                <a:lnTo>
                  <a:pt x="120" y="85"/>
                </a:lnTo>
                <a:lnTo>
                  <a:pt x="119" y="85"/>
                </a:lnTo>
                <a:lnTo>
                  <a:pt x="119" y="84"/>
                </a:lnTo>
                <a:lnTo>
                  <a:pt x="118" y="84"/>
                </a:lnTo>
                <a:lnTo>
                  <a:pt x="119" y="84"/>
                </a:lnTo>
                <a:lnTo>
                  <a:pt x="118" y="84"/>
                </a:lnTo>
                <a:lnTo>
                  <a:pt x="116" y="83"/>
                </a:lnTo>
                <a:lnTo>
                  <a:pt x="118" y="84"/>
                </a:lnTo>
                <a:lnTo>
                  <a:pt x="118" y="83"/>
                </a:lnTo>
                <a:lnTo>
                  <a:pt x="116" y="83"/>
                </a:lnTo>
                <a:lnTo>
                  <a:pt x="115" y="83"/>
                </a:lnTo>
                <a:lnTo>
                  <a:pt x="115" y="82"/>
                </a:lnTo>
                <a:lnTo>
                  <a:pt x="115" y="83"/>
                </a:lnTo>
                <a:lnTo>
                  <a:pt x="114" y="82"/>
                </a:lnTo>
                <a:lnTo>
                  <a:pt x="113" y="83"/>
                </a:lnTo>
                <a:lnTo>
                  <a:pt x="112" y="83"/>
                </a:lnTo>
                <a:lnTo>
                  <a:pt x="110" y="83"/>
                </a:lnTo>
                <a:lnTo>
                  <a:pt x="109" y="82"/>
                </a:lnTo>
                <a:lnTo>
                  <a:pt x="108" y="82"/>
                </a:lnTo>
                <a:lnTo>
                  <a:pt x="106" y="80"/>
                </a:lnTo>
                <a:lnTo>
                  <a:pt x="105" y="80"/>
                </a:lnTo>
                <a:lnTo>
                  <a:pt x="105" y="79"/>
                </a:lnTo>
                <a:lnTo>
                  <a:pt x="103" y="79"/>
                </a:lnTo>
                <a:lnTo>
                  <a:pt x="101" y="78"/>
                </a:lnTo>
                <a:lnTo>
                  <a:pt x="100" y="78"/>
                </a:lnTo>
                <a:lnTo>
                  <a:pt x="99" y="78"/>
                </a:lnTo>
                <a:lnTo>
                  <a:pt x="97" y="78"/>
                </a:lnTo>
                <a:lnTo>
                  <a:pt x="99" y="78"/>
                </a:lnTo>
                <a:lnTo>
                  <a:pt x="97" y="78"/>
                </a:lnTo>
                <a:lnTo>
                  <a:pt x="97" y="79"/>
                </a:lnTo>
                <a:lnTo>
                  <a:pt x="96" y="79"/>
                </a:lnTo>
                <a:lnTo>
                  <a:pt x="95" y="79"/>
                </a:lnTo>
                <a:lnTo>
                  <a:pt x="95" y="78"/>
                </a:lnTo>
                <a:lnTo>
                  <a:pt x="94" y="78"/>
                </a:lnTo>
                <a:lnTo>
                  <a:pt x="95" y="78"/>
                </a:lnTo>
                <a:lnTo>
                  <a:pt x="94" y="78"/>
                </a:lnTo>
                <a:lnTo>
                  <a:pt x="94" y="77"/>
                </a:lnTo>
                <a:lnTo>
                  <a:pt x="93" y="78"/>
                </a:lnTo>
                <a:lnTo>
                  <a:pt x="91" y="77"/>
                </a:lnTo>
                <a:lnTo>
                  <a:pt x="90" y="77"/>
                </a:lnTo>
                <a:lnTo>
                  <a:pt x="89" y="77"/>
                </a:lnTo>
                <a:lnTo>
                  <a:pt x="89" y="78"/>
                </a:lnTo>
                <a:lnTo>
                  <a:pt x="89" y="79"/>
                </a:lnTo>
                <a:lnTo>
                  <a:pt x="89" y="80"/>
                </a:lnTo>
                <a:lnTo>
                  <a:pt x="90" y="80"/>
                </a:lnTo>
                <a:lnTo>
                  <a:pt x="89" y="82"/>
                </a:lnTo>
                <a:lnTo>
                  <a:pt x="89" y="83"/>
                </a:lnTo>
                <a:lnTo>
                  <a:pt x="89" y="84"/>
                </a:lnTo>
                <a:lnTo>
                  <a:pt x="89" y="85"/>
                </a:lnTo>
                <a:lnTo>
                  <a:pt x="90" y="86"/>
                </a:lnTo>
                <a:lnTo>
                  <a:pt x="89" y="86"/>
                </a:lnTo>
                <a:lnTo>
                  <a:pt x="88" y="86"/>
                </a:lnTo>
                <a:lnTo>
                  <a:pt x="87" y="86"/>
                </a:lnTo>
                <a:lnTo>
                  <a:pt x="87" y="85"/>
                </a:lnTo>
                <a:lnTo>
                  <a:pt x="86" y="86"/>
                </a:lnTo>
                <a:lnTo>
                  <a:pt x="86" y="85"/>
                </a:lnTo>
                <a:lnTo>
                  <a:pt x="84" y="85"/>
                </a:lnTo>
                <a:lnTo>
                  <a:pt x="84" y="86"/>
                </a:lnTo>
                <a:lnTo>
                  <a:pt x="84" y="88"/>
                </a:lnTo>
                <a:lnTo>
                  <a:pt x="83" y="89"/>
                </a:lnTo>
                <a:lnTo>
                  <a:pt x="82" y="90"/>
                </a:lnTo>
                <a:lnTo>
                  <a:pt x="82" y="91"/>
                </a:lnTo>
                <a:lnTo>
                  <a:pt x="82" y="92"/>
                </a:lnTo>
                <a:lnTo>
                  <a:pt x="82" y="93"/>
                </a:lnTo>
                <a:lnTo>
                  <a:pt x="81" y="93"/>
                </a:lnTo>
                <a:lnTo>
                  <a:pt x="81" y="92"/>
                </a:lnTo>
                <a:lnTo>
                  <a:pt x="80" y="92"/>
                </a:lnTo>
                <a:lnTo>
                  <a:pt x="80" y="91"/>
                </a:lnTo>
                <a:lnTo>
                  <a:pt x="78" y="91"/>
                </a:lnTo>
                <a:lnTo>
                  <a:pt x="77" y="92"/>
                </a:lnTo>
                <a:lnTo>
                  <a:pt x="76" y="92"/>
                </a:lnTo>
                <a:lnTo>
                  <a:pt x="76" y="91"/>
                </a:lnTo>
                <a:lnTo>
                  <a:pt x="75" y="91"/>
                </a:lnTo>
                <a:lnTo>
                  <a:pt x="74" y="91"/>
                </a:lnTo>
                <a:lnTo>
                  <a:pt x="75" y="91"/>
                </a:lnTo>
                <a:lnTo>
                  <a:pt x="74" y="92"/>
                </a:lnTo>
                <a:lnTo>
                  <a:pt x="74" y="93"/>
                </a:lnTo>
                <a:lnTo>
                  <a:pt x="73" y="92"/>
                </a:lnTo>
                <a:lnTo>
                  <a:pt x="73" y="93"/>
                </a:lnTo>
                <a:lnTo>
                  <a:pt x="71" y="93"/>
                </a:lnTo>
                <a:lnTo>
                  <a:pt x="71" y="95"/>
                </a:lnTo>
                <a:lnTo>
                  <a:pt x="70" y="93"/>
                </a:lnTo>
                <a:lnTo>
                  <a:pt x="69" y="93"/>
                </a:lnTo>
                <a:lnTo>
                  <a:pt x="68" y="93"/>
                </a:lnTo>
                <a:lnTo>
                  <a:pt x="67" y="92"/>
                </a:lnTo>
                <a:lnTo>
                  <a:pt x="65" y="93"/>
                </a:lnTo>
                <a:lnTo>
                  <a:pt x="65" y="92"/>
                </a:lnTo>
                <a:lnTo>
                  <a:pt x="64" y="92"/>
                </a:lnTo>
                <a:lnTo>
                  <a:pt x="64" y="93"/>
                </a:lnTo>
                <a:lnTo>
                  <a:pt x="64" y="92"/>
                </a:lnTo>
                <a:lnTo>
                  <a:pt x="63" y="92"/>
                </a:lnTo>
                <a:lnTo>
                  <a:pt x="62" y="92"/>
                </a:lnTo>
                <a:lnTo>
                  <a:pt x="62" y="91"/>
                </a:lnTo>
                <a:lnTo>
                  <a:pt x="61" y="91"/>
                </a:lnTo>
                <a:lnTo>
                  <a:pt x="62" y="91"/>
                </a:lnTo>
                <a:lnTo>
                  <a:pt x="62" y="90"/>
                </a:lnTo>
                <a:lnTo>
                  <a:pt x="63" y="90"/>
                </a:lnTo>
                <a:lnTo>
                  <a:pt x="62" y="90"/>
                </a:lnTo>
                <a:lnTo>
                  <a:pt x="62" y="89"/>
                </a:lnTo>
                <a:lnTo>
                  <a:pt x="61" y="89"/>
                </a:lnTo>
                <a:lnTo>
                  <a:pt x="59" y="89"/>
                </a:lnTo>
                <a:lnTo>
                  <a:pt x="59" y="88"/>
                </a:lnTo>
                <a:lnTo>
                  <a:pt x="58" y="88"/>
                </a:lnTo>
                <a:lnTo>
                  <a:pt x="57" y="86"/>
                </a:lnTo>
                <a:lnTo>
                  <a:pt x="56" y="8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2" name="Freeform 400"/>
          <p:cNvSpPr>
            <a:spLocks/>
          </p:cNvSpPr>
          <p:nvPr/>
        </p:nvSpPr>
        <p:spPr bwMode="auto">
          <a:xfrm>
            <a:off x="4362450" y="2008188"/>
            <a:ext cx="63500" cy="85725"/>
          </a:xfrm>
          <a:custGeom>
            <a:avLst/>
            <a:gdLst>
              <a:gd name="T0" fmla="*/ 2147483646 w 80"/>
              <a:gd name="T1" fmla="*/ 2147483646 h 107"/>
              <a:gd name="T2" fmla="*/ 2147483646 w 80"/>
              <a:gd name="T3" fmla="*/ 2147483646 h 107"/>
              <a:gd name="T4" fmla="*/ 2147483646 w 80"/>
              <a:gd name="T5" fmla="*/ 2147483646 h 107"/>
              <a:gd name="T6" fmla="*/ 2147483646 w 80"/>
              <a:gd name="T7" fmla="*/ 2147483646 h 107"/>
              <a:gd name="T8" fmla="*/ 2147483646 w 80"/>
              <a:gd name="T9" fmla="*/ 2147483646 h 107"/>
              <a:gd name="T10" fmla="*/ 2147483646 w 80"/>
              <a:gd name="T11" fmla="*/ 2147483646 h 107"/>
              <a:gd name="T12" fmla="*/ 2147483646 w 80"/>
              <a:gd name="T13" fmla="*/ 2147483646 h 107"/>
              <a:gd name="T14" fmla="*/ 2147483646 w 80"/>
              <a:gd name="T15" fmla="*/ 2147483646 h 107"/>
              <a:gd name="T16" fmla="*/ 2147483646 w 80"/>
              <a:gd name="T17" fmla="*/ 2147483646 h 107"/>
              <a:gd name="T18" fmla="*/ 2147483646 w 80"/>
              <a:gd name="T19" fmla="*/ 2147483646 h 107"/>
              <a:gd name="T20" fmla="*/ 2147483646 w 80"/>
              <a:gd name="T21" fmla="*/ 2147483646 h 107"/>
              <a:gd name="T22" fmla="*/ 2147483646 w 80"/>
              <a:gd name="T23" fmla="*/ 2147483646 h 107"/>
              <a:gd name="T24" fmla="*/ 2147483646 w 80"/>
              <a:gd name="T25" fmla="*/ 2147483646 h 107"/>
              <a:gd name="T26" fmla="*/ 2147483646 w 80"/>
              <a:gd name="T27" fmla="*/ 2147483646 h 107"/>
              <a:gd name="T28" fmla="*/ 2147483646 w 80"/>
              <a:gd name="T29" fmla="*/ 2147483646 h 107"/>
              <a:gd name="T30" fmla="*/ 2147483646 w 80"/>
              <a:gd name="T31" fmla="*/ 2147483646 h 107"/>
              <a:gd name="T32" fmla="*/ 2147483646 w 80"/>
              <a:gd name="T33" fmla="*/ 2147483646 h 107"/>
              <a:gd name="T34" fmla="*/ 2147483646 w 80"/>
              <a:gd name="T35" fmla="*/ 2147483646 h 107"/>
              <a:gd name="T36" fmla="*/ 2147483646 w 80"/>
              <a:gd name="T37" fmla="*/ 2147483646 h 107"/>
              <a:gd name="T38" fmla="*/ 2147483646 w 80"/>
              <a:gd name="T39" fmla="*/ 2147483646 h 107"/>
              <a:gd name="T40" fmla="*/ 2147483646 w 80"/>
              <a:gd name="T41" fmla="*/ 2147483646 h 107"/>
              <a:gd name="T42" fmla="*/ 2147483646 w 80"/>
              <a:gd name="T43" fmla="*/ 2147483646 h 107"/>
              <a:gd name="T44" fmla="*/ 2147483646 w 80"/>
              <a:gd name="T45" fmla="*/ 2147483646 h 107"/>
              <a:gd name="T46" fmla="*/ 2147483646 w 80"/>
              <a:gd name="T47" fmla="*/ 2147483646 h 107"/>
              <a:gd name="T48" fmla="*/ 2147483646 w 80"/>
              <a:gd name="T49" fmla="*/ 2147483646 h 107"/>
              <a:gd name="T50" fmla="*/ 2147483646 w 80"/>
              <a:gd name="T51" fmla="*/ 2147483646 h 107"/>
              <a:gd name="T52" fmla="*/ 2147483646 w 80"/>
              <a:gd name="T53" fmla="*/ 2147483646 h 107"/>
              <a:gd name="T54" fmla="*/ 2147483646 w 80"/>
              <a:gd name="T55" fmla="*/ 2147483646 h 107"/>
              <a:gd name="T56" fmla="*/ 2147483646 w 80"/>
              <a:gd name="T57" fmla="*/ 2147483646 h 107"/>
              <a:gd name="T58" fmla="*/ 2147483646 w 80"/>
              <a:gd name="T59" fmla="*/ 2147483646 h 107"/>
              <a:gd name="T60" fmla="*/ 2147483646 w 80"/>
              <a:gd name="T61" fmla="*/ 2147483646 h 107"/>
              <a:gd name="T62" fmla="*/ 2147483646 w 80"/>
              <a:gd name="T63" fmla="*/ 2147483646 h 107"/>
              <a:gd name="T64" fmla="*/ 2147483646 w 80"/>
              <a:gd name="T65" fmla="*/ 2147483646 h 107"/>
              <a:gd name="T66" fmla="*/ 2147483646 w 80"/>
              <a:gd name="T67" fmla="*/ 2147483646 h 107"/>
              <a:gd name="T68" fmla="*/ 2147483646 w 80"/>
              <a:gd name="T69" fmla="*/ 2147483646 h 107"/>
              <a:gd name="T70" fmla="*/ 2147483646 w 80"/>
              <a:gd name="T71" fmla="*/ 2147483646 h 107"/>
              <a:gd name="T72" fmla="*/ 2147483646 w 80"/>
              <a:gd name="T73" fmla="*/ 2147483646 h 107"/>
              <a:gd name="T74" fmla="*/ 2147483646 w 80"/>
              <a:gd name="T75" fmla="*/ 2147483646 h 107"/>
              <a:gd name="T76" fmla="*/ 2147483646 w 80"/>
              <a:gd name="T77" fmla="*/ 2147483646 h 107"/>
              <a:gd name="T78" fmla="*/ 2147483646 w 80"/>
              <a:gd name="T79" fmla="*/ 2147483646 h 107"/>
              <a:gd name="T80" fmla="*/ 2147483646 w 80"/>
              <a:gd name="T81" fmla="*/ 2147483646 h 107"/>
              <a:gd name="T82" fmla="*/ 2147483646 w 80"/>
              <a:gd name="T83" fmla="*/ 2147483646 h 107"/>
              <a:gd name="T84" fmla="*/ 2147483646 w 80"/>
              <a:gd name="T85" fmla="*/ 2147483646 h 107"/>
              <a:gd name="T86" fmla="*/ 2147483646 w 80"/>
              <a:gd name="T87" fmla="*/ 2147483646 h 107"/>
              <a:gd name="T88" fmla="*/ 2147483646 w 80"/>
              <a:gd name="T89" fmla="*/ 2147483646 h 107"/>
              <a:gd name="T90" fmla="*/ 2147483646 w 80"/>
              <a:gd name="T91" fmla="*/ 2147483646 h 107"/>
              <a:gd name="T92" fmla="*/ 2147483646 w 80"/>
              <a:gd name="T93" fmla="*/ 2147483646 h 107"/>
              <a:gd name="T94" fmla="*/ 2147483646 w 80"/>
              <a:gd name="T95" fmla="*/ 2147483646 h 107"/>
              <a:gd name="T96" fmla="*/ 2147483646 w 80"/>
              <a:gd name="T97" fmla="*/ 2147483646 h 107"/>
              <a:gd name="T98" fmla="*/ 2147483646 w 80"/>
              <a:gd name="T99" fmla="*/ 0 h 107"/>
              <a:gd name="T100" fmla="*/ 2147483646 w 80"/>
              <a:gd name="T101" fmla="*/ 2147483646 h 107"/>
              <a:gd name="T102" fmla="*/ 2147483646 w 80"/>
              <a:gd name="T103" fmla="*/ 2147483646 h 107"/>
              <a:gd name="T104" fmla="*/ 2147483646 w 80"/>
              <a:gd name="T105" fmla="*/ 2147483646 h 107"/>
              <a:gd name="T106" fmla="*/ 1000502031 w 80"/>
              <a:gd name="T107" fmla="*/ 2147483646 h 107"/>
              <a:gd name="T108" fmla="*/ 1000502031 w 80"/>
              <a:gd name="T109" fmla="*/ 2147483646 h 107"/>
              <a:gd name="T110" fmla="*/ 2147483646 w 80"/>
              <a:gd name="T111" fmla="*/ 2147483646 h 107"/>
              <a:gd name="T112" fmla="*/ 2147483646 w 80"/>
              <a:gd name="T113" fmla="*/ 2147483646 h 107"/>
              <a:gd name="T114" fmla="*/ 500251413 w 80"/>
              <a:gd name="T115" fmla="*/ 2147483646 h 107"/>
              <a:gd name="T116" fmla="*/ 500251413 w 80"/>
              <a:gd name="T117" fmla="*/ 2147483646 h 107"/>
              <a:gd name="T118" fmla="*/ 2147483646 w 80"/>
              <a:gd name="T119" fmla="*/ 2147483646 h 107"/>
              <a:gd name="T120" fmla="*/ 2147483646 w 80"/>
              <a:gd name="T121" fmla="*/ 2147483646 h 107"/>
              <a:gd name="T122" fmla="*/ 500251413 w 80"/>
              <a:gd name="T123" fmla="*/ 2147483646 h 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107">
                <a:moveTo>
                  <a:pt x="2" y="72"/>
                </a:moveTo>
                <a:lnTo>
                  <a:pt x="2" y="75"/>
                </a:lnTo>
                <a:lnTo>
                  <a:pt x="0" y="79"/>
                </a:lnTo>
                <a:lnTo>
                  <a:pt x="1" y="80"/>
                </a:lnTo>
                <a:lnTo>
                  <a:pt x="3" y="80"/>
                </a:lnTo>
                <a:lnTo>
                  <a:pt x="8" y="82"/>
                </a:lnTo>
                <a:lnTo>
                  <a:pt x="7" y="82"/>
                </a:lnTo>
                <a:lnTo>
                  <a:pt x="7" y="81"/>
                </a:lnTo>
                <a:lnTo>
                  <a:pt x="6" y="80"/>
                </a:lnTo>
                <a:lnTo>
                  <a:pt x="5" y="80"/>
                </a:lnTo>
                <a:lnTo>
                  <a:pt x="6" y="79"/>
                </a:lnTo>
                <a:lnTo>
                  <a:pt x="6" y="78"/>
                </a:lnTo>
                <a:lnTo>
                  <a:pt x="7" y="78"/>
                </a:lnTo>
                <a:lnTo>
                  <a:pt x="7" y="79"/>
                </a:lnTo>
                <a:lnTo>
                  <a:pt x="12" y="82"/>
                </a:lnTo>
                <a:lnTo>
                  <a:pt x="13" y="83"/>
                </a:lnTo>
                <a:lnTo>
                  <a:pt x="14" y="83"/>
                </a:lnTo>
                <a:lnTo>
                  <a:pt x="16" y="85"/>
                </a:lnTo>
                <a:lnTo>
                  <a:pt x="18" y="88"/>
                </a:lnTo>
                <a:lnTo>
                  <a:pt x="19" y="88"/>
                </a:lnTo>
                <a:lnTo>
                  <a:pt x="18" y="89"/>
                </a:lnTo>
                <a:lnTo>
                  <a:pt x="19" y="95"/>
                </a:lnTo>
                <a:lnTo>
                  <a:pt x="19" y="96"/>
                </a:lnTo>
                <a:lnTo>
                  <a:pt x="18" y="104"/>
                </a:lnTo>
                <a:lnTo>
                  <a:pt x="19" y="104"/>
                </a:lnTo>
                <a:lnTo>
                  <a:pt x="20" y="104"/>
                </a:lnTo>
                <a:lnTo>
                  <a:pt x="22" y="104"/>
                </a:lnTo>
                <a:lnTo>
                  <a:pt x="24" y="104"/>
                </a:lnTo>
                <a:lnTo>
                  <a:pt x="26" y="104"/>
                </a:lnTo>
                <a:lnTo>
                  <a:pt x="27" y="104"/>
                </a:lnTo>
                <a:lnTo>
                  <a:pt x="28" y="105"/>
                </a:lnTo>
                <a:lnTo>
                  <a:pt x="32" y="105"/>
                </a:lnTo>
                <a:lnTo>
                  <a:pt x="34" y="105"/>
                </a:lnTo>
                <a:lnTo>
                  <a:pt x="34" y="106"/>
                </a:lnTo>
                <a:lnTo>
                  <a:pt x="37" y="107"/>
                </a:lnTo>
                <a:lnTo>
                  <a:pt x="39" y="106"/>
                </a:lnTo>
                <a:lnTo>
                  <a:pt x="40" y="106"/>
                </a:lnTo>
                <a:lnTo>
                  <a:pt x="41" y="106"/>
                </a:lnTo>
                <a:lnTo>
                  <a:pt x="45" y="104"/>
                </a:lnTo>
                <a:lnTo>
                  <a:pt x="46" y="104"/>
                </a:lnTo>
                <a:lnTo>
                  <a:pt x="46" y="105"/>
                </a:lnTo>
                <a:lnTo>
                  <a:pt x="47" y="105"/>
                </a:lnTo>
                <a:lnTo>
                  <a:pt x="48" y="105"/>
                </a:lnTo>
                <a:lnTo>
                  <a:pt x="50" y="105"/>
                </a:lnTo>
                <a:lnTo>
                  <a:pt x="50" y="104"/>
                </a:lnTo>
                <a:lnTo>
                  <a:pt x="47" y="104"/>
                </a:lnTo>
                <a:lnTo>
                  <a:pt x="48" y="104"/>
                </a:lnTo>
                <a:lnTo>
                  <a:pt x="50" y="104"/>
                </a:lnTo>
                <a:lnTo>
                  <a:pt x="51" y="102"/>
                </a:lnTo>
                <a:lnTo>
                  <a:pt x="50" y="102"/>
                </a:lnTo>
                <a:lnTo>
                  <a:pt x="50" y="101"/>
                </a:lnTo>
                <a:lnTo>
                  <a:pt x="50" y="100"/>
                </a:lnTo>
                <a:lnTo>
                  <a:pt x="47" y="100"/>
                </a:lnTo>
                <a:lnTo>
                  <a:pt x="45" y="99"/>
                </a:lnTo>
                <a:lnTo>
                  <a:pt x="45" y="98"/>
                </a:lnTo>
                <a:lnTo>
                  <a:pt x="44" y="98"/>
                </a:lnTo>
                <a:lnTo>
                  <a:pt x="44" y="99"/>
                </a:lnTo>
                <a:lnTo>
                  <a:pt x="43" y="99"/>
                </a:lnTo>
                <a:lnTo>
                  <a:pt x="41" y="99"/>
                </a:lnTo>
                <a:lnTo>
                  <a:pt x="40" y="99"/>
                </a:lnTo>
                <a:lnTo>
                  <a:pt x="40" y="98"/>
                </a:lnTo>
                <a:lnTo>
                  <a:pt x="40" y="99"/>
                </a:lnTo>
                <a:lnTo>
                  <a:pt x="43" y="98"/>
                </a:lnTo>
                <a:lnTo>
                  <a:pt x="44" y="96"/>
                </a:lnTo>
                <a:lnTo>
                  <a:pt x="41" y="95"/>
                </a:lnTo>
                <a:lnTo>
                  <a:pt x="40" y="95"/>
                </a:lnTo>
                <a:lnTo>
                  <a:pt x="41" y="94"/>
                </a:lnTo>
                <a:lnTo>
                  <a:pt x="43" y="94"/>
                </a:lnTo>
                <a:lnTo>
                  <a:pt x="41" y="94"/>
                </a:lnTo>
                <a:lnTo>
                  <a:pt x="44" y="93"/>
                </a:lnTo>
                <a:lnTo>
                  <a:pt x="45" y="93"/>
                </a:lnTo>
                <a:lnTo>
                  <a:pt x="46" y="93"/>
                </a:lnTo>
                <a:lnTo>
                  <a:pt x="47" y="93"/>
                </a:lnTo>
                <a:lnTo>
                  <a:pt x="47" y="91"/>
                </a:lnTo>
                <a:lnTo>
                  <a:pt x="46" y="88"/>
                </a:lnTo>
                <a:lnTo>
                  <a:pt x="45" y="88"/>
                </a:lnTo>
                <a:lnTo>
                  <a:pt x="46" y="88"/>
                </a:lnTo>
                <a:lnTo>
                  <a:pt x="46" y="87"/>
                </a:lnTo>
                <a:lnTo>
                  <a:pt x="45" y="87"/>
                </a:lnTo>
                <a:lnTo>
                  <a:pt x="45" y="86"/>
                </a:lnTo>
                <a:lnTo>
                  <a:pt x="44" y="85"/>
                </a:lnTo>
                <a:lnTo>
                  <a:pt x="46" y="83"/>
                </a:lnTo>
                <a:lnTo>
                  <a:pt x="46" y="82"/>
                </a:lnTo>
                <a:lnTo>
                  <a:pt x="45" y="81"/>
                </a:lnTo>
                <a:lnTo>
                  <a:pt x="44" y="81"/>
                </a:lnTo>
                <a:lnTo>
                  <a:pt x="44" y="82"/>
                </a:lnTo>
                <a:lnTo>
                  <a:pt x="43" y="82"/>
                </a:lnTo>
                <a:lnTo>
                  <a:pt x="41" y="82"/>
                </a:lnTo>
                <a:lnTo>
                  <a:pt x="40" y="82"/>
                </a:lnTo>
                <a:lnTo>
                  <a:pt x="41" y="81"/>
                </a:lnTo>
                <a:lnTo>
                  <a:pt x="44" y="81"/>
                </a:lnTo>
                <a:lnTo>
                  <a:pt x="43" y="81"/>
                </a:lnTo>
                <a:lnTo>
                  <a:pt x="44" y="81"/>
                </a:lnTo>
                <a:lnTo>
                  <a:pt x="45" y="81"/>
                </a:lnTo>
                <a:lnTo>
                  <a:pt x="46" y="80"/>
                </a:lnTo>
                <a:lnTo>
                  <a:pt x="48" y="81"/>
                </a:lnTo>
                <a:lnTo>
                  <a:pt x="47" y="79"/>
                </a:lnTo>
                <a:lnTo>
                  <a:pt x="48" y="79"/>
                </a:lnTo>
                <a:lnTo>
                  <a:pt x="50" y="78"/>
                </a:lnTo>
                <a:lnTo>
                  <a:pt x="51" y="76"/>
                </a:lnTo>
                <a:lnTo>
                  <a:pt x="47" y="76"/>
                </a:lnTo>
                <a:lnTo>
                  <a:pt x="46" y="75"/>
                </a:lnTo>
                <a:lnTo>
                  <a:pt x="45" y="74"/>
                </a:lnTo>
                <a:lnTo>
                  <a:pt x="43" y="75"/>
                </a:lnTo>
                <a:lnTo>
                  <a:pt x="41" y="74"/>
                </a:lnTo>
                <a:lnTo>
                  <a:pt x="43" y="74"/>
                </a:lnTo>
                <a:lnTo>
                  <a:pt x="45" y="74"/>
                </a:lnTo>
                <a:lnTo>
                  <a:pt x="46" y="74"/>
                </a:lnTo>
                <a:lnTo>
                  <a:pt x="47" y="75"/>
                </a:lnTo>
                <a:lnTo>
                  <a:pt x="48" y="75"/>
                </a:lnTo>
                <a:lnTo>
                  <a:pt x="50" y="75"/>
                </a:lnTo>
                <a:lnTo>
                  <a:pt x="52" y="74"/>
                </a:lnTo>
                <a:lnTo>
                  <a:pt x="54" y="74"/>
                </a:lnTo>
                <a:lnTo>
                  <a:pt x="56" y="74"/>
                </a:lnTo>
                <a:lnTo>
                  <a:pt x="54" y="74"/>
                </a:lnTo>
                <a:lnTo>
                  <a:pt x="54" y="73"/>
                </a:lnTo>
                <a:lnTo>
                  <a:pt x="56" y="73"/>
                </a:lnTo>
                <a:lnTo>
                  <a:pt x="57" y="73"/>
                </a:lnTo>
                <a:lnTo>
                  <a:pt x="54" y="72"/>
                </a:lnTo>
                <a:lnTo>
                  <a:pt x="56" y="70"/>
                </a:lnTo>
                <a:lnTo>
                  <a:pt x="56" y="69"/>
                </a:lnTo>
                <a:lnTo>
                  <a:pt x="54" y="70"/>
                </a:lnTo>
                <a:lnTo>
                  <a:pt x="56" y="69"/>
                </a:lnTo>
                <a:lnTo>
                  <a:pt x="54" y="69"/>
                </a:lnTo>
                <a:lnTo>
                  <a:pt x="50" y="69"/>
                </a:lnTo>
                <a:lnTo>
                  <a:pt x="51" y="68"/>
                </a:lnTo>
                <a:lnTo>
                  <a:pt x="52" y="68"/>
                </a:lnTo>
                <a:lnTo>
                  <a:pt x="53" y="68"/>
                </a:lnTo>
                <a:lnTo>
                  <a:pt x="54" y="68"/>
                </a:lnTo>
                <a:lnTo>
                  <a:pt x="57" y="68"/>
                </a:lnTo>
                <a:lnTo>
                  <a:pt x="58" y="68"/>
                </a:lnTo>
                <a:lnTo>
                  <a:pt x="59" y="69"/>
                </a:lnTo>
                <a:lnTo>
                  <a:pt x="60" y="69"/>
                </a:lnTo>
                <a:lnTo>
                  <a:pt x="59" y="69"/>
                </a:lnTo>
                <a:lnTo>
                  <a:pt x="60" y="68"/>
                </a:lnTo>
                <a:lnTo>
                  <a:pt x="59" y="68"/>
                </a:lnTo>
                <a:lnTo>
                  <a:pt x="60" y="67"/>
                </a:lnTo>
                <a:lnTo>
                  <a:pt x="62" y="67"/>
                </a:lnTo>
                <a:lnTo>
                  <a:pt x="62" y="64"/>
                </a:lnTo>
                <a:lnTo>
                  <a:pt x="62" y="63"/>
                </a:lnTo>
                <a:lnTo>
                  <a:pt x="62" y="62"/>
                </a:lnTo>
                <a:lnTo>
                  <a:pt x="62" y="60"/>
                </a:lnTo>
                <a:lnTo>
                  <a:pt x="60" y="59"/>
                </a:lnTo>
                <a:lnTo>
                  <a:pt x="60" y="57"/>
                </a:lnTo>
                <a:lnTo>
                  <a:pt x="62" y="56"/>
                </a:lnTo>
                <a:lnTo>
                  <a:pt x="63" y="56"/>
                </a:lnTo>
                <a:lnTo>
                  <a:pt x="63" y="55"/>
                </a:lnTo>
                <a:lnTo>
                  <a:pt x="63" y="54"/>
                </a:lnTo>
                <a:lnTo>
                  <a:pt x="64" y="54"/>
                </a:lnTo>
                <a:lnTo>
                  <a:pt x="65" y="53"/>
                </a:lnTo>
                <a:lnTo>
                  <a:pt x="66" y="53"/>
                </a:lnTo>
                <a:lnTo>
                  <a:pt x="66" y="54"/>
                </a:lnTo>
                <a:lnTo>
                  <a:pt x="67" y="54"/>
                </a:lnTo>
                <a:lnTo>
                  <a:pt x="67" y="55"/>
                </a:lnTo>
                <a:lnTo>
                  <a:pt x="66" y="55"/>
                </a:lnTo>
                <a:lnTo>
                  <a:pt x="67" y="56"/>
                </a:lnTo>
                <a:lnTo>
                  <a:pt x="66" y="56"/>
                </a:lnTo>
                <a:lnTo>
                  <a:pt x="65" y="56"/>
                </a:lnTo>
                <a:lnTo>
                  <a:pt x="64" y="56"/>
                </a:lnTo>
                <a:lnTo>
                  <a:pt x="64" y="57"/>
                </a:lnTo>
                <a:lnTo>
                  <a:pt x="65" y="57"/>
                </a:lnTo>
                <a:lnTo>
                  <a:pt x="66" y="57"/>
                </a:lnTo>
                <a:lnTo>
                  <a:pt x="67" y="57"/>
                </a:lnTo>
                <a:lnTo>
                  <a:pt x="69" y="57"/>
                </a:lnTo>
                <a:lnTo>
                  <a:pt x="69" y="59"/>
                </a:lnTo>
                <a:lnTo>
                  <a:pt x="67" y="59"/>
                </a:lnTo>
                <a:lnTo>
                  <a:pt x="69" y="60"/>
                </a:lnTo>
                <a:lnTo>
                  <a:pt x="70" y="60"/>
                </a:lnTo>
                <a:lnTo>
                  <a:pt x="70" y="59"/>
                </a:lnTo>
                <a:lnTo>
                  <a:pt x="69" y="59"/>
                </a:lnTo>
                <a:lnTo>
                  <a:pt x="69" y="57"/>
                </a:lnTo>
                <a:lnTo>
                  <a:pt x="70" y="56"/>
                </a:lnTo>
                <a:lnTo>
                  <a:pt x="71" y="55"/>
                </a:lnTo>
                <a:lnTo>
                  <a:pt x="72" y="56"/>
                </a:lnTo>
                <a:lnTo>
                  <a:pt x="72" y="57"/>
                </a:lnTo>
                <a:lnTo>
                  <a:pt x="73" y="59"/>
                </a:lnTo>
                <a:lnTo>
                  <a:pt x="75" y="57"/>
                </a:lnTo>
                <a:lnTo>
                  <a:pt x="75" y="56"/>
                </a:lnTo>
                <a:lnTo>
                  <a:pt x="76" y="55"/>
                </a:lnTo>
                <a:lnTo>
                  <a:pt x="77" y="54"/>
                </a:lnTo>
                <a:lnTo>
                  <a:pt x="78" y="53"/>
                </a:lnTo>
                <a:lnTo>
                  <a:pt x="79" y="51"/>
                </a:lnTo>
                <a:lnTo>
                  <a:pt x="79" y="49"/>
                </a:lnTo>
                <a:lnTo>
                  <a:pt x="79" y="48"/>
                </a:lnTo>
                <a:lnTo>
                  <a:pt x="80" y="48"/>
                </a:lnTo>
                <a:lnTo>
                  <a:pt x="79" y="48"/>
                </a:lnTo>
                <a:lnTo>
                  <a:pt x="79" y="47"/>
                </a:lnTo>
                <a:lnTo>
                  <a:pt x="78" y="46"/>
                </a:lnTo>
                <a:lnTo>
                  <a:pt x="77" y="46"/>
                </a:lnTo>
                <a:lnTo>
                  <a:pt x="77" y="44"/>
                </a:lnTo>
                <a:lnTo>
                  <a:pt x="75" y="44"/>
                </a:lnTo>
                <a:lnTo>
                  <a:pt x="73" y="44"/>
                </a:lnTo>
                <a:lnTo>
                  <a:pt x="71" y="44"/>
                </a:lnTo>
                <a:lnTo>
                  <a:pt x="70" y="46"/>
                </a:lnTo>
                <a:lnTo>
                  <a:pt x="69" y="46"/>
                </a:lnTo>
                <a:lnTo>
                  <a:pt x="65" y="46"/>
                </a:lnTo>
                <a:lnTo>
                  <a:pt x="64" y="44"/>
                </a:lnTo>
                <a:lnTo>
                  <a:pt x="63" y="43"/>
                </a:lnTo>
                <a:lnTo>
                  <a:pt x="63" y="42"/>
                </a:lnTo>
                <a:lnTo>
                  <a:pt x="62" y="42"/>
                </a:lnTo>
                <a:lnTo>
                  <a:pt x="63" y="41"/>
                </a:lnTo>
                <a:lnTo>
                  <a:pt x="62" y="40"/>
                </a:lnTo>
                <a:lnTo>
                  <a:pt x="63" y="40"/>
                </a:lnTo>
                <a:lnTo>
                  <a:pt x="62" y="38"/>
                </a:lnTo>
                <a:lnTo>
                  <a:pt x="60" y="38"/>
                </a:lnTo>
                <a:lnTo>
                  <a:pt x="59" y="38"/>
                </a:lnTo>
                <a:lnTo>
                  <a:pt x="58" y="40"/>
                </a:lnTo>
                <a:lnTo>
                  <a:pt x="58" y="38"/>
                </a:lnTo>
                <a:lnTo>
                  <a:pt x="60" y="38"/>
                </a:lnTo>
                <a:lnTo>
                  <a:pt x="62" y="38"/>
                </a:lnTo>
                <a:lnTo>
                  <a:pt x="62" y="37"/>
                </a:lnTo>
                <a:lnTo>
                  <a:pt x="60" y="36"/>
                </a:lnTo>
                <a:lnTo>
                  <a:pt x="59" y="32"/>
                </a:lnTo>
                <a:lnTo>
                  <a:pt x="59" y="30"/>
                </a:lnTo>
                <a:lnTo>
                  <a:pt x="60" y="29"/>
                </a:lnTo>
                <a:lnTo>
                  <a:pt x="59" y="29"/>
                </a:lnTo>
                <a:lnTo>
                  <a:pt x="60" y="29"/>
                </a:lnTo>
                <a:lnTo>
                  <a:pt x="60" y="28"/>
                </a:lnTo>
                <a:lnTo>
                  <a:pt x="58" y="29"/>
                </a:lnTo>
                <a:lnTo>
                  <a:pt x="56" y="28"/>
                </a:lnTo>
                <a:lnTo>
                  <a:pt x="52" y="25"/>
                </a:lnTo>
                <a:lnTo>
                  <a:pt x="50" y="25"/>
                </a:lnTo>
                <a:lnTo>
                  <a:pt x="48" y="25"/>
                </a:lnTo>
                <a:lnTo>
                  <a:pt x="46" y="27"/>
                </a:lnTo>
                <a:lnTo>
                  <a:pt x="44" y="27"/>
                </a:lnTo>
                <a:lnTo>
                  <a:pt x="43" y="27"/>
                </a:lnTo>
                <a:lnTo>
                  <a:pt x="41" y="28"/>
                </a:lnTo>
                <a:lnTo>
                  <a:pt x="40" y="29"/>
                </a:lnTo>
                <a:lnTo>
                  <a:pt x="39" y="29"/>
                </a:lnTo>
                <a:lnTo>
                  <a:pt x="39" y="28"/>
                </a:lnTo>
                <a:lnTo>
                  <a:pt x="38" y="28"/>
                </a:lnTo>
                <a:lnTo>
                  <a:pt x="34" y="28"/>
                </a:lnTo>
                <a:lnTo>
                  <a:pt x="32" y="28"/>
                </a:lnTo>
                <a:lnTo>
                  <a:pt x="31" y="29"/>
                </a:lnTo>
                <a:lnTo>
                  <a:pt x="28" y="30"/>
                </a:lnTo>
                <a:lnTo>
                  <a:pt x="28" y="31"/>
                </a:lnTo>
                <a:lnTo>
                  <a:pt x="30" y="32"/>
                </a:lnTo>
                <a:lnTo>
                  <a:pt x="30" y="34"/>
                </a:lnTo>
                <a:lnTo>
                  <a:pt x="28" y="35"/>
                </a:lnTo>
                <a:lnTo>
                  <a:pt x="30" y="35"/>
                </a:lnTo>
                <a:lnTo>
                  <a:pt x="30" y="36"/>
                </a:lnTo>
                <a:lnTo>
                  <a:pt x="31" y="36"/>
                </a:lnTo>
                <a:lnTo>
                  <a:pt x="30" y="38"/>
                </a:lnTo>
                <a:lnTo>
                  <a:pt x="28" y="40"/>
                </a:lnTo>
                <a:lnTo>
                  <a:pt x="30" y="40"/>
                </a:lnTo>
                <a:lnTo>
                  <a:pt x="32" y="38"/>
                </a:lnTo>
                <a:lnTo>
                  <a:pt x="33" y="40"/>
                </a:lnTo>
                <a:lnTo>
                  <a:pt x="32" y="43"/>
                </a:lnTo>
                <a:lnTo>
                  <a:pt x="33" y="44"/>
                </a:lnTo>
                <a:lnTo>
                  <a:pt x="34" y="43"/>
                </a:lnTo>
                <a:lnTo>
                  <a:pt x="34" y="44"/>
                </a:lnTo>
                <a:lnTo>
                  <a:pt x="33" y="44"/>
                </a:lnTo>
                <a:lnTo>
                  <a:pt x="32" y="43"/>
                </a:lnTo>
                <a:lnTo>
                  <a:pt x="32" y="42"/>
                </a:lnTo>
                <a:lnTo>
                  <a:pt x="32" y="41"/>
                </a:lnTo>
                <a:lnTo>
                  <a:pt x="30" y="41"/>
                </a:lnTo>
                <a:lnTo>
                  <a:pt x="28" y="41"/>
                </a:lnTo>
                <a:lnTo>
                  <a:pt x="27" y="42"/>
                </a:lnTo>
                <a:lnTo>
                  <a:pt x="26" y="43"/>
                </a:lnTo>
                <a:lnTo>
                  <a:pt x="26" y="42"/>
                </a:lnTo>
                <a:lnTo>
                  <a:pt x="26" y="41"/>
                </a:lnTo>
                <a:lnTo>
                  <a:pt x="28" y="38"/>
                </a:lnTo>
                <a:lnTo>
                  <a:pt x="27" y="36"/>
                </a:lnTo>
                <a:lnTo>
                  <a:pt x="25" y="35"/>
                </a:lnTo>
                <a:lnTo>
                  <a:pt x="25" y="36"/>
                </a:lnTo>
                <a:lnTo>
                  <a:pt x="22" y="35"/>
                </a:lnTo>
                <a:lnTo>
                  <a:pt x="20" y="36"/>
                </a:lnTo>
                <a:lnTo>
                  <a:pt x="19" y="38"/>
                </a:lnTo>
                <a:lnTo>
                  <a:pt x="20" y="38"/>
                </a:lnTo>
                <a:lnTo>
                  <a:pt x="19" y="38"/>
                </a:lnTo>
                <a:lnTo>
                  <a:pt x="16" y="41"/>
                </a:lnTo>
                <a:lnTo>
                  <a:pt x="15" y="42"/>
                </a:lnTo>
                <a:lnTo>
                  <a:pt x="16" y="43"/>
                </a:lnTo>
                <a:lnTo>
                  <a:pt x="18" y="44"/>
                </a:lnTo>
                <a:lnTo>
                  <a:pt x="16" y="44"/>
                </a:lnTo>
                <a:lnTo>
                  <a:pt x="16" y="47"/>
                </a:lnTo>
                <a:lnTo>
                  <a:pt x="14" y="47"/>
                </a:lnTo>
                <a:lnTo>
                  <a:pt x="13" y="46"/>
                </a:lnTo>
                <a:lnTo>
                  <a:pt x="13" y="44"/>
                </a:lnTo>
                <a:lnTo>
                  <a:pt x="12" y="43"/>
                </a:lnTo>
                <a:lnTo>
                  <a:pt x="12" y="42"/>
                </a:lnTo>
                <a:lnTo>
                  <a:pt x="13" y="42"/>
                </a:lnTo>
                <a:lnTo>
                  <a:pt x="13" y="41"/>
                </a:lnTo>
                <a:lnTo>
                  <a:pt x="14" y="41"/>
                </a:lnTo>
                <a:lnTo>
                  <a:pt x="14" y="40"/>
                </a:lnTo>
                <a:lnTo>
                  <a:pt x="13" y="40"/>
                </a:lnTo>
                <a:lnTo>
                  <a:pt x="13" y="38"/>
                </a:lnTo>
                <a:lnTo>
                  <a:pt x="12" y="38"/>
                </a:lnTo>
                <a:lnTo>
                  <a:pt x="9" y="40"/>
                </a:lnTo>
                <a:lnTo>
                  <a:pt x="8" y="40"/>
                </a:lnTo>
                <a:lnTo>
                  <a:pt x="7" y="40"/>
                </a:lnTo>
                <a:lnTo>
                  <a:pt x="8" y="38"/>
                </a:lnTo>
                <a:lnTo>
                  <a:pt x="11" y="40"/>
                </a:lnTo>
                <a:lnTo>
                  <a:pt x="11" y="38"/>
                </a:lnTo>
                <a:lnTo>
                  <a:pt x="9" y="38"/>
                </a:lnTo>
                <a:lnTo>
                  <a:pt x="9" y="37"/>
                </a:lnTo>
                <a:lnTo>
                  <a:pt x="9" y="36"/>
                </a:lnTo>
                <a:lnTo>
                  <a:pt x="11" y="34"/>
                </a:lnTo>
                <a:lnTo>
                  <a:pt x="12" y="34"/>
                </a:lnTo>
                <a:lnTo>
                  <a:pt x="13" y="32"/>
                </a:lnTo>
                <a:lnTo>
                  <a:pt x="14" y="30"/>
                </a:lnTo>
                <a:lnTo>
                  <a:pt x="18" y="30"/>
                </a:lnTo>
                <a:lnTo>
                  <a:pt x="18" y="29"/>
                </a:lnTo>
                <a:lnTo>
                  <a:pt x="19" y="29"/>
                </a:lnTo>
                <a:lnTo>
                  <a:pt x="18" y="28"/>
                </a:lnTo>
                <a:lnTo>
                  <a:pt x="19" y="28"/>
                </a:lnTo>
                <a:lnTo>
                  <a:pt x="20" y="28"/>
                </a:lnTo>
                <a:lnTo>
                  <a:pt x="21" y="28"/>
                </a:lnTo>
                <a:lnTo>
                  <a:pt x="22" y="28"/>
                </a:lnTo>
                <a:lnTo>
                  <a:pt x="24" y="27"/>
                </a:lnTo>
                <a:lnTo>
                  <a:pt x="25" y="28"/>
                </a:lnTo>
                <a:lnTo>
                  <a:pt x="25" y="27"/>
                </a:lnTo>
                <a:lnTo>
                  <a:pt x="26" y="27"/>
                </a:lnTo>
                <a:lnTo>
                  <a:pt x="27" y="27"/>
                </a:lnTo>
                <a:lnTo>
                  <a:pt x="28" y="28"/>
                </a:lnTo>
                <a:lnTo>
                  <a:pt x="31" y="28"/>
                </a:lnTo>
                <a:lnTo>
                  <a:pt x="35" y="27"/>
                </a:lnTo>
                <a:lnTo>
                  <a:pt x="39" y="27"/>
                </a:lnTo>
                <a:lnTo>
                  <a:pt x="41" y="25"/>
                </a:lnTo>
                <a:lnTo>
                  <a:pt x="40" y="24"/>
                </a:lnTo>
                <a:lnTo>
                  <a:pt x="41" y="24"/>
                </a:lnTo>
                <a:lnTo>
                  <a:pt x="41" y="25"/>
                </a:lnTo>
                <a:lnTo>
                  <a:pt x="43" y="25"/>
                </a:lnTo>
                <a:lnTo>
                  <a:pt x="45" y="25"/>
                </a:lnTo>
                <a:lnTo>
                  <a:pt x="45" y="24"/>
                </a:lnTo>
                <a:lnTo>
                  <a:pt x="50" y="25"/>
                </a:lnTo>
                <a:lnTo>
                  <a:pt x="51" y="24"/>
                </a:lnTo>
                <a:lnTo>
                  <a:pt x="52" y="24"/>
                </a:lnTo>
                <a:lnTo>
                  <a:pt x="58" y="28"/>
                </a:lnTo>
                <a:lnTo>
                  <a:pt x="62" y="28"/>
                </a:lnTo>
                <a:lnTo>
                  <a:pt x="62" y="27"/>
                </a:lnTo>
                <a:lnTo>
                  <a:pt x="63" y="25"/>
                </a:lnTo>
                <a:lnTo>
                  <a:pt x="63" y="24"/>
                </a:lnTo>
                <a:lnTo>
                  <a:pt x="63" y="23"/>
                </a:lnTo>
                <a:lnTo>
                  <a:pt x="64" y="22"/>
                </a:lnTo>
                <a:lnTo>
                  <a:pt x="66" y="19"/>
                </a:lnTo>
                <a:lnTo>
                  <a:pt x="66" y="18"/>
                </a:lnTo>
                <a:lnTo>
                  <a:pt x="66" y="16"/>
                </a:lnTo>
                <a:lnTo>
                  <a:pt x="65" y="14"/>
                </a:lnTo>
                <a:lnTo>
                  <a:pt x="65" y="12"/>
                </a:lnTo>
                <a:lnTo>
                  <a:pt x="66" y="12"/>
                </a:lnTo>
                <a:lnTo>
                  <a:pt x="66" y="11"/>
                </a:lnTo>
                <a:lnTo>
                  <a:pt x="65" y="10"/>
                </a:lnTo>
                <a:lnTo>
                  <a:pt x="63" y="9"/>
                </a:lnTo>
                <a:lnTo>
                  <a:pt x="62" y="6"/>
                </a:lnTo>
                <a:lnTo>
                  <a:pt x="63" y="5"/>
                </a:lnTo>
                <a:lnTo>
                  <a:pt x="65" y="3"/>
                </a:lnTo>
                <a:lnTo>
                  <a:pt x="66" y="2"/>
                </a:lnTo>
                <a:lnTo>
                  <a:pt x="67" y="0"/>
                </a:lnTo>
                <a:lnTo>
                  <a:pt x="66" y="0"/>
                </a:lnTo>
                <a:lnTo>
                  <a:pt x="65" y="0"/>
                </a:lnTo>
                <a:lnTo>
                  <a:pt x="59" y="5"/>
                </a:lnTo>
                <a:lnTo>
                  <a:pt x="56" y="6"/>
                </a:lnTo>
                <a:lnTo>
                  <a:pt x="52" y="6"/>
                </a:lnTo>
                <a:lnTo>
                  <a:pt x="48" y="6"/>
                </a:lnTo>
                <a:lnTo>
                  <a:pt x="47" y="9"/>
                </a:lnTo>
                <a:lnTo>
                  <a:pt x="45" y="11"/>
                </a:lnTo>
                <a:lnTo>
                  <a:pt x="44" y="11"/>
                </a:lnTo>
                <a:lnTo>
                  <a:pt x="44" y="12"/>
                </a:lnTo>
                <a:lnTo>
                  <a:pt x="39" y="18"/>
                </a:lnTo>
                <a:lnTo>
                  <a:pt x="38" y="21"/>
                </a:lnTo>
                <a:lnTo>
                  <a:pt x="34" y="22"/>
                </a:lnTo>
                <a:lnTo>
                  <a:pt x="30" y="23"/>
                </a:lnTo>
                <a:lnTo>
                  <a:pt x="25" y="22"/>
                </a:lnTo>
                <a:lnTo>
                  <a:pt x="24" y="22"/>
                </a:lnTo>
                <a:lnTo>
                  <a:pt x="22" y="22"/>
                </a:lnTo>
                <a:lnTo>
                  <a:pt x="19" y="23"/>
                </a:lnTo>
                <a:lnTo>
                  <a:pt x="16" y="24"/>
                </a:lnTo>
                <a:lnTo>
                  <a:pt x="15" y="24"/>
                </a:lnTo>
                <a:lnTo>
                  <a:pt x="13" y="23"/>
                </a:lnTo>
                <a:lnTo>
                  <a:pt x="12" y="23"/>
                </a:lnTo>
                <a:lnTo>
                  <a:pt x="12" y="24"/>
                </a:lnTo>
                <a:lnTo>
                  <a:pt x="11" y="24"/>
                </a:lnTo>
                <a:lnTo>
                  <a:pt x="9" y="25"/>
                </a:lnTo>
                <a:lnTo>
                  <a:pt x="8" y="25"/>
                </a:lnTo>
                <a:lnTo>
                  <a:pt x="7" y="28"/>
                </a:lnTo>
                <a:lnTo>
                  <a:pt x="5" y="30"/>
                </a:lnTo>
                <a:lnTo>
                  <a:pt x="2" y="35"/>
                </a:lnTo>
                <a:lnTo>
                  <a:pt x="2" y="36"/>
                </a:lnTo>
                <a:lnTo>
                  <a:pt x="2" y="38"/>
                </a:lnTo>
                <a:lnTo>
                  <a:pt x="2" y="37"/>
                </a:lnTo>
                <a:lnTo>
                  <a:pt x="3" y="37"/>
                </a:lnTo>
                <a:lnTo>
                  <a:pt x="2" y="37"/>
                </a:lnTo>
                <a:lnTo>
                  <a:pt x="3" y="36"/>
                </a:lnTo>
                <a:lnTo>
                  <a:pt x="2" y="36"/>
                </a:lnTo>
                <a:lnTo>
                  <a:pt x="3" y="36"/>
                </a:lnTo>
                <a:lnTo>
                  <a:pt x="5" y="36"/>
                </a:lnTo>
                <a:lnTo>
                  <a:pt x="5" y="37"/>
                </a:lnTo>
                <a:lnTo>
                  <a:pt x="5" y="38"/>
                </a:lnTo>
                <a:lnTo>
                  <a:pt x="6" y="38"/>
                </a:lnTo>
                <a:lnTo>
                  <a:pt x="6" y="40"/>
                </a:lnTo>
                <a:lnTo>
                  <a:pt x="7" y="40"/>
                </a:lnTo>
                <a:lnTo>
                  <a:pt x="8" y="40"/>
                </a:lnTo>
                <a:lnTo>
                  <a:pt x="9" y="41"/>
                </a:lnTo>
                <a:lnTo>
                  <a:pt x="11" y="42"/>
                </a:lnTo>
                <a:lnTo>
                  <a:pt x="12" y="43"/>
                </a:lnTo>
                <a:lnTo>
                  <a:pt x="11" y="44"/>
                </a:lnTo>
                <a:lnTo>
                  <a:pt x="9" y="43"/>
                </a:lnTo>
                <a:lnTo>
                  <a:pt x="7" y="43"/>
                </a:lnTo>
                <a:lnTo>
                  <a:pt x="5" y="43"/>
                </a:lnTo>
                <a:lnTo>
                  <a:pt x="5" y="44"/>
                </a:lnTo>
                <a:lnTo>
                  <a:pt x="5" y="43"/>
                </a:lnTo>
                <a:lnTo>
                  <a:pt x="5" y="42"/>
                </a:lnTo>
                <a:lnTo>
                  <a:pt x="3" y="42"/>
                </a:lnTo>
                <a:lnTo>
                  <a:pt x="3" y="41"/>
                </a:lnTo>
                <a:lnTo>
                  <a:pt x="1" y="41"/>
                </a:lnTo>
                <a:lnTo>
                  <a:pt x="2" y="40"/>
                </a:lnTo>
                <a:lnTo>
                  <a:pt x="1" y="40"/>
                </a:lnTo>
                <a:lnTo>
                  <a:pt x="2" y="38"/>
                </a:lnTo>
                <a:lnTo>
                  <a:pt x="1" y="40"/>
                </a:lnTo>
                <a:lnTo>
                  <a:pt x="0" y="44"/>
                </a:lnTo>
                <a:lnTo>
                  <a:pt x="0" y="46"/>
                </a:lnTo>
                <a:lnTo>
                  <a:pt x="1" y="56"/>
                </a:lnTo>
                <a:lnTo>
                  <a:pt x="0" y="60"/>
                </a:lnTo>
                <a:lnTo>
                  <a:pt x="1" y="63"/>
                </a:lnTo>
                <a:lnTo>
                  <a:pt x="1" y="60"/>
                </a:lnTo>
                <a:lnTo>
                  <a:pt x="2" y="60"/>
                </a:lnTo>
                <a:lnTo>
                  <a:pt x="3" y="60"/>
                </a:lnTo>
                <a:lnTo>
                  <a:pt x="5" y="61"/>
                </a:lnTo>
                <a:lnTo>
                  <a:pt x="6" y="62"/>
                </a:lnTo>
                <a:lnTo>
                  <a:pt x="6" y="63"/>
                </a:lnTo>
                <a:lnTo>
                  <a:pt x="8" y="66"/>
                </a:lnTo>
                <a:lnTo>
                  <a:pt x="8" y="67"/>
                </a:lnTo>
                <a:lnTo>
                  <a:pt x="6" y="69"/>
                </a:lnTo>
                <a:lnTo>
                  <a:pt x="5" y="69"/>
                </a:lnTo>
                <a:lnTo>
                  <a:pt x="3" y="69"/>
                </a:lnTo>
                <a:lnTo>
                  <a:pt x="5" y="69"/>
                </a:lnTo>
                <a:lnTo>
                  <a:pt x="2" y="69"/>
                </a:lnTo>
                <a:lnTo>
                  <a:pt x="3" y="68"/>
                </a:lnTo>
                <a:lnTo>
                  <a:pt x="2" y="68"/>
                </a:lnTo>
                <a:lnTo>
                  <a:pt x="2" y="67"/>
                </a:lnTo>
                <a:lnTo>
                  <a:pt x="2" y="66"/>
                </a:lnTo>
                <a:lnTo>
                  <a:pt x="1" y="63"/>
                </a:lnTo>
                <a:lnTo>
                  <a:pt x="1" y="66"/>
                </a:lnTo>
                <a:lnTo>
                  <a:pt x="2" y="7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3" name="Freeform 401"/>
          <p:cNvSpPr>
            <a:spLocks/>
          </p:cNvSpPr>
          <p:nvPr/>
        </p:nvSpPr>
        <p:spPr bwMode="auto">
          <a:xfrm>
            <a:off x="4425950" y="2054225"/>
            <a:ext cx="39688" cy="34925"/>
          </a:xfrm>
          <a:custGeom>
            <a:avLst/>
            <a:gdLst>
              <a:gd name="T0" fmla="*/ 2147483646 w 50"/>
              <a:gd name="T1" fmla="*/ 2147483646 h 42"/>
              <a:gd name="T2" fmla="*/ 2147483646 w 50"/>
              <a:gd name="T3" fmla="*/ 2147483646 h 42"/>
              <a:gd name="T4" fmla="*/ 2147483646 w 50"/>
              <a:gd name="T5" fmla="*/ 2147483646 h 42"/>
              <a:gd name="T6" fmla="*/ 2147483646 w 50"/>
              <a:gd name="T7" fmla="*/ 2147483646 h 42"/>
              <a:gd name="T8" fmla="*/ 2147483646 w 50"/>
              <a:gd name="T9" fmla="*/ 2147483646 h 42"/>
              <a:gd name="T10" fmla="*/ 2147483646 w 50"/>
              <a:gd name="T11" fmla="*/ 2147483646 h 42"/>
              <a:gd name="T12" fmla="*/ 2147483646 w 50"/>
              <a:gd name="T13" fmla="*/ 2147483646 h 42"/>
              <a:gd name="T14" fmla="*/ 2147483646 w 50"/>
              <a:gd name="T15" fmla="*/ 2147483646 h 42"/>
              <a:gd name="T16" fmla="*/ 2147483646 w 50"/>
              <a:gd name="T17" fmla="*/ 2147483646 h 42"/>
              <a:gd name="T18" fmla="*/ 2147483646 w 50"/>
              <a:gd name="T19" fmla="*/ 2147483646 h 42"/>
              <a:gd name="T20" fmla="*/ 2147483646 w 50"/>
              <a:gd name="T21" fmla="*/ 2147483646 h 42"/>
              <a:gd name="T22" fmla="*/ 2147483646 w 50"/>
              <a:gd name="T23" fmla="*/ 2147483646 h 42"/>
              <a:gd name="T24" fmla="*/ 2147483646 w 50"/>
              <a:gd name="T25" fmla="*/ 1725220992 h 42"/>
              <a:gd name="T26" fmla="*/ 2147483646 w 50"/>
              <a:gd name="T27" fmla="*/ 0 h 42"/>
              <a:gd name="T28" fmla="*/ 2147483646 w 50"/>
              <a:gd name="T29" fmla="*/ 1149917267 h 42"/>
              <a:gd name="T30" fmla="*/ 2147483646 w 50"/>
              <a:gd name="T31" fmla="*/ 2147483646 h 42"/>
              <a:gd name="T32" fmla="*/ 2147483646 w 50"/>
              <a:gd name="T33" fmla="*/ 2147483646 h 42"/>
              <a:gd name="T34" fmla="*/ 2147483646 w 50"/>
              <a:gd name="T35" fmla="*/ 2147483646 h 42"/>
              <a:gd name="T36" fmla="*/ 2147483646 w 50"/>
              <a:gd name="T37" fmla="*/ 2147483646 h 42"/>
              <a:gd name="T38" fmla="*/ 2147483646 w 50"/>
              <a:gd name="T39" fmla="*/ 2147483646 h 42"/>
              <a:gd name="T40" fmla="*/ 2147483646 w 50"/>
              <a:gd name="T41" fmla="*/ 2147483646 h 42"/>
              <a:gd name="T42" fmla="*/ 2147483646 w 50"/>
              <a:gd name="T43" fmla="*/ 2147483646 h 42"/>
              <a:gd name="T44" fmla="*/ 2147483646 w 50"/>
              <a:gd name="T45" fmla="*/ 2147483646 h 42"/>
              <a:gd name="T46" fmla="*/ 2147483646 w 50"/>
              <a:gd name="T47" fmla="*/ 2147483646 h 42"/>
              <a:gd name="T48" fmla="*/ 2147483646 w 50"/>
              <a:gd name="T49" fmla="*/ 2147483646 h 42"/>
              <a:gd name="T50" fmla="*/ 2147483646 w 50"/>
              <a:gd name="T51" fmla="*/ 2147483646 h 42"/>
              <a:gd name="T52" fmla="*/ 2147483646 w 50"/>
              <a:gd name="T53" fmla="*/ 2147483646 h 42"/>
              <a:gd name="T54" fmla="*/ 2147483646 w 50"/>
              <a:gd name="T55" fmla="*/ 2147483646 h 42"/>
              <a:gd name="T56" fmla="*/ 2147483646 w 50"/>
              <a:gd name="T57" fmla="*/ 2147483646 h 42"/>
              <a:gd name="T58" fmla="*/ 2147483646 w 50"/>
              <a:gd name="T59" fmla="*/ 2147483646 h 42"/>
              <a:gd name="T60" fmla="*/ 2147483646 w 50"/>
              <a:gd name="T61" fmla="*/ 2147483646 h 42"/>
              <a:gd name="T62" fmla="*/ 2147483646 w 50"/>
              <a:gd name="T63" fmla="*/ 2147483646 h 42"/>
              <a:gd name="T64" fmla="*/ 2147483646 w 50"/>
              <a:gd name="T65" fmla="*/ 2147483646 h 42"/>
              <a:gd name="T66" fmla="*/ 2147483646 w 50"/>
              <a:gd name="T67" fmla="*/ 2147483646 h 42"/>
              <a:gd name="T68" fmla="*/ 2147483646 w 50"/>
              <a:gd name="T69" fmla="*/ 2147483646 h 42"/>
              <a:gd name="T70" fmla="*/ 2147483646 w 50"/>
              <a:gd name="T71" fmla="*/ 2147483646 h 42"/>
              <a:gd name="T72" fmla="*/ 2147483646 w 50"/>
              <a:gd name="T73" fmla="*/ 2147483646 h 42"/>
              <a:gd name="T74" fmla="*/ 2147483646 w 50"/>
              <a:gd name="T75" fmla="*/ 2147483646 h 42"/>
              <a:gd name="T76" fmla="*/ 2147483646 w 50"/>
              <a:gd name="T77" fmla="*/ 2147483646 h 42"/>
              <a:gd name="T78" fmla="*/ 2147483646 w 50"/>
              <a:gd name="T79" fmla="*/ 2147483646 h 42"/>
              <a:gd name="T80" fmla="*/ 2000424427 w 50"/>
              <a:gd name="T81" fmla="*/ 2147483646 h 42"/>
              <a:gd name="T82" fmla="*/ 2147483646 w 50"/>
              <a:gd name="T83" fmla="*/ 2147483646 h 42"/>
              <a:gd name="T84" fmla="*/ 0 w 50"/>
              <a:gd name="T85" fmla="*/ 2147483646 h 42"/>
              <a:gd name="T86" fmla="*/ 2147483646 w 50"/>
              <a:gd name="T87" fmla="*/ 2147483646 h 42"/>
              <a:gd name="T88" fmla="*/ 2147483646 w 50"/>
              <a:gd name="T89" fmla="*/ 2147483646 h 42"/>
              <a:gd name="T90" fmla="*/ 2147483646 w 50"/>
              <a:gd name="T91" fmla="*/ 2147483646 h 42"/>
              <a:gd name="T92" fmla="*/ 2147483646 w 50"/>
              <a:gd name="T93" fmla="*/ 2147483646 h 42"/>
              <a:gd name="T94" fmla="*/ 2147483646 w 50"/>
              <a:gd name="T95" fmla="*/ 2147483646 h 42"/>
              <a:gd name="T96" fmla="*/ 2147483646 w 50"/>
              <a:gd name="T97" fmla="*/ 2147483646 h 42"/>
              <a:gd name="T98" fmla="*/ 2147483646 w 50"/>
              <a:gd name="T99" fmla="*/ 2147483646 h 42"/>
              <a:gd name="T100" fmla="*/ 2147483646 w 50"/>
              <a:gd name="T101" fmla="*/ 2147483646 h 42"/>
              <a:gd name="T102" fmla="*/ 2147483646 w 50"/>
              <a:gd name="T103" fmla="*/ 2147483646 h 42"/>
              <a:gd name="T104" fmla="*/ 2147483646 w 50"/>
              <a:gd name="T105" fmla="*/ 2147483646 h 42"/>
              <a:gd name="T106" fmla="*/ 2147483646 w 50"/>
              <a:gd name="T107" fmla="*/ 2147483646 h 42"/>
              <a:gd name="T108" fmla="*/ 2147483646 w 50"/>
              <a:gd name="T109" fmla="*/ 2147483646 h 42"/>
              <a:gd name="T110" fmla="*/ 2147483646 w 50"/>
              <a:gd name="T111" fmla="*/ 2147483646 h 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 h="42">
                <a:moveTo>
                  <a:pt x="28" y="15"/>
                </a:moveTo>
                <a:lnTo>
                  <a:pt x="29" y="14"/>
                </a:lnTo>
                <a:lnTo>
                  <a:pt x="29" y="13"/>
                </a:lnTo>
                <a:lnTo>
                  <a:pt x="29" y="11"/>
                </a:lnTo>
                <a:lnTo>
                  <a:pt x="30" y="10"/>
                </a:lnTo>
                <a:lnTo>
                  <a:pt x="31" y="10"/>
                </a:lnTo>
                <a:lnTo>
                  <a:pt x="31" y="9"/>
                </a:lnTo>
                <a:lnTo>
                  <a:pt x="30" y="9"/>
                </a:lnTo>
                <a:lnTo>
                  <a:pt x="30" y="8"/>
                </a:lnTo>
                <a:lnTo>
                  <a:pt x="29" y="7"/>
                </a:lnTo>
                <a:lnTo>
                  <a:pt x="31" y="7"/>
                </a:lnTo>
                <a:lnTo>
                  <a:pt x="31" y="8"/>
                </a:lnTo>
                <a:lnTo>
                  <a:pt x="32" y="8"/>
                </a:lnTo>
                <a:lnTo>
                  <a:pt x="32" y="9"/>
                </a:lnTo>
                <a:lnTo>
                  <a:pt x="32" y="10"/>
                </a:lnTo>
                <a:lnTo>
                  <a:pt x="33" y="10"/>
                </a:lnTo>
                <a:lnTo>
                  <a:pt x="33" y="11"/>
                </a:lnTo>
                <a:lnTo>
                  <a:pt x="35" y="11"/>
                </a:lnTo>
                <a:lnTo>
                  <a:pt x="35" y="13"/>
                </a:lnTo>
                <a:lnTo>
                  <a:pt x="35" y="14"/>
                </a:lnTo>
                <a:lnTo>
                  <a:pt x="33" y="15"/>
                </a:lnTo>
                <a:lnTo>
                  <a:pt x="33" y="14"/>
                </a:lnTo>
                <a:lnTo>
                  <a:pt x="32" y="14"/>
                </a:lnTo>
                <a:lnTo>
                  <a:pt x="32" y="16"/>
                </a:lnTo>
                <a:lnTo>
                  <a:pt x="33" y="16"/>
                </a:lnTo>
                <a:lnTo>
                  <a:pt x="33" y="17"/>
                </a:lnTo>
                <a:lnTo>
                  <a:pt x="35" y="16"/>
                </a:lnTo>
                <a:lnTo>
                  <a:pt x="35" y="17"/>
                </a:lnTo>
                <a:lnTo>
                  <a:pt x="36" y="17"/>
                </a:lnTo>
                <a:lnTo>
                  <a:pt x="35" y="16"/>
                </a:lnTo>
                <a:lnTo>
                  <a:pt x="36" y="16"/>
                </a:lnTo>
                <a:lnTo>
                  <a:pt x="36" y="15"/>
                </a:lnTo>
                <a:lnTo>
                  <a:pt x="36" y="14"/>
                </a:lnTo>
                <a:lnTo>
                  <a:pt x="35" y="13"/>
                </a:lnTo>
                <a:lnTo>
                  <a:pt x="36" y="13"/>
                </a:lnTo>
                <a:lnTo>
                  <a:pt x="35" y="13"/>
                </a:lnTo>
                <a:lnTo>
                  <a:pt x="35" y="11"/>
                </a:lnTo>
                <a:lnTo>
                  <a:pt x="33" y="10"/>
                </a:lnTo>
                <a:lnTo>
                  <a:pt x="35" y="10"/>
                </a:lnTo>
                <a:lnTo>
                  <a:pt x="35" y="9"/>
                </a:lnTo>
                <a:lnTo>
                  <a:pt x="33" y="9"/>
                </a:lnTo>
                <a:lnTo>
                  <a:pt x="33" y="8"/>
                </a:lnTo>
                <a:lnTo>
                  <a:pt x="32" y="7"/>
                </a:lnTo>
                <a:lnTo>
                  <a:pt x="32" y="5"/>
                </a:lnTo>
                <a:lnTo>
                  <a:pt x="31" y="5"/>
                </a:lnTo>
                <a:lnTo>
                  <a:pt x="30" y="5"/>
                </a:lnTo>
                <a:lnTo>
                  <a:pt x="29" y="7"/>
                </a:lnTo>
                <a:lnTo>
                  <a:pt x="28" y="7"/>
                </a:lnTo>
                <a:lnTo>
                  <a:pt x="28" y="5"/>
                </a:lnTo>
                <a:lnTo>
                  <a:pt x="29" y="4"/>
                </a:lnTo>
                <a:lnTo>
                  <a:pt x="30" y="4"/>
                </a:lnTo>
                <a:lnTo>
                  <a:pt x="31" y="3"/>
                </a:lnTo>
                <a:lnTo>
                  <a:pt x="32" y="3"/>
                </a:lnTo>
                <a:lnTo>
                  <a:pt x="33" y="2"/>
                </a:lnTo>
                <a:lnTo>
                  <a:pt x="36" y="1"/>
                </a:lnTo>
                <a:lnTo>
                  <a:pt x="41" y="0"/>
                </a:lnTo>
                <a:lnTo>
                  <a:pt x="42" y="1"/>
                </a:lnTo>
                <a:lnTo>
                  <a:pt x="44" y="1"/>
                </a:lnTo>
                <a:lnTo>
                  <a:pt x="47" y="2"/>
                </a:lnTo>
                <a:lnTo>
                  <a:pt x="48" y="2"/>
                </a:lnTo>
                <a:lnTo>
                  <a:pt x="50" y="3"/>
                </a:lnTo>
                <a:lnTo>
                  <a:pt x="49" y="3"/>
                </a:lnTo>
                <a:lnTo>
                  <a:pt x="49" y="4"/>
                </a:lnTo>
                <a:lnTo>
                  <a:pt x="48" y="4"/>
                </a:lnTo>
                <a:lnTo>
                  <a:pt x="47" y="7"/>
                </a:lnTo>
                <a:lnTo>
                  <a:pt x="47" y="8"/>
                </a:lnTo>
                <a:lnTo>
                  <a:pt x="49" y="10"/>
                </a:lnTo>
                <a:lnTo>
                  <a:pt x="49" y="11"/>
                </a:lnTo>
                <a:lnTo>
                  <a:pt x="50" y="13"/>
                </a:lnTo>
                <a:lnTo>
                  <a:pt x="50" y="14"/>
                </a:lnTo>
                <a:lnTo>
                  <a:pt x="50" y="15"/>
                </a:lnTo>
                <a:lnTo>
                  <a:pt x="48" y="17"/>
                </a:lnTo>
                <a:lnTo>
                  <a:pt x="47" y="19"/>
                </a:lnTo>
                <a:lnTo>
                  <a:pt x="45" y="19"/>
                </a:lnTo>
                <a:lnTo>
                  <a:pt x="44" y="19"/>
                </a:lnTo>
                <a:lnTo>
                  <a:pt x="41" y="21"/>
                </a:lnTo>
                <a:lnTo>
                  <a:pt x="39" y="22"/>
                </a:lnTo>
                <a:lnTo>
                  <a:pt x="39" y="24"/>
                </a:lnTo>
                <a:lnTo>
                  <a:pt x="39" y="26"/>
                </a:lnTo>
                <a:lnTo>
                  <a:pt x="42" y="26"/>
                </a:lnTo>
                <a:lnTo>
                  <a:pt x="43" y="26"/>
                </a:lnTo>
                <a:lnTo>
                  <a:pt x="44" y="27"/>
                </a:lnTo>
                <a:lnTo>
                  <a:pt x="47" y="28"/>
                </a:lnTo>
                <a:lnTo>
                  <a:pt x="47" y="29"/>
                </a:lnTo>
                <a:lnTo>
                  <a:pt x="47" y="30"/>
                </a:lnTo>
                <a:lnTo>
                  <a:pt x="45" y="32"/>
                </a:lnTo>
                <a:lnTo>
                  <a:pt x="44" y="33"/>
                </a:lnTo>
                <a:lnTo>
                  <a:pt x="42" y="32"/>
                </a:lnTo>
                <a:lnTo>
                  <a:pt x="39" y="33"/>
                </a:lnTo>
                <a:lnTo>
                  <a:pt x="38" y="34"/>
                </a:lnTo>
                <a:lnTo>
                  <a:pt x="38" y="36"/>
                </a:lnTo>
                <a:lnTo>
                  <a:pt x="37" y="35"/>
                </a:lnTo>
                <a:lnTo>
                  <a:pt x="37" y="34"/>
                </a:lnTo>
                <a:lnTo>
                  <a:pt x="36" y="35"/>
                </a:lnTo>
                <a:lnTo>
                  <a:pt x="35" y="35"/>
                </a:lnTo>
                <a:lnTo>
                  <a:pt x="36" y="36"/>
                </a:lnTo>
                <a:lnTo>
                  <a:pt x="37" y="36"/>
                </a:lnTo>
                <a:lnTo>
                  <a:pt x="38" y="36"/>
                </a:lnTo>
                <a:lnTo>
                  <a:pt x="39" y="36"/>
                </a:lnTo>
                <a:lnTo>
                  <a:pt x="39" y="37"/>
                </a:lnTo>
                <a:lnTo>
                  <a:pt x="38" y="39"/>
                </a:lnTo>
                <a:lnTo>
                  <a:pt x="39" y="39"/>
                </a:lnTo>
                <a:lnTo>
                  <a:pt x="38" y="40"/>
                </a:lnTo>
                <a:lnTo>
                  <a:pt x="39" y="41"/>
                </a:lnTo>
                <a:lnTo>
                  <a:pt x="41" y="41"/>
                </a:lnTo>
                <a:lnTo>
                  <a:pt x="39" y="41"/>
                </a:lnTo>
                <a:lnTo>
                  <a:pt x="38" y="41"/>
                </a:lnTo>
                <a:lnTo>
                  <a:pt x="37" y="42"/>
                </a:lnTo>
                <a:lnTo>
                  <a:pt x="36" y="42"/>
                </a:lnTo>
                <a:lnTo>
                  <a:pt x="35" y="41"/>
                </a:lnTo>
                <a:lnTo>
                  <a:pt x="33" y="41"/>
                </a:lnTo>
                <a:lnTo>
                  <a:pt x="32" y="40"/>
                </a:lnTo>
                <a:lnTo>
                  <a:pt x="32" y="41"/>
                </a:lnTo>
                <a:lnTo>
                  <a:pt x="30" y="39"/>
                </a:lnTo>
                <a:lnTo>
                  <a:pt x="29" y="37"/>
                </a:lnTo>
                <a:lnTo>
                  <a:pt x="28" y="37"/>
                </a:lnTo>
                <a:lnTo>
                  <a:pt x="26" y="36"/>
                </a:lnTo>
                <a:lnTo>
                  <a:pt x="28" y="36"/>
                </a:lnTo>
                <a:lnTo>
                  <a:pt x="28" y="35"/>
                </a:lnTo>
                <a:lnTo>
                  <a:pt x="29" y="35"/>
                </a:lnTo>
                <a:lnTo>
                  <a:pt x="28" y="34"/>
                </a:lnTo>
                <a:lnTo>
                  <a:pt x="26" y="35"/>
                </a:lnTo>
                <a:lnTo>
                  <a:pt x="26" y="34"/>
                </a:lnTo>
                <a:lnTo>
                  <a:pt x="26" y="33"/>
                </a:lnTo>
                <a:lnTo>
                  <a:pt x="25" y="33"/>
                </a:lnTo>
                <a:lnTo>
                  <a:pt x="24" y="34"/>
                </a:lnTo>
                <a:lnTo>
                  <a:pt x="22" y="34"/>
                </a:lnTo>
                <a:lnTo>
                  <a:pt x="20" y="33"/>
                </a:lnTo>
                <a:lnTo>
                  <a:pt x="19" y="34"/>
                </a:lnTo>
                <a:lnTo>
                  <a:pt x="19" y="33"/>
                </a:lnTo>
                <a:lnTo>
                  <a:pt x="18" y="33"/>
                </a:lnTo>
                <a:lnTo>
                  <a:pt x="17" y="33"/>
                </a:lnTo>
                <a:lnTo>
                  <a:pt x="17" y="34"/>
                </a:lnTo>
                <a:lnTo>
                  <a:pt x="16" y="33"/>
                </a:lnTo>
                <a:lnTo>
                  <a:pt x="16" y="34"/>
                </a:lnTo>
                <a:lnTo>
                  <a:pt x="16" y="33"/>
                </a:lnTo>
                <a:lnTo>
                  <a:pt x="15" y="33"/>
                </a:lnTo>
                <a:lnTo>
                  <a:pt x="15" y="34"/>
                </a:lnTo>
                <a:lnTo>
                  <a:pt x="13" y="34"/>
                </a:lnTo>
                <a:lnTo>
                  <a:pt x="12" y="33"/>
                </a:lnTo>
                <a:lnTo>
                  <a:pt x="12" y="30"/>
                </a:lnTo>
                <a:lnTo>
                  <a:pt x="9" y="29"/>
                </a:lnTo>
                <a:lnTo>
                  <a:pt x="9" y="28"/>
                </a:lnTo>
                <a:lnTo>
                  <a:pt x="7" y="28"/>
                </a:lnTo>
                <a:lnTo>
                  <a:pt x="9" y="27"/>
                </a:lnTo>
                <a:lnTo>
                  <a:pt x="9" y="28"/>
                </a:lnTo>
                <a:lnTo>
                  <a:pt x="10" y="28"/>
                </a:lnTo>
                <a:lnTo>
                  <a:pt x="11" y="27"/>
                </a:lnTo>
                <a:lnTo>
                  <a:pt x="12" y="27"/>
                </a:lnTo>
                <a:lnTo>
                  <a:pt x="11" y="26"/>
                </a:lnTo>
                <a:lnTo>
                  <a:pt x="11" y="24"/>
                </a:lnTo>
                <a:lnTo>
                  <a:pt x="10" y="24"/>
                </a:lnTo>
                <a:lnTo>
                  <a:pt x="10" y="23"/>
                </a:lnTo>
                <a:lnTo>
                  <a:pt x="9" y="22"/>
                </a:lnTo>
                <a:lnTo>
                  <a:pt x="7" y="22"/>
                </a:lnTo>
                <a:lnTo>
                  <a:pt x="9" y="22"/>
                </a:lnTo>
                <a:lnTo>
                  <a:pt x="10" y="21"/>
                </a:lnTo>
                <a:lnTo>
                  <a:pt x="9" y="20"/>
                </a:lnTo>
                <a:lnTo>
                  <a:pt x="9" y="19"/>
                </a:lnTo>
                <a:lnTo>
                  <a:pt x="5" y="17"/>
                </a:lnTo>
                <a:lnTo>
                  <a:pt x="3" y="16"/>
                </a:lnTo>
                <a:lnTo>
                  <a:pt x="1" y="16"/>
                </a:lnTo>
                <a:lnTo>
                  <a:pt x="3" y="16"/>
                </a:lnTo>
                <a:lnTo>
                  <a:pt x="4" y="16"/>
                </a:lnTo>
                <a:lnTo>
                  <a:pt x="7" y="17"/>
                </a:lnTo>
                <a:lnTo>
                  <a:pt x="7" y="16"/>
                </a:lnTo>
                <a:lnTo>
                  <a:pt x="6" y="16"/>
                </a:lnTo>
                <a:lnTo>
                  <a:pt x="5" y="15"/>
                </a:lnTo>
                <a:lnTo>
                  <a:pt x="4" y="15"/>
                </a:lnTo>
                <a:lnTo>
                  <a:pt x="4" y="14"/>
                </a:lnTo>
                <a:lnTo>
                  <a:pt x="1" y="14"/>
                </a:lnTo>
                <a:lnTo>
                  <a:pt x="0" y="14"/>
                </a:lnTo>
                <a:lnTo>
                  <a:pt x="3" y="14"/>
                </a:lnTo>
                <a:lnTo>
                  <a:pt x="5" y="14"/>
                </a:lnTo>
                <a:lnTo>
                  <a:pt x="6" y="14"/>
                </a:lnTo>
                <a:lnTo>
                  <a:pt x="7" y="14"/>
                </a:lnTo>
                <a:lnTo>
                  <a:pt x="9" y="13"/>
                </a:lnTo>
                <a:lnTo>
                  <a:pt x="10" y="14"/>
                </a:lnTo>
                <a:lnTo>
                  <a:pt x="11" y="14"/>
                </a:lnTo>
                <a:lnTo>
                  <a:pt x="12" y="14"/>
                </a:lnTo>
                <a:lnTo>
                  <a:pt x="12" y="13"/>
                </a:lnTo>
                <a:lnTo>
                  <a:pt x="12" y="14"/>
                </a:lnTo>
                <a:lnTo>
                  <a:pt x="13" y="14"/>
                </a:lnTo>
                <a:lnTo>
                  <a:pt x="13" y="13"/>
                </a:lnTo>
                <a:lnTo>
                  <a:pt x="15" y="13"/>
                </a:lnTo>
                <a:lnTo>
                  <a:pt x="15" y="11"/>
                </a:lnTo>
                <a:lnTo>
                  <a:pt x="15" y="10"/>
                </a:lnTo>
                <a:lnTo>
                  <a:pt x="16" y="10"/>
                </a:lnTo>
                <a:lnTo>
                  <a:pt x="17" y="10"/>
                </a:lnTo>
                <a:lnTo>
                  <a:pt x="18" y="10"/>
                </a:lnTo>
                <a:lnTo>
                  <a:pt x="18" y="9"/>
                </a:lnTo>
                <a:lnTo>
                  <a:pt x="19" y="9"/>
                </a:lnTo>
                <a:lnTo>
                  <a:pt x="18" y="7"/>
                </a:lnTo>
                <a:lnTo>
                  <a:pt x="17" y="7"/>
                </a:lnTo>
                <a:lnTo>
                  <a:pt x="15" y="5"/>
                </a:lnTo>
                <a:lnTo>
                  <a:pt x="12" y="4"/>
                </a:lnTo>
                <a:lnTo>
                  <a:pt x="15" y="5"/>
                </a:lnTo>
                <a:lnTo>
                  <a:pt x="17" y="5"/>
                </a:lnTo>
                <a:lnTo>
                  <a:pt x="18" y="5"/>
                </a:lnTo>
                <a:lnTo>
                  <a:pt x="20" y="5"/>
                </a:lnTo>
                <a:lnTo>
                  <a:pt x="20" y="7"/>
                </a:lnTo>
                <a:lnTo>
                  <a:pt x="22" y="7"/>
                </a:lnTo>
                <a:lnTo>
                  <a:pt x="24" y="5"/>
                </a:lnTo>
                <a:lnTo>
                  <a:pt x="25" y="5"/>
                </a:lnTo>
                <a:lnTo>
                  <a:pt x="26" y="5"/>
                </a:lnTo>
                <a:lnTo>
                  <a:pt x="25" y="5"/>
                </a:lnTo>
                <a:lnTo>
                  <a:pt x="25" y="7"/>
                </a:lnTo>
                <a:lnTo>
                  <a:pt x="25" y="8"/>
                </a:lnTo>
                <a:lnTo>
                  <a:pt x="24" y="8"/>
                </a:lnTo>
                <a:lnTo>
                  <a:pt x="23" y="7"/>
                </a:lnTo>
                <a:lnTo>
                  <a:pt x="23" y="9"/>
                </a:lnTo>
                <a:lnTo>
                  <a:pt x="25" y="10"/>
                </a:lnTo>
                <a:lnTo>
                  <a:pt x="24" y="11"/>
                </a:lnTo>
                <a:lnTo>
                  <a:pt x="24" y="10"/>
                </a:lnTo>
                <a:lnTo>
                  <a:pt x="23" y="10"/>
                </a:lnTo>
                <a:lnTo>
                  <a:pt x="23" y="11"/>
                </a:lnTo>
                <a:lnTo>
                  <a:pt x="22" y="13"/>
                </a:lnTo>
                <a:lnTo>
                  <a:pt x="23" y="13"/>
                </a:lnTo>
                <a:lnTo>
                  <a:pt x="25" y="11"/>
                </a:lnTo>
                <a:lnTo>
                  <a:pt x="25" y="13"/>
                </a:lnTo>
                <a:lnTo>
                  <a:pt x="26" y="14"/>
                </a:lnTo>
                <a:lnTo>
                  <a:pt x="25" y="14"/>
                </a:lnTo>
                <a:lnTo>
                  <a:pt x="23" y="14"/>
                </a:lnTo>
                <a:lnTo>
                  <a:pt x="23" y="15"/>
                </a:lnTo>
                <a:lnTo>
                  <a:pt x="26" y="14"/>
                </a:lnTo>
                <a:lnTo>
                  <a:pt x="26" y="15"/>
                </a:lnTo>
                <a:lnTo>
                  <a:pt x="28" y="1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4" name="Freeform 402"/>
          <p:cNvSpPr>
            <a:spLocks/>
          </p:cNvSpPr>
          <p:nvPr/>
        </p:nvSpPr>
        <p:spPr bwMode="auto">
          <a:xfrm>
            <a:off x="4398963" y="2068513"/>
            <a:ext cx="26987" cy="17462"/>
          </a:xfrm>
          <a:custGeom>
            <a:avLst/>
            <a:gdLst>
              <a:gd name="T0" fmla="*/ 999835013 w 34"/>
              <a:gd name="T1" fmla="*/ 2147483646 h 23"/>
              <a:gd name="T2" fmla="*/ 2000300252 w 34"/>
              <a:gd name="T3" fmla="*/ 1750560185 h 23"/>
              <a:gd name="T4" fmla="*/ 2147483646 w 34"/>
              <a:gd name="T5" fmla="*/ 2147483646 h 23"/>
              <a:gd name="T6" fmla="*/ 2147483646 w 34"/>
              <a:gd name="T7" fmla="*/ 1313064201 h 23"/>
              <a:gd name="T8" fmla="*/ 2147483646 w 34"/>
              <a:gd name="T9" fmla="*/ 874991970 h 23"/>
              <a:gd name="T10" fmla="*/ 2147483646 w 34"/>
              <a:gd name="T11" fmla="*/ 874991970 h 23"/>
              <a:gd name="T12" fmla="*/ 2147483646 w 34"/>
              <a:gd name="T13" fmla="*/ 1313064201 h 23"/>
              <a:gd name="T14" fmla="*/ 2147483646 w 34"/>
              <a:gd name="T15" fmla="*/ 874991970 h 23"/>
              <a:gd name="T16" fmla="*/ 2147483646 w 34"/>
              <a:gd name="T17" fmla="*/ 0 h 23"/>
              <a:gd name="T18" fmla="*/ 2147483646 w 34"/>
              <a:gd name="T19" fmla="*/ 1313064201 h 23"/>
              <a:gd name="T20" fmla="*/ 2147483646 w 34"/>
              <a:gd name="T21" fmla="*/ 2147483646 h 23"/>
              <a:gd name="T22" fmla="*/ 2147483646 w 34"/>
              <a:gd name="T23" fmla="*/ 2147483646 h 23"/>
              <a:gd name="T24" fmla="*/ 2147483646 w 34"/>
              <a:gd name="T25" fmla="*/ 2147483646 h 23"/>
              <a:gd name="T26" fmla="*/ 2147483646 w 34"/>
              <a:gd name="T27" fmla="*/ 2147483646 h 23"/>
              <a:gd name="T28" fmla="*/ 2147483646 w 34"/>
              <a:gd name="T29" fmla="*/ 2147483646 h 23"/>
              <a:gd name="T30" fmla="*/ 2147483646 w 34"/>
              <a:gd name="T31" fmla="*/ 2147483646 h 23"/>
              <a:gd name="T32" fmla="*/ 2147483646 w 34"/>
              <a:gd name="T33" fmla="*/ 2147483646 h 23"/>
              <a:gd name="T34" fmla="*/ 2147483646 w 34"/>
              <a:gd name="T35" fmla="*/ 1313064201 h 23"/>
              <a:gd name="T36" fmla="*/ 2147483646 w 34"/>
              <a:gd name="T37" fmla="*/ 1750560185 h 23"/>
              <a:gd name="T38" fmla="*/ 2147483646 w 34"/>
              <a:gd name="T39" fmla="*/ 2147483646 h 23"/>
              <a:gd name="T40" fmla="*/ 2147483646 w 34"/>
              <a:gd name="T41" fmla="*/ 2147483646 h 23"/>
              <a:gd name="T42" fmla="*/ 2147483646 w 34"/>
              <a:gd name="T43" fmla="*/ 2147483646 h 23"/>
              <a:gd name="T44" fmla="*/ 2147483646 w 34"/>
              <a:gd name="T45" fmla="*/ 2147483646 h 23"/>
              <a:gd name="T46" fmla="*/ 2147483646 w 34"/>
              <a:gd name="T47" fmla="*/ 2147483646 h 23"/>
              <a:gd name="T48" fmla="*/ 2147483646 w 34"/>
              <a:gd name="T49" fmla="*/ 2147483646 h 23"/>
              <a:gd name="T50" fmla="*/ 2147483646 w 34"/>
              <a:gd name="T51" fmla="*/ 2147483646 h 23"/>
              <a:gd name="T52" fmla="*/ 2147483646 w 34"/>
              <a:gd name="T53" fmla="*/ 2147483646 h 23"/>
              <a:gd name="T54" fmla="*/ 2147483646 w 34"/>
              <a:gd name="T55" fmla="*/ 2147483646 h 23"/>
              <a:gd name="T56" fmla="*/ 2147483646 w 34"/>
              <a:gd name="T57" fmla="*/ 2147483646 h 23"/>
              <a:gd name="T58" fmla="*/ 2147483646 w 34"/>
              <a:gd name="T59" fmla="*/ 2147483646 h 23"/>
              <a:gd name="T60" fmla="*/ 2147483646 w 34"/>
              <a:gd name="T61" fmla="*/ 2147483646 h 23"/>
              <a:gd name="T62" fmla="*/ 2147483646 w 34"/>
              <a:gd name="T63" fmla="*/ 2147483646 h 23"/>
              <a:gd name="T64" fmla="*/ 2147483646 w 34"/>
              <a:gd name="T65" fmla="*/ 2147483646 h 23"/>
              <a:gd name="T66" fmla="*/ 2147483646 w 34"/>
              <a:gd name="T67" fmla="*/ 2147483646 h 23"/>
              <a:gd name="T68" fmla="*/ 2147483646 w 34"/>
              <a:gd name="T69" fmla="*/ 2147483646 h 23"/>
              <a:gd name="T70" fmla="*/ 2147483646 w 34"/>
              <a:gd name="T71" fmla="*/ 2147483646 h 23"/>
              <a:gd name="T72" fmla="*/ 2147483646 w 34"/>
              <a:gd name="T73" fmla="*/ 2147483646 h 23"/>
              <a:gd name="T74" fmla="*/ 2147483646 w 34"/>
              <a:gd name="T75" fmla="*/ 2147483646 h 23"/>
              <a:gd name="T76" fmla="*/ 2147483646 w 34"/>
              <a:gd name="T77" fmla="*/ 2147483646 h 23"/>
              <a:gd name="T78" fmla="*/ 2147483646 w 34"/>
              <a:gd name="T79" fmla="*/ 2147483646 h 23"/>
              <a:gd name="T80" fmla="*/ 2147483646 w 34"/>
              <a:gd name="T81" fmla="*/ 2147483646 h 23"/>
              <a:gd name="T82" fmla="*/ 2147483646 w 34"/>
              <a:gd name="T83" fmla="*/ 2147483646 h 23"/>
              <a:gd name="T84" fmla="*/ 2147483646 w 34"/>
              <a:gd name="T85" fmla="*/ 2147483646 h 23"/>
              <a:gd name="T86" fmla="*/ 2147483646 w 34"/>
              <a:gd name="T87" fmla="*/ 2147483646 h 23"/>
              <a:gd name="T88" fmla="*/ 2147483646 w 34"/>
              <a:gd name="T89" fmla="*/ 2147483646 h 23"/>
              <a:gd name="T90" fmla="*/ 2147483646 w 34"/>
              <a:gd name="T91" fmla="*/ 2147483646 h 23"/>
              <a:gd name="T92" fmla="*/ 2000300252 w 34"/>
              <a:gd name="T93" fmla="*/ 2147483646 h 23"/>
              <a:gd name="T94" fmla="*/ 2000300252 w 34"/>
              <a:gd name="T95" fmla="*/ 2147483646 h 23"/>
              <a:gd name="T96" fmla="*/ 2000300252 w 34"/>
              <a:gd name="T97" fmla="*/ 2147483646 h 23"/>
              <a:gd name="T98" fmla="*/ 500232619 w 34"/>
              <a:gd name="T99" fmla="*/ 2147483646 h 23"/>
              <a:gd name="T100" fmla="*/ 2147483646 w 34"/>
              <a:gd name="T101" fmla="*/ 2147483646 h 23"/>
              <a:gd name="T102" fmla="*/ 2147483646 w 34"/>
              <a:gd name="T103" fmla="*/ 2147483646 h 23"/>
              <a:gd name="T104" fmla="*/ 999835013 w 34"/>
              <a:gd name="T105" fmla="*/ 2147483646 h 23"/>
              <a:gd name="T106" fmla="*/ 0 w 34"/>
              <a:gd name="T107" fmla="*/ 2147483646 h 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 h="23">
                <a:moveTo>
                  <a:pt x="0" y="5"/>
                </a:moveTo>
                <a:lnTo>
                  <a:pt x="2" y="5"/>
                </a:lnTo>
                <a:lnTo>
                  <a:pt x="2" y="4"/>
                </a:lnTo>
                <a:lnTo>
                  <a:pt x="4" y="4"/>
                </a:lnTo>
                <a:lnTo>
                  <a:pt x="5" y="4"/>
                </a:lnTo>
                <a:lnTo>
                  <a:pt x="6" y="5"/>
                </a:lnTo>
                <a:lnTo>
                  <a:pt x="8" y="5"/>
                </a:lnTo>
                <a:lnTo>
                  <a:pt x="11" y="3"/>
                </a:lnTo>
                <a:lnTo>
                  <a:pt x="12" y="3"/>
                </a:lnTo>
                <a:lnTo>
                  <a:pt x="16" y="2"/>
                </a:lnTo>
                <a:lnTo>
                  <a:pt x="14" y="2"/>
                </a:lnTo>
                <a:lnTo>
                  <a:pt x="16" y="2"/>
                </a:lnTo>
                <a:lnTo>
                  <a:pt x="18" y="2"/>
                </a:lnTo>
                <a:lnTo>
                  <a:pt x="18" y="3"/>
                </a:lnTo>
                <a:lnTo>
                  <a:pt x="19" y="2"/>
                </a:lnTo>
                <a:lnTo>
                  <a:pt x="18" y="2"/>
                </a:lnTo>
                <a:lnTo>
                  <a:pt x="18" y="0"/>
                </a:lnTo>
                <a:lnTo>
                  <a:pt x="19" y="0"/>
                </a:lnTo>
                <a:lnTo>
                  <a:pt x="21" y="2"/>
                </a:lnTo>
                <a:lnTo>
                  <a:pt x="23" y="3"/>
                </a:lnTo>
                <a:lnTo>
                  <a:pt x="24" y="4"/>
                </a:lnTo>
                <a:lnTo>
                  <a:pt x="24" y="5"/>
                </a:lnTo>
                <a:lnTo>
                  <a:pt x="24" y="6"/>
                </a:lnTo>
                <a:lnTo>
                  <a:pt x="23" y="6"/>
                </a:lnTo>
                <a:lnTo>
                  <a:pt x="23" y="7"/>
                </a:lnTo>
                <a:lnTo>
                  <a:pt x="24" y="7"/>
                </a:lnTo>
                <a:lnTo>
                  <a:pt x="24" y="6"/>
                </a:lnTo>
                <a:lnTo>
                  <a:pt x="25" y="6"/>
                </a:lnTo>
                <a:lnTo>
                  <a:pt x="26" y="6"/>
                </a:lnTo>
                <a:lnTo>
                  <a:pt x="27" y="6"/>
                </a:lnTo>
                <a:lnTo>
                  <a:pt x="27" y="5"/>
                </a:lnTo>
                <a:lnTo>
                  <a:pt x="26" y="5"/>
                </a:lnTo>
                <a:lnTo>
                  <a:pt x="26" y="4"/>
                </a:lnTo>
                <a:lnTo>
                  <a:pt x="27" y="5"/>
                </a:lnTo>
                <a:lnTo>
                  <a:pt x="26" y="3"/>
                </a:lnTo>
                <a:lnTo>
                  <a:pt x="27" y="3"/>
                </a:lnTo>
                <a:lnTo>
                  <a:pt x="26" y="2"/>
                </a:lnTo>
                <a:lnTo>
                  <a:pt x="30" y="4"/>
                </a:lnTo>
                <a:lnTo>
                  <a:pt x="30" y="5"/>
                </a:lnTo>
                <a:lnTo>
                  <a:pt x="31" y="6"/>
                </a:lnTo>
                <a:lnTo>
                  <a:pt x="30" y="6"/>
                </a:lnTo>
                <a:lnTo>
                  <a:pt x="29" y="6"/>
                </a:lnTo>
                <a:lnTo>
                  <a:pt x="29" y="7"/>
                </a:lnTo>
                <a:lnTo>
                  <a:pt x="31" y="9"/>
                </a:lnTo>
                <a:lnTo>
                  <a:pt x="33" y="11"/>
                </a:lnTo>
                <a:lnTo>
                  <a:pt x="33" y="12"/>
                </a:lnTo>
                <a:lnTo>
                  <a:pt x="34" y="13"/>
                </a:lnTo>
                <a:lnTo>
                  <a:pt x="33" y="13"/>
                </a:lnTo>
                <a:lnTo>
                  <a:pt x="33" y="12"/>
                </a:lnTo>
                <a:lnTo>
                  <a:pt x="32" y="13"/>
                </a:lnTo>
                <a:lnTo>
                  <a:pt x="31" y="13"/>
                </a:lnTo>
                <a:lnTo>
                  <a:pt x="32" y="13"/>
                </a:lnTo>
                <a:lnTo>
                  <a:pt x="33" y="16"/>
                </a:lnTo>
                <a:lnTo>
                  <a:pt x="33" y="17"/>
                </a:lnTo>
                <a:lnTo>
                  <a:pt x="32" y="18"/>
                </a:lnTo>
                <a:lnTo>
                  <a:pt x="32" y="20"/>
                </a:lnTo>
                <a:lnTo>
                  <a:pt x="31" y="22"/>
                </a:lnTo>
                <a:lnTo>
                  <a:pt x="30" y="22"/>
                </a:lnTo>
                <a:lnTo>
                  <a:pt x="27" y="22"/>
                </a:lnTo>
                <a:lnTo>
                  <a:pt x="25" y="23"/>
                </a:lnTo>
                <a:lnTo>
                  <a:pt x="24" y="22"/>
                </a:lnTo>
                <a:lnTo>
                  <a:pt x="23" y="22"/>
                </a:lnTo>
                <a:lnTo>
                  <a:pt x="21" y="22"/>
                </a:lnTo>
                <a:lnTo>
                  <a:pt x="20" y="22"/>
                </a:lnTo>
                <a:lnTo>
                  <a:pt x="19" y="22"/>
                </a:lnTo>
                <a:lnTo>
                  <a:pt x="19" y="20"/>
                </a:lnTo>
                <a:lnTo>
                  <a:pt x="18" y="20"/>
                </a:lnTo>
                <a:lnTo>
                  <a:pt x="17" y="19"/>
                </a:lnTo>
                <a:lnTo>
                  <a:pt x="17" y="20"/>
                </a:lnTo>
                <a:lnTo>
                  <a:pt x="16" y="22"/>
                </a:lnTo>
                <a:lnTo>
                  <a:pt x="16" y="20"/>
                </a:lnTo>
                <a:lnTo>
                  <a:pt x="14" y="20"/>
                </a:lnTo>
                <a:lnTo>
                  <a:pt x="13" y="20"/>
                </a:lnTo>
                <a:lnTo>
                  <a:pt x="13" y="19"/>
                </a:lnTo>
                <a:lnTo>
                  <a:pt x="14" y="19"/>
                </a:lnTo>
                <a:lnTo>
                  <a:pt x="16" y="19"/>
                </a:lnTo>
                <a:lnTo>
                  <a:pt x="14" y="18"/>
                </a:lnTo>
                <a:lnTo>
                  <a:pt x="13" y="17"/>
                </a:lnTo>
                <a:lnTo>
                  <a:pt x="11" y="17"/>
                </a:lnTo>
                <a:lnTo>
                  <a:pt x="11" y="18"/>
                </a:lnTo>
                <a:lnTo>
                  <a:pt x="12" y="18"/>
                </a:lnTo>
                <a:lnTo>
                  <a:pt x="12" y="19"/>
                </a:lnTo>
                <a:lnTo>
                  <a:pt x="11" y="19"/>
                </a:lnTo>
                <a:lnTo>
                  <a:pt x="10" y="19"/>
                </a:lnTo>
                <a:lnTo>
                  <a:pt x="10" y="16"/>
                </a:lnTo>
                <a:lnTo>
                  <a:pt x="8" y="16"/>
                </a:lnTo>
                <a:lnTo>
                  <a:pt x="7" y="15"/>
                </a:lnTo>
                <a:lnTo>
                  <a:pt x="7" y="12"/>
                </a:lnTo>
                <a:lnTo>
                  <a:pt x="6" y="11"/>
                </a:lnTo>
                <a:lnTo>
                  <a:pt x="7" y="11"/>
                </a:lnTo>
                <a:lnTo>
                  <a:pt x="6" y="11"/>
                </a:lnTo>
                <a:lnTo>
                  <a:pt x="6" y="10"/>
                </a:lnTo>
                <a:lnTo>
                  <a:pt x="6" y="11"/>
                </a:lnTo>
                <a:lnTo>
                  <a:pt x="4" y="10"/>
                </a:lnTo>
                <a:lnTo>
                  <a:pt x="5" y="10"/>
                </a:lnTo>
                <a:lnTo>
                  <a:pt x="4" y="9"/>
                </a:lnTo>
                <a:lnTo>
                  <a:pt x="5" y="9"/>
                </a:lnTo>
                <a:lnTo>
                  <a:pt x="4" y="7"/>
                </a:lnTo>
                <a:lnTo>
                  <a:pt x="2" y="7"/>
                </a:lnTo>
                <a:lnTo>
                  <a:pt x="1" y="6"/>
                </a:lnTo>
                <a:lnTo>
                  <a:pt x="4" y="7"/>
                </a:lnTo>
                <a:lnTo>
                  <a:pt x="5" y="7"/>
                </a:lnTo>
                <a:lnTo>
                  <a:pt x="4" y="7"/>
                </a:lnTo>
                <a:lnTo>
                  <a:pt x="5" y="7"/>
                </a:lnTo>
                <a:lnTo>
                  <a:pt x="4" y="6"/>
                </a:lnTo>
                <a:lnTo>
                  <a:pt x="2" y="6"/>
                </a:lnTo>
                <a:lnTo>
                  <a:pt x="1" y="5"/>
                </a:lnTo>
                <a:lnTo>
                  <a:pt x="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5" name="Freeform 403"/>
          <p:cNvSpPr>
            <a:spLocks/>
          </p:cNvSpPr>
          <p:nvPr/>
        </p:nvSpPr>
        <p:spPr bwMode="auto">
          <a:xfrm>
            <a:off x="4429125" y="2089150"/>
            <a:ext cx="20638" cy="9525"/>
          </a:xfrm>
          <a:custGeom>
            <a:avLst/>
            <a:gdLst>
              <a:gd name="T0" fmla="*/ 0 w 26"/>
              <a:gd name="T1" fmla="*/ 2147483646 h 13"/>
              <a:gd name="T2" fmla="*/ 500275439 w 26"/>
              <a:gd name="T3" fmla="*/ 2147483646 h 13"/>
              <a:gd name="T4" fmla="*/ 500275439 w 26"/>
              <a:gd name="T5" fmla="*/ 1966437715 h 13"/>
              <a:gd name="T6" fmla="*/ 2000470709 w 26"/>
              <a:gd name="T7" fmla="*/ 2147483646 h 13"/>
              <a:gd name="T8" fmla="*/ 2147483646 w 26"/>
              <a:gd name="T9" fmla="*/ 2147483646 h 13"/>
              <a:gd name="T10" fmla="*/ 2000470709 w 26"/>
              <a:gd name="T11" fmla="*/ 2147483646 h 13"/>
              <a:gd name="T12" fmla="*/ 2147483646 w 26"/>
              <a:gd name="T13" fmla="*/ 2147483646 h 13"/>
              <a:gd name="T14" fmla="*/ 2147483646 w 26"/>
              <a:gd name="T15" fmla="*/ 1966437715 h 13"/>
              <a:gd name="T16" fmla="*/ 2147483646 w 26"/>
              <a:gd name="T17" fmla="*/ 1966437715 h 13"/>
              <a:gd name="T18" fmla="*/ 2000470709 w 26"/>
              <a:gd name="T19" fmla="*/ 1573472117 h 13"/>
              <a:gd name="T20" fmla="*/ 2000470709 w 26"/>
              <a:gd name="T21" fmla="*/ 1179970188 h 13"/>
              <a:gd name="T22" fmla="*/ 1000550878 w 26"/>
              <a:gd name="T23" fmla="*/ 1179970188 h 13"/>
              <a:gd name="T24" fmla="*/ 1000550878 w 26"/>
              <a:gd name="T25" fmla="*/ 393501929 h 13"/>
              <a:gd name="T26" fmla="*/ 2000470709 w 26"/>
              <a:gd name="T27" fmla="*/ 393501929 h 13"/>
              <a:gd name="T28" fmla="*/ 2147483646 w 26"/>
              <a:gd name="T29" fmla="*/ 393501929 h 13"/>
              <a:gd name="T30" fmla="*/ 2000470709 w 26"/>
              <a:gd name="T31" fmla="*/ 0 h 13"/>
              <a:gd name="T32" fmla="*/ 2147483646 w 26"/>
              <a:gd name="T33" fmla="*/ 393501929 h 13"/>
              <a:gd name="T34" fmla="*/ 2147483646 w 26"/>
              <a:gd name="T35" fmla="*/ 0 h 13"/>
              <a:gd name="T36" fmla="*/ 2147483646 w 26"/>
              <a:gd name="T37" fmla="*/ 0 h 13"/>
              <a:gd name="T38" fmla="*/ 2147483646 w 26"/>
              <a:gd name="T39" fmla="*/ 0 h 13"/>
              <a:gd name="T40" fmla="*/ 2147483646 w 26"/>
              <a:gd name="T41" fmla="*/ 393501929 h 13"/>
              <a:gd name="T42" fmla="*/ 2147483646 w 26"/>
              <a:gd name="T43" fmla="*/ 393501929 h 13"/>
              <a:gd name="T44" fmla="*/ 2147483646 w 26"/>
              <a:gd name="T45" fmla="*/ 1179970188 h 13"/>
              <a:gd name="T46" fmla="*/ 2147483646 w 26"/>
              <a:gd name="T47" fmla="*/ 1573472117 h 13"/>
              <a:gd name="T48" fmla="*/ 2147483646 w 26"/>
              <a:gd name="T49" fmla="*/ 1573472117 h 13"/>
              <a:gd name="T50" fmla="*/ 2147483646 w 26"/>
              <a:gd name="T51" fmla="*/ 1573472117 h 13"/>
              <a:gd name="T52" fmla="*/ 2147483646 w 26"/>
              <a:gd name="T53" fmla="*/ 1966437715 h 13"/>
              <a:gd name="T54" fmla="*/ 2147483646 w 26"/>
              <a:gd name="T55" fmla="*/ 1966437715 h 13"/>
              <a:gd name="T56" fmla="*/ 2147483646 w 26"/>
              <a:gd name="T57" fmla="*/ 2147483646 h 13"/>
              <a:gd name="T58" fmla="*/ 2147483646 w 26"/>
              <a:gd name="T59" fmla="*/ 1966437715 h 13"/>
              <a:gd name="T60" fmla="*/ 2147483646 w 26"/>
              <a:gd name="T61" fmla="*/ 1573472117 h 13"/>
              <a:gd name="T62" fmla="*/ 2147483646 w 26"/>
              <a:gd name="T63" fmla="*/ 1966437715 h 13"/>
              <a:gd name="T64" fmla="*/ 2147483646 w 26"/>
              <a:gd name="T65" fmla="*/ 1573472117 h 13"/>
              <a:gd name="T66" fmla="*/ 2147483646 w 26"/>
              <a:gd name="T67" fmla="*/ 1179970188 h 13"/>
              <a:gd name="T68" fmla="*/ 2147483646 w 26"/>
              <a:gd name="T69" fmla="*/ 1573472117 h 13"/>
              <a:gd name="T70" fmla="*/ 2147483646 w 26"/>
              <a:gd name="T71" fmla="*/ 1573472117 h 13"/>
              <a:gd name="T72" fmla="*/ 2147483646 w 26"/>
              <a:gd name="T73" fmla="*/ 1966437715 h 13"/>
              <a:gd name="T74" fmla="*/ 2147483646 w 26"/>
              <a:gd name="T75" fmla="*/ 1966437715 h 13"/>
              <a:gd name="T76" fmla="*/ 2147483646 w 26"/>
              <a:gd name="T77" fmla="*/ 2147483646 h 13"/>
              <a:gd name="T78" fmla="*/ 2147483646 w 26"/>
              <a:gd name="T79" fmla="*/ 2147483646 h 13"/>
              <a:gd name="T80" fmla="*/ 2147483646 w 26"/>
              <a:gd name="T81" fmla="*/ 2147483646 h 13"/>
              <a:gd name="T82" fmla="*/ 2147483646 w 26"/>
              <a:gd name="T83" fmla="*/ 2147483646 h 13"/>
              <a:gd name="T84" fmla="*/ 2147483646 w 26"/>
              <a:gd name="T85" fmla="*/ 2147483646 h 13"/>
              <a:gd name="T86" fmla="*/ 2147483646 w 26"/>
              <a:gd name="T87" fmla="*/ 2147483646 h 13"/>
              <a:gd name="T88" fmla="*/ 2147483646 w 26"/>
              <a:gd name="T89" fmla="*/ 2147483646 h 13"/>
              <a:gd name="T90" fmla="*/ 2147483646 w 26"/>
              <a:gd name="T91" fmla="*/ 2147483646 h 13"/>
              <a:gd name="T92" fmla="*/ 2147483646 w 26"/>
              <a:gd name="T93" fmla="*/ 2147483646 h 13"/>
              <a:gd name="T94" fmla="*/ 2147483646 w 26"/>
              <a:gd name="T95" fmla="*/ 2147483646 h 13"/>
              <a:gd name="T96" fmla="*/ 2147483646 w 26"/>
              <a:gd name="T97" fmla="*/ 2147483646 h 13"/>
              <a:gd name="T98" fmla="*/ 2147483646 w 26"/>
              <a:gd name="T99" fmla="*/ 2147483646 h 13"/>
              <a:gd name="T100" fmla="*/ 2147483646 w 26"/>
              <a:gd name="T101" fmla="*/ 2147483646 h 13"/>
              <a:gd name="T102" fmla="*/ 2147483646 w 26"/>
              <a:gd name="T103" fmla="*/ 2147483646 h 13"/>
              <a:gd name="T104" fmla="*/ 2147483646 w 26"/>
              <a:gd name="T105" fmla="*/ 2147483646 h 13"/>
              <a:gd name="T106" fmla="*/ 2147483646 w 26"/>
              <a:gd name="T107" fmla="*/ 2147483646 h 13"/>
              <a:gd name="T108" fmla="*/ 2147483646 w 26"/>
              <a:gd name="T109" fmla="*/ 2147483646 h 13"/>
              <a:gd name="T110" fmla="*/ 2147483646 w 26"/>
              <a:gd name="T111" fmla="*/ 2147483646 h 13"/>
              <a:gd name="T112" fmla="*/ 2147483646 w 26"/>
              <a:gd name="T113" fmla="*/ 2147483646 h 13"/>
              <a:gd name="T114" fmla="*/ 2147483646 w 26"/>
              <a:gd name="T115" fmla="*/ 2147483646 h 13"/>
              <a:gd name="T116" fmla="*/ 2147483646 w 26"/>
              <a:gd name="T117" fmla="*/ 2147483646 h 13"/>
              <a:gd name="T118" fmla="*/ 2000470709 w 26"/>
              <a:gd name="T119" fmla="*/ 2147483646 h 13"/>
              <a:gd name="T120" fmla="*/ 1000550878 w 26"/>
              <a:gd name="T121" fmla="*/ 2147483646 h 13"/>
              <a:gd name="T122" fmla="*/ 0 w 26"/>
              <a:gd name="T123" fmla="*/ 2147483646 h 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 h="13">
                <a:moveTo>
                  <a:pt x="0" y="6"/>
                </a:moveTo>
                <a:lnTo>
                  <a:pt x="1" y="6"/>
                </a:lnTo>
                <a:lnTo>
                  <a:pt x="1" y="5"/>
                </a:lnTo>
                <a:lnTo>
                  <a:pt x="4" y="6"/>
                </a:lnTo>
                <a:lnTo>
                  <a:pt x="5" y="6"/>
                </a:lnTo>
                <a:lnTo>
                  <a:pt x="4" y="6"/>
                </a:lnTo>
                <a:lnTo>
                  <a:pt x="5" y="6"/>
                </a:lnTo>
                <a:lnTo>
                  <a:pt x="6" y="5"/>
                </a:lnTo>
                <a:lnTo>
                  <a:pt x="5" y="5"/>
                </a:lnTo>
                <a:lnTo>
                  <a:pt x="4" y="4"/>
                </a:lnTo>
                <a:lnTo>
                  <a:pt x="4" y="3"/>
                </a:lnTo>
                <a:lnTo>
                  <a:pt x="2" y="3"/>
                </a:lnTo>
                <a:lnTo>
                  <a:pt x="2" y="1"/>
                </a:lnTo>
                <a:lnTo>
                  <a:pt x="4" y="1"/>
                </a:lnTo>
                <a:lnTo>
                  <a:pt x="5" y="1"/>
                </a:lnTo>
                <a:lnTo>
                  <a:pt x="4" y="0"/>
                </a:lnTo>
                <a:lnTo>
                  <a:pt x="5" y="1"/>
                </a:lnTo>
                <a:lnTo>
                  <a:pt x="5" y="0"/>
                </a:lnTo>
                <a:lnTo>
                  <a:pt x="6" y="0"/>
                </a:lnTo>
                <a:lnTo>
                  <a:pt x="10" y="0"/>
                </a:lnTo>
                <a:lnTo>
                  <a:pt x="11" y="1"/>
                </a:lnTo>
                <a:lnTo>
                  <a:pt x="12" y="1"/>
                </a:lnTo>
                <a:lnTo>
                  <a:pt x="12" y="3"/>
                </a:lnTo>
                <a:lnTo>
                  <a:pt x="12" y="4"/>
                </a:lnTo>
                <a:lnTo>
                  <a:pt x="14" y="4"/>
                </a:lnTo>
                <a:lnTo>
                  <a:pt x="15" y="4"/>
                </a:lnTo>
                <a:lnTo>
                  <a:pt x="15" y="5"/>
                </a:lnTo>
                <a:lnTo>
                  <a:pt x="17" y="5"/>
                </a:lnTo>
                <a:lnTo>
                  <a:pt x="18" y="6"/>
                </a:lnTo>
                <a:lnTo>
                  <a:pt x="18" y="5"/>
                </a:lnTo>
                <a:lnTo>
                  <a:pt x="19" y="4"/>
                </a:lnTo>
                <a:lnTo>
                  <a:pt x="19" y="5"/>
                </a:lnTo>
                <a:lnTo>
                  <a:pt x="20" y="4"/>
                </a:lnTo>
                <a:lnTo>
                  <a:pt x="20" y="3"/>
                </a:lnTo>
                <a:lnTo>
                  <a:pt x="21" y="4"/>
                </a:lnTo>
                <a:lnTo>
                  <a:pt x="23" y="4"/>
                </a:lnTo>
                <a:lnTo>
                  <a:pt x="23" y="5"/>
                </a:lnTo>
                <a:lnTo>
                  <a:pt x="24" y="5"/>
                </a:lnTo>
                <a:lnTo>
                  <a:pt x="24" y="6"/>
                </a:lnTo>
                <a:lnTo>
                  <a:pt x="26" y="7"/>
                </a:lnTo>
                <a:lnTo>
                  <a:pt x="26" y="9"/>
                </a:lnTo>
                <a:lnTo>
                  <a:pt x="25" y="9"/>
                </a:lnTo>
                <a:lnTo>
                  <a:pt x="25" y="10"/>
                </a:lnTo>
                <a:lnTo>
                  <a:pt x="26" y="10"/>
                </a:lnTo>
                <a:lnTo>
                  <a:pt x="26" y="11"/>
                </a:lnTo>
                <a:lnTo>
                  <a:pt x="26" y="12"/>
                </a:lnTo>
                <a:lnTo>
                  <a:pt x="25" y="12"/>
                </a:lnTo>
                <a:lnTo>
                  <a:pt x="23" y="12"/>
                </a:lnTo>
                <a:lnTo>
                  <a:pt x="23" y="11"/>
                </a:lnTo>
                <a:lnTo>
                  <a:pt x="23" y="12"/>
                </a:lnTo>
                <a:lnTo>
                  <a:pt x="21" y="12"/>
                </a:lnTo>
                <a:lnTo>
                  <a:pt x="21" y="11"/>
                </a:lnTo>
                <a:lnTo>
                  <a:pt x="20" y="11"/>
                </a:lnTo>
                <a:lnTo>
                  <a:pt x="19" y="11"/>
                </a:lnTo>
                <a:lnTo>
                  <a:pt x="18" y="12"/>
                </a:lnTo>
                <a:lnTo>
                  <a:pt x="17" y="12"/>
                </a:lnTo>
                <a:lnTo>
                  <a:pt x="15" y="13"/>
                </a:lnTo>
                <a:lnTo>
                  <a:pt x="11" y="12"/>
                </a:lnTo>
                <a:lnTo>
                  <a:pt x="8" y="10"/>
                </a:lnTo>
                <a:lnTo>
                  <a:pt x="4" y="9"/>
                </a:lnTo>
                <a:lnTo>
                  <a:pt x="2" y="7"/>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6" name="Freeform 404"/>
          <p:cNvSpPr>
            <a:spLocks/>
          </p:cNvSpPr>
          <p:nvPr/>
        </p:nvSpPr>
        <p:spPr bwMode="auto">
          <a:xfrm>
            <a:off x="4513263" y="2079625"/>
            <a:ext cx="11112" cy="7938"/>
          </a:xfrm>
          <a:custGeom>
            <a:avLst/>
            <a:gdLst>
              <a:gd name="T0" fmla="*/ 0 w 13"/>
              <a:gd name="T1" fmla="*/ 2147483646 h 11"/>
              <a:gd name="T2" fmla="*/ 624689287 w 13"/>
              <a:gd name="T3" fmla="*/ 2147483646 h 11"/>
              <a:gd name="T4" fmla="*/ 1249377720 w 13"/>
              <a:gd name="T5" fmla="*/ 2147483646 h 11"/>
              <a:gd name="T6" fmla="*/ 1873336180 w 13"/>
              <a:gd name="T7" fmla="*/ 2147483646 h 11"/>
              <a:gd name="T8" fmla="*/ 2147483646 w 13"/>
              <a:gd name="T9" fmla="*/ 2147483646 h 11"/>
              <a:gd name="T10" fmla="*/ 2147483646 w 13"/>
              <a:gd name="T11" fmla="*/ 2147483646 h 11"/>
              <a:gd name="T12" fmla="*/ 2147483646 w 13"/>
              <a:gd name="T13" fmla="*/ 2147483646 h 11"/>
              <a:gd name="T14" fmla="*/ 2147483646 w 13"/>
              <a:gd name="T15" fmla="*/ 2147483646 h 11"/>
              <a:gd name="T16" fmla="*/ 2147483646 w 13"/>
              <a:gd name="T17" fmla="*/ 2147483646 h 11"/>
              <a:gd name="T18" fmla="*/ 2147483646 w 13"/>
              <a:gd name="T19" fmla="*/ 1878898621 h 11"/>
              <a:gd name="T20" fmla="*/ 2147483646 w 13"/>
              <a:gd name="T21" fmla="*/ 1878898621 h 11"/>
              <a:gd name="T22" fmla="*/ 2147483646 w 13"/>
              <a:gd name="T23" fmla="*/ 1503431221 h 11"/>
              <a:gd name="T24" fmla="*/ 2147483646 w 13"/>
              <a:gd name="T25" fmla="*/ 1127443521 h 11"/>
              <a:gd name="T26" fmla="*/ 2147483646 w 13"/>
              <a:gd name="T27" fmla="*/ 1127443521 h 11"/>
              <a:gd name="T28" fmla="*/ 2147483646 w 13"/>
              <a:gd name="T29" fmla="*/ 1127443521 h 11"/>
              <a:gd name="T30" fmla="*/ 1873336180 w 13"/>
              <a:gd name="T31" fmla="*/ 751455100 h 11"/>
              <a:gd name="T32" fmla="*/ 1249377720 w 13"/>
              <a:gd name="T33" fmla="*/ 0 h 11"/>
              <a:gd name="T34" fmla="*/ 624689287 w 13"/>
              <a:gd name="T35" fmla="*/ 0 h 11"/>
              <a:gd name="T36" fmla="*/ 624689287 w 13"/>
              <a:gd name="T37" fmla="*/ 751455100 h 11"/>
              <a:gd name="T38" fmla="*/ 0 w 13"/>
              <a:gd name="T39" fmla="*/ 1127443521 h 11"/>
              <a:gd name="T40" fmla="*/ 0 w 13"/>
              <a:gd name="T41" fmla="*/ 2147483646 h 11"/>
              <a:gd name="T42" fmla="*/ 0 w 13"/>
              <a:gd name="T43" fmla="*/ 2147483646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1">
                <a:moveTo>
                  <a:pt x="0" y="7"/>
                </a:moveTo>
                <a:lnTo>
                  <a:pt x="1" y="9"/>
                </a:lnTo>
                <a:lnTo>
                  <a:pt x="2" y="9"/>
                </a:lnTo>
                <a:lnTo>
                  <a:pt x="3" y="10"/>
                </a:lnTo>
                <a:lnTo>
                  <a:pt x="4" y="10"/>
                </a:lnTo>
                <a:lnTo>
                  <a:pt x="7" y="10"/>
                </a:lnTo>
                <a:lnTo>
                  <a:pt x="8" y="11"/>
                </a:lnTo>
                <a:lnTo>
                  <a:pt x="12" y="11"/>
                </a:lnTo>
                <a:lnTo>
                  <a:pt x="13" y="10"/>
                </a:lnTo>
                <a:lnTo>
                  <a:pt x="12" y="5"/>
                </a:lnTo>
                <a:lnTo>
                  <a:pt x="10" y="5"/>
                </a:lnTo>
                <a:lnTo>
                  <a:pt x="8" y="4"/>
                </a:lnTo>
                <a:lnTo>
                  <a:pt x="7" y="3"/>
                </a:lnTo>
                <a:lnTo>
                  <a:pt x="6" y="3"/>
                </a:lnTo>
                <a:lnTo>
                  <a:pt x="4" y="3"/>
                </a:lnTo>
                <a:lnTo>
                  <a:pt x="3" y="2"/>
                </a:lnTo>
                <a:lnTo>
                  <a:pt x="2" y="0"/>
                </a:lnTo>
                <a:lnTo>
                  <a:pt x="1" y="0"/>
                </a:lnTo>
                <a:lnTo>
                  <a:pt x="1" y="2"/>
                </a:lnTo>
                <a:lnTo>
                  <a:pt x="0" y="3"/>
                </a:lnTo>
                <a:lnTo>
                  <a:pt x="0" y="6"/>
                </a:lnTo>
                <a:lnTo>
                  <a:pt x="0"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7" name="Freeform 405"/>
          <p:cNvSpPr>
            <a:spLocks/>
          </p:cNvSpPr>
          <p:nvPr/>
        </p:nvSpPr>
        <p:spPr bwMode="auto">
          <a:xfrm>
            <a:off x="4446588" y="2089150"/>
            <a:ext cx="11112" cy="11113"/>
          </a:xfrm>
          <a:custGeom>
            <a:avLst/>
            <a:gdLst>
              <a:gd name="T0" fmla="*/ 0 w 15"/>
              <a:gd name="T1" fmla="*/ 335279905 h 16"/>
              <a:gd name="T2" fmla="*/ 813299133 w 15"/>
              <a:gd name="T3" fmla="*/ 0 h 16"/>
              <a:gd name="T4" fmla="*/ 813299133 w 15"/>
              <a:gd name="T5" fmla="*/ 335279905 h 16"/>
              <a:gd name="T6" fmla="*/ 813299133 w 15"/>
              <a:gd name="T7" fmla="*/ 0 h 16"/>
              <a:gd name="T8" fmla="*/ 1219399766 w 15"/>
              <a:gd name="T9" fmla="*/ 0 h 16"/>
              <a:gd name="T10" fmla="*/ 1626048592 w 15"/>
              <a:gd name="T11" fmla="*/ 335279905 h 16"/>
              <a:gd name="T12" fmla="*/ 1626048592 w 15"/>
              <a:gd name="T13" fmla="*/ 0 h 16"/>
              <a:gd name="T14" fmla="*/ 2032698158 w 15"/>
              <a:gd name="T15" fmla="*/ 0 h 16"/>
              <a:gd name="T16" fmla="*/ 2032698158 w 15"/>
              <a:gd name="T17" fmla="*/ 335279905 h 16"/>
              <a:gd name="T18" fmla="*/ 2147483646 w 15"/>
              <a:gd name="T19" fmla="*/ 335279905 h 16"/>
              <a:gd name="T20" fmla="*/ 2147483646 w 15"/>
              <a:gd name="T21" fmla="*/ 0 h 16"/>
              <a:gd name="T22" fmla="*/ 2147483646 w 15"/>
              <a:gd name="T23" fmla="*/ 335279905 h 16"/>
              <a:gd name="T24" fmla="*/ 2147483646 w 15"/>
              <a:gd name="T25" fmla="*/ 0 h 16"/>
              <a:gd name="T26" fmla="*/ 2147483646 w 15"/>
              <a:gd name="T27" fmla="*/ 0 h 16"/>
              <a:gd name="T28" fmla="*/ 2147483646 w 15"/>
              <a:gd name="T29" fmla="*/ 1005356993 h 16"/>
              <a:gd name="T30" fmla="*/ 2147483646 w 15"/>
              <a:gd name="T31" fmla="*/ 1005356993 h 16"/>
              <a:gd name="T32" fmla="*/ 2147483646 w 15"/>
              <a:gd name="T33" fmla="*/ 1005356993 h 16"/>
              <a:gd name="T34" fmla="*/ 2147483646 w 15"/>
              <a:gd name="T35" fmla="*/ 1340154871 h 16"/>
              <a:gd name="T36" fmla="*/ 2147483646 w 15"/>
              <a:gd name="T37" fmla="*/ 1675434776 h 16"/>
              <a:gd name="T38" fmla="*/ 2147483646 w 15"/>
              <a:gd name="T39" fmla="*/ 1675434776 h 16"/>
              <a:gd name="T40" fmla="*/ 2147483646 w 15"/>
              <a:gd name="T41" fmla="*/ 2010231959 h 16"/>
              <a:gd name="T42" fmla="*/ 2147483646 w 15"/>
              <a:gd name="T43" fmla="*/ 2147483646 h 16"/>
              <a:gd name="T44" fmla="*/ 2147483646 w 15"/>
              <a:gd name="T45" fmla="*/ 2147483646 h 16"/>
              <a:gd name="T46" fmla="*/ 2147483646 w 15"/>
              <a:gd name="T47" fmla="*/ 2147483646 h 16"/>
              <a:gd name="T48" fmla="*/ 2147483646 w 15"/>
              <a:gd name="T49" fmla="*/ 2147483646 h 16"/>
              <a:gd name="T50" fmla="*/ 2147483646 w 15"/>
              <a:gd name="T51" fmla="*/ 2147483646 h 16"/>
              <a:gd name="T52" fmla="*/ 2147483646 w 15"/>
              <a:gd name="T53" fmla="*/ 2147483646 h 16"/>
              <a:gd name="T54" fmla="*/ 2032698158 w 15"/>
              <a:gd name="T55" fmla="*/ 2147483646 h 16"/>
              <a:gd name="T56" fmla="*/ 2147483646 w 15"/>
              <a:gd name="T57" fmla="*/ 2147483646 h 16"/>
              <a:gd name="T58" fmla="*/ 2147483646 w 15"/>
              <a:gd name="T59" fmla="*/ 2147483646 h 16"/>
              <a:gd name="T60" fmla="*/ 2032698158 w 15"/>
              <a:gd name="T61" fmla="*/ 2147483646 h 16"/>
              <a:gd name="T62" fmla="*/ 2147483646 w 15"/>
              <a:gd name="T63" fmla="*/ 2147483646 h 16"/>
              <a:gd name="T64" fmla="*/ 2032698158 w 15"/>
              <a:gd name="T65" fmla="*/ 2147483646 h 16"/>
              <a:gd name="T66" fmla="*/ 1626048592 w 15"/>
              <a:gd name="T67" fmla="*/ 2010231959 h 16"/>
              <a:gd name="T68" fmla="*/ 1219399766 w 15"/>
              <a:gd name="T69" fmla="*/ 2010231959 h 16"/>
              <a:gd name="T70" fmla="*/ 1626048592 w 15"/>
              <a:gd name="T71" fmla="*/ 1675434776 h 16"/>
              <a:gd name="T72" fmla="*/ 813299133 w 15"/>
              <a:gd name="T73" fmla="*/ 1340154871 h 16"/>
              <a:gd name="T74" fmla="*/ 1219399766 w 15"/>
              <a:gd name="T75" fmla="*/ 1005356993 h 16"/>
              <a:gd name="T76" fmla="*/ 0 w 15"/>
              <a:gd name="T77" fmla="*/ 335279905 h 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 h="16">
                <a:moveTo>
                  <a:pt x="0" y="1"/>
                </a:moveTo>
                <a:lnTo>
                  <a:pt x="2" y="0"/>
                </a:lnTo>
                <a:lnTo>
                  <a:pt x="2" y="1"/>
                </a:lnTo>
                <a:lnTo>
                  <a:pt x="2" y="0"/>
                </a:lnTo>
                <a:lnTo>
                  <a:pt x="3" y="0"/>
                </a:lnTo>
                <a:lnTo>
                  <a:pt x="4" y="1"/>
                </a:lnTo>
                <a:lnTo>
                  <a:pt x="4" y="0"/>
                </a:lnTo>
                <a:lnTo>
                  <a:pt x="5" y="0"/>
                </a:lnTo>
                <a:lnTo>
                  <a:pt x="5" y="1"/>
                </a:lnTo>
                <a:lnTo>
                  <a:pt x="6" y="1"/>
                </a:lnTo>
                <a:lnTo>
                  <a:pt x="6" y="0"/>
                </a:lnTo>
                <a:lnTo>
                  <a:pt x="7" y="1"/>
                </a:lnTo>
                <a:lnTo>
                  <a:pt x="7" y="0"/>
                </a:lnTo>
                <a:lnTo>
                  <a:pt x="9" y="0"/>
                </a:lnTo>
                <a:lnTo>
                  <a:pt x="9" y="3"/>
                </a:lnTo>
                <a:lnTo>
                  <a:pt x="10" y="3"/>
                </a:lnTo>
                <a:lnTo>
                  <a:pt x="12" y="3"/>
                </a:lnTo>
                <a:lnTo>
                  <a:pt x="13" y="4"/>
                </a:lnTo>
                <a:lnTo>
                  <a:pt x="15" y="5"/>
                </a:lnTo>
                <a:lnTo>
                  <a:pt x="13" y="5"/>
                </a:lnTo>
                <a:lnTo>
                  <a:pt x="13" y="6"/>
                </a:lnTo>
                <a:lnTo>
                  <a:pt x="11" y="7"/>
                </a:lnTo>
                <a:lnTo>
                  <a:pt x="10" y="10"/>
                </a:lnTo>
                <a:lnTo>
                  <a:pt x="9" y="12"/>
                </a:lnTo>
                <a:lnTo>
                  <a:pt x="10" y="16"/>
                </a:lnTo>
                <a:lnTo>
                  <a:pt x="7" y="14"/>
                </a:lnTo>
                <a:lnTo>
                  <a:pt x="7" y="13"/>
                </a:lnTo>
                <a:lnTo>
                  <a:pt x="5" y="11"/>
                </a:lnTo>
                <a:lnTo>
                  <a:pt x="6" y="11"/>
                </a:lnTo>
                <a:lnTo>
                  <a:pt x="7" y="10"/>
                </a:lnTo>
                <a:lnTo>
                  <a:pt x="5" y="9"/>
                </a:lnTo>
                <a:lnTo>
                  <a:pt x="6" y="9"/>
                </a:lnTo>
                <a:lnTo>
                  <a:pt x="5" y="7"/>
                </a:lnTo>
                <a:lnTo>
                  <a:pt x="4" y="6"/>
                </a:lnTo>
                <a:lnTo>
                  <a:pt x="3" y="6"/>
                </a:lnTo>
                <a:lnTo>
                  <a:pt x="4" y="5"/>
                </a:lnTo>
                <a:lnTo>
                  <a:pt x="2" y="4"/>
                </a:lnTo>
                <a:lnTo>
                  <a:pt x="3"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8" name="Freeform 406"/>
          <p:cNvSpPr>
            <a:spLocks/>
          </p:cNvSpPr>
          <p:nvPr/>
        </p:nvSpPr>
        <p:spPr bwMode="auto">
          <a:xfrm>
            <a:off x="4370388" y="2030413"/>
            <a:ext cx="9525" cy="9525"/>
          </a:xfrm>
          <a:custGeom>
            <a:avLst/>
            <a:gdLst>
              <a:gd name="T0" fmla="*/ 0 w 10"/>
              <a:gd name="T1" fmla="*/ 2147483646 h 11"/>
              <a:gd name="T2" fmla="*/ 864615683 w 10"/>
              <a:gd name="T3" fmla="*/ 2147483646 h 11"/>
              <a:gd name="T4" fmla="*/ 1728323633 w 10"/>
              <a:gd name="T5" fmla="*/ 2147483646 h 11"/>
              <a:gd name="T6" fmla="*/ 2147483646 w 10"/>
              <a:gd name="T7" fmla="*/ 2147483646 h 11"/>
              <a:gd name="T8" fmla="*/ 2147483646 w 10"/>
              <a:gd name="T9" fmla="*/ 2147483646 h 11"/>
              <a:gd name="T10" fmla="*/ 1728323633 w 10"/>
              <a:gd name="T11" fmla="*/ 2147483646 h 11"/>
              <a:gd name="T12" fmla="*/ 2147483646 w 10"/>
              <a:gd name="T13" fmla="*/ 2147483646 h 11"/>
              <a:gd name="T14" fmla="*/ 2147483646 w 10"/>
              <a:gd name="T15" fmla="*/ 2147483646 h 11"/>
              <a:gd name="T16" fmla="*/ 2147483646 w 10"/>
              <a:gd name="T17" fmla="*/ 2147483646 h 11"/>
              <a:gd name="T18" fmla="*/ 2147483646 w 10"/>
              <a:gd name="T19" fmla="*/ 2147483646 h 11"/>
              <a:gd name="T20" fmla="*/ 2147483646 w 10"/>
              <a:gd name="T21" fmla="*/ 2147483646 h 11"/>
              <a:gd name="T22" fmla="*/ 2147483646 w 10"/>
              <a:gd name="T23" fmla="*/ 2147483646 h 11"/>
              <a:gd name="T24" fmla="*/ 2147483646 w 10"/>
              <a:gd name="T25" fmla="*/ 1947976800 h 11"/>
              <a:gd name="T26" fmla="*/ 2147483646 w 10"/>
              <a:gd name="T27" fmla="*/ 1947976800 h 11"/>
              <a:gd name="T28" fmla="*/ 2147483646 w 10"/>
              <a:gd name="T29" fmla="*/ 649325311 h 11"/>
              <a:gd name="T30" fmla="*/ 2147483646 w 10"/>
              <a:gd name="T31" fmla="*/ 0 h 11"/>
              <a:gd name="T32" fmla="*/ 2147483646 w 10"/>
              <a:gd name="T33" fmla="*/ 0 h 11"/>
              <a:gd name="T34" fmla="*/ 2147483646 w 10"/>
              <a:gd name="T35" fmla="*/ 649325311 h 11"/>
              <a:gd name="T36" fmla="*/ 2147483646 w 10"/>
              <a:gd name="T37" fmla="*/ 1298651489 h 11"/>
              <a:gd name="T38" fmla="*/ 2147483646 w 10"/>
              <a:gd name="T39" fmla="*/ 1298651489 h 11"/>
              <a:gd name="T40" fmla="*/ 2147483646 w 10"/>
              <a:gd name="T41" fmla="*/ 1298651489 h 11"/>
              <a:gd name="T42" fmla="*/ 2147483646 w 10"/>
              <a:gd name="T43" fmla="*/ 1947976800 h 11"/>
              <a:gd name="T44" fmla="*/ 1728323633 w 10"/>
              <a:gd name="T45" fmla="*/ 2147483646 h 11"/>
              <a:gd name="T46" fmla="*/ 2147483646 w 10"/>
              <a:gd name="T47" fmla="*/ 2147483646 h 11"/>
              <a:gd name="T48" fmla="*/ 0 w 10"/>
              <a:gd name="T49" fmla="*/ 2147483646 h 11"/>
              <a:gd name="T50" fmla="*/ 864615683 w 10"/>
              <a:gd name="T51" fmla="*/ 2147483646 h 11"/>
              <a:gd name="T52" fmla="*/ 0 w 10"/>
              <a:gd name="T53" fmla="*/ 2147483646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11">
                <a:moveTo>
                  <a:pt x="0" y="8"/>
                </a:moveTo>
                <a:lnTo>
                  <a:pt x="1" y="8"/>
                </a:lnTo>
                <a:lnTo>
                  <a:pt x="2" y="8"/>
                </a:lnTo>
                <a:lnTo>
                  <a:pt x="3" y="8"/>
                </a:lnTo>
                <a:lnTo>
                  <a:pt x="3" y="9"/>
                </a:lnTo>
                <a:lnTo>
                  <a:pt x="2" y="9"/>
                </a:lnTo>
                <a:lnTo>
                  <a:pt x="3" y="11"/>
                </a:lnTo>
                <a:lnTo>
                  <a:pt x="5" y="11"/>
                </a:lnTo>
                <a:lnTo>
                  <a:pt x="7" y="9"/>
                </a:lnTo>
                <a:lnTo>
                  <a:pt x="8" y="8"/>
                </a:lnTo>
                <a:lnTo>
                  <a:pt x="9" y="7"/>
                </a:lnTo>
                <a:lnTo>
                  <a:pt x="9" y="6"/>
                </a:lnTo>
                <a:lnTo>
                  <a:pt x="8" y="3"/>
                </a:lnTo>
                <a:lnTo>
                  <a:pt x="9" y="3"/>
                </a:lnTo>
                <a:lnTo>
                  <a:pt x="10" y="1"/>
                </a:lnTo>
                <a:lnTo>
                  <a:pt x="10" y="0"/>
                </a:lnTo>
                <a:lnTo>
                  <a:pt x="9" y="0"/>
                </a:lnTo>
                <a:lnTo>
                  <a:pt x="8" y="1"/>
                </a:lnTo>
                <a:lnTo>
                  <a:pt x="8" y="2"/>
                </a:lnTo>
                <a:lnTo>
                  <a:pt x="5" y="2"/>
                </a:lnTo>
                <a:lnTo>
                  <a:pt x="3" y="2"/>
                </a:lnTo>
                <a:lnTo>
                  <a:pt x="3" y="3"/>
                </a:lnTo>
                <a:lnTo>
                  <a:pt x="2" y="5"/>
                </a:lnTo>
                <a:lnTo>
                  <a:pt x="3" y="6"/>
                </a:lnTo>
                <a:lnTo>
                  <a:pt x="0" y="6"/>
                </a:lnTo>
                <a:lnTo>
                  <a:pt x="1" y="8"/>
                </a:lnTo>
                <a:lnTo>
                  <a:pt x="0" y="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199" name="Freeform 407"/>
          <p:cNvSpPr>
            <a:spLocks/>
          </p:cNvSpPr>
          <p:nvPr/>
        </p:nvSpPr>
        <p:spPr bwMode="auto">
          <a:xfrm>
            <a:off x="4398963" y="2084388"/>
            <a:ext cx="9525" cy="6350"/>
          </a:xfrm>
          <a:custGeom>
            <a:avLst/>
            <a:gdLst>
              <a:gd name="T0" fmla="*/ 0 w 12"/>
              <a:gd name="T1" fmla="*/ 702408072 h 9"/>
              <a:gd name="T2" fmla="*/ 500251413 w 12"/>
              <a:gd name="T3" fmla="*/ 0 h 9"/>
              <a:gd name="T4" fmla="*/ 2000373825 w 12"/>
              <a:gd name="T5" fmla="*/ 0 h 9"/>
              <a:gd name="T6" fmla="*/ 2147483646 w 12"/>
              <a:gd name="T7" fmla="*/ 702408072 h 9"/>
              <a:gd name="T8" fmla="*/ 2147483646 w 12"/>
              <a:gd name="T9" fmla="*/ 1053860817 h 9"/>
              <a:gd name="T10" fmla="*/ 2147483646 w 12"/>
              <a:gd name="T11" fmla="*/ 1053860817 h 9"/>
              <a:gd name="T12" fmla="*/ 2147483646 w 12"/>
              <a:gd name="T13" fmla="*/ 1053860817 h 9"/>
              <a:gd name="T14" fmla="*/ 2147483646 w 12"/>
              <a:gd name="T15" fmla="*/ 1756268889 h 9"/>
              <a:gd name="T16" fmla="*/ 2147483646 w 12"/>
              <a:gd name="T17" fmla="*/ 2147483646 h 9"/>
              <a:gd name="T18" fmla="*/ 2147483646 w 12"/>
              <a:gd name="T19" fmla="*/ 2147483646 h 9"/>
              <a:gd name="T20" fmla="*/ 2147483646 w 12"/>
              <a:gd name="T21" fmla="*/ 2147483646 h 9"/>
              <a:gd name="T22" fmla="*/ 2147483646 w 12"/>
              <a:gd name="T23" fmla="*/ 2147483646 h 9"/>
              <a:gd name="T24" fmla="*/ 2147483646 w 12"/>
              <a:gd name="T25" fmla="*/ 2147483646 h 9"/>
              <a:gd name="T26" fmla="*/ 2147483646 w 12"/>
              <a:gd name="T27" fmla="*/ 2147483646 h 9"/>
              <a:gd name="T28" fmla="*/ 2147483646 w 12"/>
              <a:gd name="T29" fmla="*/ 2147483646 h 9"/>
              <a:gd name="T30" fmla="*/ 2147483646 w 12"/>
              <a:gd name="T31" fmla="*/ 2107224217 h 9"/>
              <a:gd name="T32" fmla="*/ 2147483646 w 12"/>
              <a:gd name="T33" fmla="*/ 2147483646 h 9"/>
              <a:gd name="T34" fmla="*/ 2147483646 w 12"/>
              <a:gd name="T35" fmla="*/ 2147483646 h 9"/>
              <a:gd name="T36" fmla="*/ 2147483646 w 12"/>
              <a:gd name="T37" fmla="*/ 2147483646 h 9"/>
              <a:gd name="T38" fmla="*/ 2000373825 w 12"/>
              <a:gd name="T39" fmla="*/ 1404816144 h 9"/>
              <a:gd name="T40" fmla="*/ 2147483646 w 12"/>
              <a:gd name="T41" fmla="*/ 1404816144 h 9"/>
              <a:gd name="T42" fmla="*/ 2147483646 w 12"/>
              <a:gd name="T43" fmla="*/ 2107224217 h 9"/>
              <a:gd name="T44" fmla="*/ 2147483646 w 12"/>
              <a:gd name="T45" fmla="*/ 1756268889 h 9"/>
              <a:gd name="T46" fmla="*/ 2147483646 w 12"/>
              <a:gd name="T47" fmla="*/ 1404816144 h 9"/>
              <a:gd name="T48" fmla="*/ 2147483646 w 12"/>
              <a:gd name="T49" fmla="*/ 1404816144 h 9"/>
              <a:gd name="T50" fmla="*/ 2147483646 w 12"/>
              <a:gd name="T51" fmla="*/ 1053860817 h 9"/>
              <a:gd name="T52" fmla="*/ 500251413 w 12"/>
              <a:gd name="T53" fmla="*/ 1053860817 h 9"/>
              <a:gd name="T54" fmla="*/ 0 w 12"/>
              <a:gd name="T55" fmla="*/ 702408072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9">
                <a:moveTo>
                  <a:pt x="0" y="2"/>
                </a:moveTo>
                <a:lnTo>
                  <a:pt x="1" y="0"/>
                </a:lnTo>
                <a:lnTo>
                  <a:pt x="4" y="0"/>
                </a:lnTo>
                <a:lnTo>
                  <a:pt x="5" y="2"/>
                </a:lnTo>
                <a:lnTo>
                  <a:pt x="7" y="3"/>
                </a:lnTo>
                <a:lnTo>
                  <a:pt x="8" y="3"/>
                </a:lnTo>
                <a:lnTo>
                  <a:pt x="10" y="3"/>
                </a:lnTo>
                <a:lnTo>
                  <a:pt x="12" y="5"/>
                </a:lnTo>
                <a:lnTo>
                  <a:pt x="12" y="9"/>
                </a:lnTo>
                <a:lnTo>
                  <a:pt x="11" y="9"/>
                </a:lnTo>
                <a:lnTo>
                  <a:pt x="10" y="9"/>
                </a:lnTo>
                <a:lnTo>
                  <a:pt x="8" y="9"/>
                </a:lnTo>
                <a:lnTo>
                  <a:pt x="7" y="9"/>
                </a:lnTo>
                <a:lnTo>
                  <a:pt x="7" y="8"/>
                </a:lnTo>
                <a:lnTo>
                  <a:pt x="10" y="9"/>
                </a:lnTo>
                <a:lnTo>
                  <a:pt x="7" y="6"/>
                </a:lnTo>
                <a:lnTo>
                  <a:pt x="7" y="8"/>
                </a:lnTo>
                <a:lnTo>
                  <a:pt x="6" y="8"/>
                </a:lnTo>
                <a:lnTo>
                  <a:pt x="5" y="8"/>
                </a:lnTo>
                <a:lnTo>
                  <a:pt x="4" y="4"/>
                </a:lnTo>
                <a:lnTo>
                  <a:pt x="5" y="4"/>
                </a:lnTo>
                <a:lnTo>
                  <a:pt x="6" y="6"/>
                </a:lnTo>
                <a:lnTo>
                  <a:pt x="6" y="5"/>
                </a:lnTo>
                <a:lnTo>
                  <a:pt x="6" y="4"/>
                </a:lnTo>
                <a:lnTo>
                  <a:pt x="5" y="4"/>
                </a:lnTo>
                <a:lnTo>
                  <a:pt x="5" y="3"/>
                </a:lnTo>
                <a:lnTo>
                  <a:pt x="1"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0" name="Freeform 408"/>
          <p:cNvSpPr>
            <a:spLocks/>
          </p:cNvSpPr>
          <p:nvPr/>
        </p:nvSpPr>
        <p:spPr bwMode="auto">
          <a:xfrm>
            <a:off x="4421188" y="2082800"/>
            <a:ext cx="6350" cy="12700"/>
          </a:xfrm>
          <a:custGeom>
            <a:avLst/>
            <a:gdLst>
              <a:gd name="T0" fmla="*/ 0 w 10"/>
              <a:gd name="T1" fmla="*/ 2147483646 h 16"/>
              <a:gd name="T2" fmla="*/ 768143625 w 10"/>
              <a:gd name="T3" fmla="*/ 2147483646 h 16"/>
              <a:gd name="T4" fmla="*/ 768143625 w 10"/>
              <a:gd name="T5" fmla="*/ 2147483646 h 16"/>
              <a:gd name="T6" fmla="*/ 768143625 w 10"/>
              <a:gd name="T7" fmla="*/ 2147483646 h 16"/>
              <a:gd name="T8" fmla="*/ 1024191500 w 10"/>
              <a:gd name="T9" fmla="*/ 2147483646 h 16"/>
              <a:gd name="T10" fmla="*/ 1280239375 w 10"/>
              <a:gd name="T11" fmla="*/ 2147483646 h 16"/>
              <a:gd name="T12" fmla="*/ 2147483646 w 10"/>
              <a:gd name="T13" fmla="*/ 2147483646 h 16"/>
              <a:gd name="T14" fmla="*/ 2147483646 w 10"/>
              <a:gd name="T15" fmla="*/ 2147483646 h 16"/>
              <a:gd name="T16" fmla="*/ 2147483646 w 10"/>
              <a:gd name="T17" fmla="*/ 1000502031 h 16"/>
              <a:gd name="T18" fmla="*/ 2147483646 w 10"/>
              <a:gd name="T19" fmla="*/ 0 h 16"/>
              <a:gd name="T20" fmla="*/ 2147483646 w 10"/>
              <a:gd name="T21" fmla="*/ 0 h 16"/>
              <a:gd name="T22" fmla="*/ 1792335125 w 10"/>
              <a:gd name="T23" fmla="*/ 2147483646 h 16"/>
              <a:gd name="T24" fmla="*/ 1536287250 w 10"/>
              <a:gd name="T25" fmla="*/ 2147483646 h 16"/>
              <a:gd name="T26" fmla="*/ 1024191500 w 10"/>
              <a:gd name="T27" fmla="*/ 2147483646 h 16"/>
              <a:gd name="T28" fmla="*/ 768143625 w 10"/>
              <a:gd name="T29" fmla="*/ 2147483646 h 16"/>
              <a:gd name="T30" fmla="*/ 768143625 w 10"/>
              <a:gd name="T31" fmla="*/ 2147483646 h 16"/>
              <a:gd name="T32" fmla="*/ 1024191500 w 10"/>
              <a:gd name="T33" fmla="*/ 2147483646 h 16"/>
              <a:gd name="T34" fmla="*/ 1280239375 w 10"/>
              <a:gd name="T35" fmla="*/ 2147483646 h 16"/>
              <a:gd name="T36" fmla="*/ 1024191500 w 10"/>
              <a:gd name="T37" fmla="*/ 2147483646 h 16"/>
              <a:gd name="T38" fmla="*/ 768143625 w 10"/>
              <a:gd name="T39" fmla="*/ 2147483646 h 16"/>
              <a:gd name="T40" fmla="*/ 768143625 w 10"/>
              <a:gd name="T41" fmla="*/ 2147483646 h 16"/>
              <a:gd name="T42" fmla="*/ 768143625 w 10"/>
              <a:gd name="T43" fmla="*/ 2147483646 h 16"/>
              <a:gd name="T44" fmla="*/ 0 w 10"/>
              <a:gd name="T45" fmla="*/ 2147483646 h 16"/>
              <a:gd name="T46" fmla="*/ 0 w 10"/>
              <a:gd name="T47" fmla="*/ 2147483646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 h="16">
                <a:moveTo>
                  <a:pt x="0" y="12"/>
                </a:moveTo>
                <a:lnTo>
                  <a:pt x="3" y="12"/>
                </a:lnTo>
                <a:lnTo>
                  <a:pt x="3" y="14"/>
                </a:lnTo>
                <a:lnTo>
                  <a:pt x="3" y="16"/>
                </a:lnTo>
                <a:lnTo>
                  <a:pt x="4" y="16"/>
                </a:lnTo>
                <a:lnTo>
                  <a:pt x="5" y="16"/>
                </a:lnTo>
                <a:lnTo>
                  <a:pt x="9" y="7"/>
                </a:lnTo>
                <a:lnTo>
                  <a:pt x="9" y="6"/>
                </a:lnTo>
                <a:lnTo>
                  <a:pt x="10" y="2"/>
                </a:lnTo>
                <a:lnTo>
                  <a:pt x="10" y="0"/>
                </a:lnTo>
                <a:lnTo>
                  <a:pt x="9" y="0"/>
                </a:lnTo>
                <a:lnTo>
                  <a:pt x="7" y="5"/>
                </a:lnTo>
                <a:lnTo>
                  <a:pt x="6" y="6"/>
                </a:lnTo>
                <a:lnTo>
                  <a:pt x="4" y="7"/>
                </a:lnTo>
                <a:lnTo>
                  <a:pt x="3" y="8"/>
                </a:lnTo>
                <a:lnTo>
                  <a:pt x="3" y="10"/>
                </a:lnTo>
                <a:lnTo>
                  <a:pt x="4" y="10"/>
                </a:lnTo>
                <a:lnTo>
                  <a:pt x="5" y="11"/>
                </a:lnTo>
                <a:lnTo>
                  <a:pt x="4" y="11"/>
                </a:lnTo>
                <a:lnTo>
                  <a:pt x="3" y="10"/>
                </a:lnTo>
                <a:lnTo>
                  <a:pt x="3" y="11"/>
                </a:lnTo>
                <a:lnTo>
                  <a:pt x="3" y="12"/>
                </a:lnTo>
                <a:lnTo>
                  <a:pt x="0" y="11"/>
                </a:lnTo>
                <a:lnTo>
                  <a:pt x="0" y="1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1" name="Freeform 409"/>
          <p:cNvSpPr>
            <a:spLocks/>
          </p:cNvSpPr>
          <p:nvPr/>
        </p:nvSpPr>
        <p:spPr bwMode="auto">
          <a:xfrm>
            <a:off x="4456113" y="2085975"/>
            <a:ext cx="9525" cy="4763"/>
          </a:xfrm>
          <a:custGeom>
            <a:avLst/>
            <a:gdLst>
              <a:gd name="T0" fmla="*/ 0 w 12"/>
              <a:gd name="T1" fmla="*/ 1260240129 h 7"/>
              <a:gd name="T2" fmla="*/ 500251413 w 12"/>
              <a:gd name="T3" fmla="*/ 1260240129 h 7"/>
              <a:gd name="T4" fmla="*/ 0 w 12"/>
              <a:gd name="T5" fmla="*/ 944948581 h 7"/>
              <a:gd name="T6" fmla="*/ 1500123206 w 12"/>
              <a:gd name="T7" fmla="*/ 630119724 h 7"/>
              <a:gd name="T8" fmla="*/ 500251413 w 12"/>
              <a:gd name="T9" fmla="*/ 630119724 h 7"/>
              <a:gd name="T10" fmla="*/ 1500123206 w 12"/>
              <a:gd name="T11" fmla="*/ 630119724 h 7"/>
              <a:gd name="T12" fmla="*/ 2147483646 w 12"/>
              <a:gd name="T13" fmla="*/ 630119724 h 7"/>
              <a:gd name="T14" fmla="*/ 2147483646 w 12"/>
              <a:gd name="T15" fmla="*/ 314828176 h 7"/>
              <a:gd name="T16" fmla="*/ 2147483646 w 12"/>
              <a:gd name="T17" fmla="*/ 630119724 h 7"/>
              <a:gd name="T18" fmla="*/ 2147483646 w 12"/>
              <a:gd name="T19" fmla="*/ 314828176 h 7"/>
              <a:gd name="T20" fmla="*/ 2000373825 w 12"/>
              <a:gd name="T21" fmla="*/ 314828176 h 7"/>
              <a:gd name="T22" fmla="*/ 2000373825 w 12"/>
              <a:gd name="T23" fmla="*/ 0 h 7"/>
              <a:gd name="T24" fmla="*/ 2147483646 w 12"/>
              <a:gd name="T25" fmla="*/ 0 h 7"/>
              <a:gd name="T26" fmla="*/ 2147483646 w 12"/>
              <a:gd name="T27" fmla="*/ 314828176 h 7"/>
              <a:gd name="T28" fmla="*/ 2147483646 w 12"/>
              <a:gd name="T29" fmla="*/ 314828176 h 7"/>
              <a:gd name="T30" fmla="*/ 2147483646 w 12"/>
              <a:gd name="T31" fmla="*/ 314828176 h 7"/>
              <a:gd name="T32" fmla="*/ 2147483646 w 12"/>
              <a:gd name="T33" fmla="*/ 314828176 h 7"/>
              <a:gd name="T34" fmla="*/ 2147483646 w 12"/>
              <a:gd name="T35" fmla="*/ 944948581 h 7"/>
              <a:gd name="T36" fmla="*/ 2147483646 w 12"/>
              <a:gd name="T37" fmla="*/ 944948581 h 7"/>
              <a:gd name="T38" fmla="*/ 2147483646 w 12"/>
              <a:gd name="T39" fmla="*/ 944948581 h 7"/>
              <a:gd name="T40" fmla="*/ 2147483646 w 12"/>
              <a:gd name="T41" fmla="*/ 1260240129 h 7"/>
              <a:gd name="T42" fmla="*/ 2000373825 w 12"/>
              <a:gd name="T43" fmla="*/ 1890359853 h 7"/>
              <a:gd name="T44" fmla="*/ 500251413 w 12"/>
              <a:gd name="T45" fmla="*/ 2147483646 h 7"/>
              <a:gd name="T46" fmla="*/ 0 w 12"/>
              <a:gd name="T47" fmla="*/ 1260240129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 h="7">
                <a:moveTo>
                  <a:pt x="0" y="4"/>
                </a:moveTo>
                <a:lnTo>
                  <a:pt x="1" y="4"/>
                </a:lnTo>
                <a:lnTo>
                  <a:pt x="0" y="3"/>
                </a:lnTo>
                <a:lnTo>
                  <a:pt x="3" y="2"/>
                </a:lnTo>
                <a:lnTo>
                  <a:pt x="1" y="2"/>
                </a:lnTo>
                <a:lnTo>
                  <a:pt x="3" y="2"/>
                </a:lnTo>
                <a:lnTo>
                  <a:pt x="6" y="2"/>
                </a:lnTo>
                <a:lnTo>
                  <a:pt x="5" y="1"/>
                </a:lnTo>
                <a:lnTo>
                  <a:pt x="5" y="2"/>
                </a:lnTo>
                <a:lnTo>
                  <a:pt x="5" y="1"/>
                </a:lnTo>
                <a:lnTo>
                  <a:pt x="4" y="1"/>
                </a:lnTo>
                <a:lnTo>
                  <a:pt x="4" y="0"/>
                </a:lnTo>
                <a:lnTo>
                  <a:pt x="5" y="0"/>
                </a:lnTo>
                <a:lnTo>
                  <a:pt x="5" y="1"/>
                </a:lnTo>
                <a:lnTo>
                  <a:pt x="6" y="1"/>
                </a:lnTo>
                <a:lnTo>
                  <a:pt x="10" y="1"/>
                </a:lnTo>
                <a:lnTo>
                  <a:pt x="12" y="1"/>
                </a:lnTo>
                <a:lnTo>
                  <a:pt x="12" y="3"/>
                </a:lnTo>
                <a:lnTo>
                  <a:pt x="10" y="3"/>
                </a:lnTo>
                <a:lnTo>
                  <a:pt x="7" y="3"/>
                </a:lnTo>
                <a:lnTo>
                  <a:pt x="6" y="4"/>
                </a:lnTo>
                <a:lnTo>
                  <a:pt x="4" y="6"/>
                </a:lnTo>
                <a:lnTo>
                  <a:pt x="1" y="7"/>
                </a:lnTo>
                <a:lnTo>
                  <a:pt x="0"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2" name="Freeform 410"/>
          <p:cNvSpPr>
            <a:spLocks/>
          </p:cNvSpPr>
          <p:nvPr/>
        </p:nvSpPr>
        <p:spPr bwMode="auto">
          <a:xfrm>
            <a:off x="4416425" y="2058988"/>
            <a:ext cx="4763" cy="6350"/>
          </a:xfrm>
          <a:custGeom>
            <a:avLst/>
            <a:gdLst>
              <a:gd name="T0" fmla="*/ 0 w 6"/>
              <a:gd name="T1" fmla="*/ 351452744 h 9"/>
              <a:gd name="T2" fmla="*/ 500356325 w 6"/>
              <a:gd name="T3" fmla="*/ 0 h 9"/>
              <a:gd name="T4" fmla="*/ 1000711857 w 6"/>
              <a:gd name="T5" fmla="*/ 1053860817 h 9"/>
              <a:gd name="T6" fmla="*/ 1501068182 w 6"/>
              <a:gd name="T7" fmla="*/ 1053860817 h 9"/>
              <a:gd name="T8" fmla="*/ 1501068182 w 6"/>
              <a:gd name="T9" fmla="*/ 1404816144 h 9"/>
              <a:gd name="T10" fmla="*/ 1501068182 w 6"/>
              <a:gd name="T11" fmla="*/ 1756268889 h 9"/>
              <a:gd name="T12" fmla="*/ 2000794204 w 6"/>
              <a:gd name="T13" fmla="*/ 1756268889 h 9"/>
              <a:gd name="T14" fmla="*/ 2147483646 w 6"/>
              <a:gd name="T15" fmla="*/ 1404816144 h 9"/>
              <a:gd name="T16" fmla="*/ 2000794204 w 6"/>
              <a:gd name="T17" fmla="*/ 1756268889 h 9"/>
              <a:gd name="T18" fmla="*/ 1501068182 w 6"/>
              <a:gd name="T19" fmla="*/ 2107224217 h 9"/>
              <a:gd name="T20" fmla="*/ 2000794204 w 6"/>
              <a:gd name="T21" fmla="*/ 2147483646 h 9"/>
              <a:gd name="T22" fmla="*/ 1501068182 w 6"/>
              <a:gd name="T23" fmla="*/ 2147483646 h 9"/>
              <a:gd name="T24" fmla="*/ 500356325 w 6"/>
              <a:gd name="T25" fmla="*/ 2147483646 h 9"/>
              <a:gd name="T26" fmla="*/ 500356325 w 6"/>
              <a:gd name="T27" fmla="*/ 2147483646 h 9"/>
              <a:gd name="T28" fmla="*/ 500356325 w 6"/>
              <a:gd name="T29" fmla="*/ 2107224217 h 9"/>
              <a:gd name="T30" fmla="*/ 500356325 w 6"/>
              <a:gd name="T31" fmla="*/ 1756268889 h 9"/>
              <a:gd name="T32" fmla="*/ 1000711857 w 6"/>
              <a:gd name="T33" fmla="*/ 1756268889 h 9"/>
              <a:gd name="T34" fmla="*/ 1000711857 w 6"/>
              <a:gd name="T35" fmla="*/ 1404816144 h 9"/>
              <a:gd name="T36" fmla="*/ 1000711857 w 6"/>
              <a:gd name="T37" fmla="*/ 1053860817 h 9"/>
              <a:gd name="T38" fmla="*/ 500356325 w 6"/>
              <a:gd name="T39" fmla="*/ 1053860817 h 9"/>
              <a:gd name="T40" fmla="*/ 0 w 6"/>
              <a:gd name="T41" fmla="*/ 351452744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9">
                <a:moveTo>
                  <a:pt x="0" y="1"/>
                </a:moveTo>
                <a:lnTo>
                  <a:pt x="1" y="0"/>
                </a:lnTo>
                <a:lnTo>
                  <a:pt x="2" y="3"/>
                </a:lnTo>
                <a:lnTo>
                  <a:pt x="3" y="3"/>
                </a:lnTo>
                <a:lnTo>
                  <a:pt x="3" y="4"/>
                </a:lnTo>
                <a:lnTo>
                  <a:pt x="3" y="5"/>
                </a:lnTo>
                <a:lnTo>
                  <a:pt x="4" y="5"/>
                </a:lnTo>
                <a:lnTo>
                  <a:pt x="6" y="4"/>
                </a:lnTo>
                <a:lnTo>
                  <a:pt x="4" y="5"/>
                </a:lnTo>
                <a:lnTo>
                  <a:pt x="3" y="6"/>
                </a:lnTo>
                <a:lnTo>
                  <a:pt x="4" y="7"/>
                </a:lnTo>
                <a:lnTo>
                  <a:pt x="3" y="9"/>
                </a:lnTo>
                <a:lnTo>
                  <a:pt x="1" y="9"/>
                </a:lnTo>
                <a:lnTo>
                  <a:pt x="1" y="7"/>
                </a:lnTo>
                <a:lnTo>
                  <a:pt x="1" y="6"/>
                </a:lnTo>
                <a:lnTo>
                  <a:pt x="1" y="5"/>
                </a:lnTo>
                <a:lnTo>
                  <a:pt x="2" y="5"/>
                </a:lnTo>
                <a:lnTo>
                  <a:pt x="2" y="4"/>
                </a:lnTo>
                <a:lnTo>
                  <a:pt x="2" y="3"/>
                </a:lnTo>
                <a:lnTo>
                  <a:pt x="1"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3" name="Freeform 411"/>
          <p:cNvSpPr>
            <a:spLocks/>
          </p:cNvSpPr>
          <p:nvPr/>
        </p:nvSpPr>
        <p:spPr bwMode="auto">
          <a:xfrm>
            <a:off x="4422775" y="2020888"/>
            <a:ext cx="6350" cy="3175"/>
          </a:xfrm>
          <a:custGeom>
            <a:avLst/>
            <a:gdLst>
              <a:gd name="T0" fmla="*/ 0 w 8"/>
              <a:gd name="T1" fmla="*/ 2147483646 h 3"/>
              <a:gd name="T2" fmla="*/ 1000502031 w 8"/>
              <a:gd name="T3" fmla="*/ 2147483646 h 3"/>
              <a:gd name="T4" fmla="*/ 1000502031 w 8"/>
              <a:gd name="T5" fmla="*/ 2147483646 h 3"/>
              <a:gd name="T6" fmla="*/ 2000373825 w 8"/>
              <a:gd name="T7" fmla="*/ 2147483646 h 3"/>
              <a:gd name="T8" fmla="*/ 2147483646 w 8"/>
              <a:gd name="T9" fmla="*/ 2147483646 h 3"/>
              <a:gd name="T10" fmla="*/ 2000373825 w 8"/>
              <a:gd name="T11" fmla="*/ 1185033825 h 3"/>
              <a:gd name="T12" fmla="*/ 2147483646 w 8"/>
              <a:gd name="T13" fmla="*/ 1185033825 h 3"/>
              <a:gd name="T14" fmla="*/ 2147483646 w 8"/>
              <a:gd name="T15" fmla="*/ 1185033825 h 3"/>
              <a:gd name="T16" fmla="*/ 2147483646 w 8"/>
              <a:gd name="T17" fmla="*/ 0 h 3"/>
              <a:gd name="T18" fmla="*/ 2147483646 w 8"/>
              <a:gd name="T19" fmla="*/ 1185033825 h 3"/>
              <a:gd name="T20" fmla="*/ 2147483646 w 8"/>
              <a:gd name="T21" fmla="*/ 0 h 3"/>
              <a:gd name="T22" fmla="*/ 2147483646 w 8"/>
              <a:gd name="T23" fmla="*/ 0 h 3"/>
              <a:gd name="T24" fmla="*/ 2147483646 w 8"/>
              <a:gd name="T25" fmla="*/ 0 h 3"/>
              <a:gd name="T26" fmla="*/ 1500123206 w 8"/>
              <a:gd name="T27" fmla="*/ 0 h 3"/>
              <a:gd name="T28" fmla="*/ 1500123206 w 8"/>
              <a:gd name="T29" fmla="*/ 1185033825 h 3"/>
              <a:gd name="T30" fmla="*/ 500251413 w 8"/>
              <a:gd name="T31" fmla="*/ 1185033825 h 3"/>
              <a:gd name="T32" fmla="*/ 0 w 8"/>
              <a:gd name="T33" fmla="*/ 2147483646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3">
                <a:moveTo>
                  <a:pt x="0" y="2"/>
                </a:moveTo>
                <a:lnTo>
                  <a:pt x="2" y="2"/>
                </a:lnTo>
                <a:lnTo>
                  <a:pt x="2" y="3"/>
                </a:lnTo>
                <a:lnTo>
                  <a:pt x="4" y="3"/>
                </a:lnTo>
                <a:lnTo>
                  <a:pt x="6" y="2"/>
                </a:lnTo>
                <a:lnTo>
                  <a:pt x="4" y="1"/>
                </a:lnTo>
                <a:lnTo>
                  <a:pt x="6" y="1"/>
                </a:lnTo>
                <a:lnTo>
                  <a:pt x="8" y="1"/>
                </a:lnTo>
                <a:lnTo>
                  <a:pt x="8" y="0"/>
                </a:lnTo>
                <a:lnTo>
                  <a:pt x="8" y="1"/>
                </a:lnTo>
                <a:lnTo>
                  <a:pt x="8" y="0"/>
                </a:lnTo>
                <a:lnTo>
                  <a:pt x="7" y="0"/>
                </a:lnTo>
                <a:lnTo>
                  <a:pt x="6" y="0"/>
                </a:lnTo>
                <a:lnTo>
                  <a:pt x="3" y="0"/>
                </a:lnTo>
                <a:lnTo>
                  <a:pt x="3" y="1"/>
                </a:lnTo>
                <a:lnTo>
                  <a:pt x="1" y="1"/>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4" name="Freeform 412"/>
          <p:cNvSpPr>
            <a:spLocks/>
          </p:cNvSpPr>
          <p:nvPr/>
        </p:nvSpPr>
        <p:spPr bwMode="auto">
          <a:xfrm>
            <a:off x="4411663" y="2089150"/>
            <a:ext cx="7937" cy="4763"/>
          </a:xfrm>
          <a:custGeom>
            <a:avLst/>
            <a:gdLst>
              <a:gd name="T0" fmla="*/ 0 w 9"/>
              <a:gd name="T1" fmla="*/ 0 h 6"/>
              <a:gd name="T2" fmla="*/ 685956107 w 9"/>
              <a:gd name="T3" fmla="*/ 0 h 6"/>
              <a:gd name="T4" fmla="*/ 685956107 w 9"/>
              <a:gd name="T5" fmla="*/ 500356325 h 6"/>
              <a:gd name="T6" fmla="*/ 1371912214 w 9"/>
              <a:gd name="T7" fmla="*/ 2000794204 h 6"/>
              <a:gd name="T8" fmla="*/ 2057868321 w 9"/>
              <a:gd name="T9" fmla="*/ 2147483646 h 6"/>
              <a:gd name="T10" fmla="*/ 2147483646 w 9"/>
              <a:gd name="T11" fmla="*/ 2147483646 h 6"/>
              <a:gd name="T12" fmla="*/ 2147483646 w 9"/>
              <a:gd name="T13" fmla="*/ 2147483646 h 6"/>
              <a:gd name="T14" fmla="*/ 2147483646 w 9"/>
              <a:gd name="T15" fmla="*/ 2147483646 h 6"/>
              <a:gd name="T16" fmla="*/ 2147483646 w 9"/>
              <a:gd name="T17" fmla="*/ 2147483646 h 6"/>
              <a:gd name="T18" fmla="*/ 2147483646 w 9"/>
              <a:gd name="T19" fmla="*/ 2147483646 h 6"/>
              <a:gd name="T20" fmla="*/ 2147483646 w 9"/>
              <a:gd name="T21" fmla="*/ 2000794204 h 6"/>
              <a:gd name="T22" fmla="*/ 2147483646 w 9"/>
              <a:gd name="T23" fmla="*/ 2000794204 h 6"/>
              <a:gd name="T24" fmla="*/ 2147483646 w 9"/>
              <a:gd name="T25" fmla="*/ 2000794204 h 6"/>
              <a:gd name="T26" fmla="*/ 2147483646 w 9"/>
              <a:gd name="T27" fmla="*/ 1501068182 h 6"/>
              <a:gd name="T28" fmla="*/ 2147483646 w 9"/>
              <a:gd name="T29" fmla="*/ 1501068182 h 6"/>
              <a:gd name="T30" fmla="*/ 2057868321 w 9"/>
              <a:gd name="T31" fmla="*/ 1501068182 h 6"/>
              <a:gd name="T32" fmla="*/ 1371912214 w 9"/>
              <a:gd name="T33" fmla="*/ 500356325 h 6"/>
              <a:gd name="T34" fmla="*/ 685956107 w 9"/>
              <a:gd name="T35" fmla="*/ 0 h 6"/>
              <a:gd name="T36" fmla="*/ 0 w 9"/>
              <a:gd name="T37" fmla="*/ 0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6">
                <a:moveTo>
                  <a:pt x="0" y="0"/>
                </a:moveTo>
                <a:lnTo>
                  <a:pt x="1" y="0"/>
                </a:lnTo>
                <a:lnTo>
                  <a:pt x="1" y="1"/>
                </a:lnTo>
                <a:lnTo>
                  <a:pt x="2" y="4"/>
                </a:lnTo>
                <a:lnTo>
                  <a:pt x="3" y="5"/>
                </a:lnTo>
                <a:lnTo>
                  <a:pt x="4" y="6"/>
                </a:lnTo>
                <a:lnTo>
                  <a:pt x="6" y="6"/>
                </a:lnTo>
                <a:lnTo>
                  <a:pt x="6" y="5"/>
                </a:lnTo>
                <a:lnTo>
                  <a:pt x="7" y="5"/>
                </a:lnTo>
                <a:lnTo>
                  <a:pt x="9" y="5"/>
                </a:lnTo>
                <a:lnTo>
                  <a:pt x="9" y="4"/>
                </a:lnTo>
                <a:lnTo>
                  <a:pt x="8" y="4"/>
                </a:lnTo>
                <a:lnTo>
                  <a:pt x="7" y="4"/>
                </a:lnTo>
                <a:lnTo>
                  <a:pt x="6" y="3"/>
                </a:lnTo>
                <a:lnTo>
                  <a:pt x="4" y="3"/>
                </a:lnTo>
                <a:lnTo>
                  <a:pt x="3" y="3"/>
                </a:lnTo>
                <a:lnTo>
                  <a:pt x="2" y="1"/>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5" name="Freeform 413"/>
          <p:cNvSpPr>
            <a:spLocks/>
          </p:cNvSpPr>
          <p:nvPr/>
        </p:nvSpPr>
        <p:spPr bwMode="auto">
          <a:xfrm>
            <a:off x="4462463" y="2068513"/>
            <a:ext cx="4762" cy="3175"/>
          </a:xfrm>
          <a:custGeom>
            <a:avLst/>
            <a:gdLst>
              <a:gd name="T0" fmla="*/ 0 w 4"/>
              <a:gd name="T1" fmla="*/ 768143625 h 5"/>
              <a:gd name="T2" fmla="*/ 1687993283 w 4"/>
              <a:gd name="T3" fmla="*/ 256047875 h 5"/>
              <a:gd name="T4" fmla="*/ 2147483646 w 4"/>
              <a:gd name="T5" fmla="*/ 0 h 5"/>
              <a:gd name="T6" fmla="*/ 2147483646 w 4"/>
              <a:gd name="T7" fmla="*/ 0 h 5"/>
              <a:gd name="T8" fmla="*/ 2147483646 w 4"/>
              <a:gd name="T9" fmla="*/ 0 h 5"/>
              <a:gd name="T10" fmla="*/ 2147483646 w 4"/>
              <a:gd name="T11" fmla="*/ 256047875 h 5"/>
              <a:gd name="T12" fmla="*/ 2147483646 w 4"/>
              <a:gd name="T13" fmla="*/ 768143625 h 5"/>
              <a:gd name="T14" fmla="*/ 2147483646 w 4"/>
              <a:gd name="T15" fmla="*/ 1024191500 h 5"/>
              <a:gd name="T16" fmla="*/ 2147483646 w 4"/>
              <a:gd name="T17" fmla="*/ 1280239375 h 5"/>
              <a:gd name="T18" fmla="*/ 1687993283 w 4"/>
              <a:gd name="T19" fmla="*/ 1280239375 h 5"/>
              <a:gd name="T20" fmla="*/ 1687993283 w 4"/>
              <a:gd name="T21" fmla="*/ 1024191500 h 5"/>
              <a:gd name="T22" fmla="*/ 0 w 4"/>
              <a:gd name="T23" fmla="*/ 1024191500 h 5"/>
              <a:gd name="T24" fmla="*/ 0 w 4"/>
              <a:gd name="T25" fmla="*/ 76814362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5">
                <a:moveTo>
                  <a:pt x="0" y="3"/>
                </a:moveTo>
                <a:lnTo>
                  <a:pt x="1" y="1"/>
                </a:lnTo>
                <a:lnTo>
                  <a:pt x="2" y="0"/>
                </a:lnTo>
                <a:lnTo>
                  <a:pt x="3" y="0"/>
                </a:lnTo>
                <a:lnTo>
                  <a:pt x="2" y="0"/>
                </a:lnTo>
                <a:lnTo>
                  <a:pt x="3" y="1"/>
                </a:lnTo>
                <a:lnTo>
                  <a:pt x="4" y="3"/>
                </a:lnTo>
                <a:lnTo>
                  <a:pt x="4" y="4"/>
                </a:lnTo>
                <a:lnTo>
                  <a:pt x="2" y="5"/>
                </a:lnTo>
                <a:lnTo>
                  <a:pt x="1" y="5"/>
                </a:lnTo>
                <a:lnTo>
                  <a:pt x="1" y="4"/>
                </a:lnTo>
                <a:lnTo>
                  <a:pt x="0" y="4"/>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6" name="Freeform 414"/>
          <p:cNvSpPr>
            <a:spLocks/>
          </p:cNvSpPr>
          <p:nvPr/>
        </p:nvSpPr>
        <p:spPr bwMode="auto">
          <a:xfrm>
            <a:off x="4371975" y="2081213"/>
            <a:ext cx="3175" cy="4762"/>
          </a:xfrm>
          <a:custGeom>
            <a:avLst/>
            <a:gdLst>
              <a:gd name="T0" fmla="*/ 0 w 3"/>
              <a:gd name="T1" fmla="*/ 0 h 6"/>
              <a:gd name="T2" fmla="*/ 1185033825 w 3"/>
              <a:gd name="T3" fmla="*/ 0 h 6"/>
              <a:gd name="T4" fmla="*/ 2147483646 w 3"/>
              <a:gd name="T5" fmla="*/ 500145717 h 6"/>
              <a:gd name="T6" fmla="*/ 2147483646 w 3"/>
              <a:gd name="T7" fmla="*/ 999662056 h 6"/>
              <a:gd name="T8" fmla="*/ 2147483646 w 3"/>
              <a:gd name="T9" fmla="*/ 2147483646 h 6"/>
              <a:gd name="T10" fmla="*/ 1185033825 w 3"/>
              <a:gd name="T11" fmla="*/ 2147483646 h 6"/>
              <a:gd name="T12" fmla="*/ 0 w 3"/>
              <a:gd name="T13" fmla="*/ 2147483646 h 6"/>
              <a:gd name="T14" fmla="*/ 0 w 3"/>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6">
                <a:moveTo>
                  <a:pt x="0" y="0"/>
                </a:moveTo>
                <a:lnTo>
                  <a:pt x="1" y="0"/>
                </a:lnTo>
                <a:lnTo>
                  <a:pt x="3" y="1"/>
                </a:lnTo>
                <a:lnTo>
                  <a:pt x="2" y="2"/>
                </a:lnTo>
                <a:lnTo>
                  <a:pt x="2" y="6"/>
                </a:lnTo>
                <a:lnTo>
                  <a:pt x="1" y="6"/>
                </a:lnTo>
                <a:lnTo>
                  <a:pt x="0" y="6"/>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7" name="Freeform 415"/>
          <p:cNvSpPr>
            <a:spLocks/>
          </p:cNvSpPr>
          <p:nvPr/>
        </p:nvSpPr>
        <p:spPr bwMode="auto">
          <a:xfrm>
            <a:off x="4418013" y="2085975"/>
            <a:ext cx="4762" cy="3175"/>
          </a:xfrm>
          <a:custGeom>
            <a:avLst/>
            <a:gdLst>
              <a:gd name="T0" fmla="*/ 0 w 5"/>
              <a:gd name="T1" fmla="*/ 1185033825 h 3"/>
              <a:gd name="T2" fmla="*/ 863526794 w 5"/>
              <a:gd name="T3" fmla="*/ 2147483646 h 3"/>
              <a:gd name="T4" fmla="*/ 863526794 w 5"/>
              <a:gd name="T5" fmla="*/ 2147483646 h 3"/>
              <a:gd name="T6" fmla="*/ 1727960273 w 5"/>
              <a:gd name="T7" fmla="*/ 2147483646 h 3"/>
              <a:gd name="T8" fmla="*/ 863526794 w 5"/>
              <a:gd name="T9" fmla="*/ 2147483646 h 3"/>
              <a:gd name="T10" fmla="*/ 1727960273 w 5"/>
              <a:gd name="T11" fmla="*/ 2147483646 h 3"/>
              <a:gd name="T12" fmla="*/ 2147483646 w 5"/>
              <a:gd name="T13" fmla="*/ 2147483646 h 3"/>
              <a:gd name="T14" fmla="*/ 2147483646 w 5"/>
              <a:gd name="T15" fmla="*/ 2147483646 h 3"/>
              <a:gd name="T16" fmla="*/ 2147483646 w 5"/>
              <a:gd name="T17" fmla="*/ 2147483646 h 3"/>
              <a:gd name="T18" fmla="*/ 2147483646 w 5"/>
              <a:gd name="T19" fmla="*/ 0 h 3"/>
              <a:gd name="T20" fmla="*/ 1727960273 w 5"/>
              <a:gd name="T21" fmla="*/ 0 h 3"/>
              <a:gd name="T22" fmla="*/ 863526794 w 5"/>
              <a:gd name="T23" fmla="*/ 1185033825 h 3"/>
              <a:gd name="T24" fmla="*/ 0 w 5"/>
              <a:gd name="T25" fmla="*/ 1185033825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3">
                <a:moveTo>
                  <a:pt x="0" y="1"/>
                </a:moveTo>
                <a:lnTo>
                  <a:pt x="1" y="2"/>
                </a:lnTo>
                <a:lnTo>
                  <a:pt x="1" y="3"/>
                </a:lnTo>
                <a:lnTo>
                  <a:pt x="2" y="3"/>
                </a:lnTo>
                <a:lnTo>
                  <a:pt x="1" y="3"/>
                </a:lnTo>
                <a:lnTo>
                  <a:pt x="2" y="3"/>
                </a:lnTo>
                <a:lnTo>
                  <a:pt x="4" y="3"/>
                </a:lnTo>
                <a:lnTo>
                  <a:pt x="5" y="2"/>
                </a:lnTo>
                <a:lnTo>
                  <a:pt x="4" y="2"/>
                </a:lnTo>
                <a:lnTo>
                  <a:pt x="4" y="0"/>
                </a:lnTo>
                <a:lnTo>
                  <a:pt x="2" y="0"/>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8" name="Freeform 416"/>
          <p:cNvSpPr>
            <a:spLocks/>
          </p:cNvSpPr>
          <p:nvPr/>
        </p:nvSpPr>
        <p:spPr bwMode="auto">
          <a:xfrm>
            <a:off x="4368800" y="2073275"/>
            <a:ext cx="3175" cy="4763"/>
          </a:xfrm>
          <a:custGeom>
            <a:avLst/>
            <a:gdLst>
              <a:gd name="T0" fmla="*/ 0 w 4"/>
              <a:gd name="T1" fmla="*/ 0 h 5"/>
              <a:gd name="T2" fmla="*/ 0 w 4"/>
              <a:gd name="T3" fmla="*/ 864796953 h 5"/>
              <a:gd name="T4" fmla="*/ 500251413 w 4"/>
              <a:gd name="T5" fmla="*/ 2147483646 h 5"/>
              <a:gd name="T6" fmla="*/ 1500123206 w 4"/>
              <a:gd name="T7" fmla="*/ 2147483646 h 5"/>
              <a:gd name="T8" fmla="*/ 2000373825 w 4"/>
              <a:gd name="T9" fmla="*/ 2147483646 h 5"/>
              <a:gd name="T10" fmla="*/ 2000373825 w 4"/>
              <a:gd name="T11" fmla="*/ 2147483646 h 5"/>
              <a:gd name="T12" fmla="*/ 2000373825 w 4"/>
              <a:gd name="T13" fmla="*/ 2147483646 h 5"/>
              <a:gd name="T14" fmla="*/ 2000373825 w 4"/>
              <a:gd name="T15" fmla="*/ 864796953 h 5"/>
              <a:gd name="T16" fmla="*/ 1500123206 w 4"/>
              <a:gd name="T17" fmla="*/ 864796953 h 5"/>
              <a:gd name="T18" fmla="*/ 1500123206 w 4"/>
              <a:gd name="T19" fmla="*/ 0 h 5"/>
              <a:gd name="T20" fmla="*/ 500251413 w 4"/>
              <a:gd name="T21" fmla="*/ 0 h 5"/>
              <a:gd name="T22" fmla="*/ 0 w 4"/>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5">
                <a:moveTo>
                  <a:pt x="0" y="0"/>
                </a:moveTo>
                <a:lnTo>
                  <a:pt x="0" y="1"/>
                </a:lnTo>
                <a:lnTo>
                  <a:pt x="1" y="3"/>
                </a:lnTo>
                <a:lnTo>
                  <a:pt x="3" y="5"/>
                </a:lnTo>
                <a:lnTo>
                  <a:pt x="4" y="5"/>
                </a:lnTo>
                <a:lnTo>
                  <a:pt x="4" y="4"/>
                </a:lnTo>
                <a:lnTo>
                  <a:pt x="4" y="3"/>
                </a:lnTo>
                <a:lnTo>
                  <a:pt x="4" y="1"/>
                </a:lnTo>
                <a:lnTo>
                  <a:pt x="3" y="1"/>
                </a:lnTo>
                <a:lnTo>
                  <a:pt x="3" y="0"/>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09" name="Freeform 417"/>
          <p:cNvSpPr>
            <a:spLocks/>
          </p:cNvSpPr>
          <p:nvPr/>
        </p:nvSpPr>
        <p:spPr bwMode="auto">
          <a:xfrm>
            <a:off x="4437063" y="2038350"/>
            <a:ext cx="4762" cy="1588"/>
          </a:xfrm>
          <a:custGeom>
            <a:avLst/>
            <a:gdLst>
              <a:gd name="T0" fmla="*/ 0 w 4"/>
              <a:gd name="T1" fmla="*/ 0 h 1"/>
              <a:gd name="T2" fmla="*/ 1687993283 w 4"/>
              <a:gd name="T3" fmla="*/ 2147483646 h 1"/>
              <a:gd name="T4" fmla="*/ 2147483646 w 4"/>
              <a:gd name="T5" fmla="*/ 2147483646 h 1"/>
              <a:gd name="T6" fmla="*/ 2147483646 w 4"/>
              <a:gd name="T7" fmla="*/ 0 h 1"/>
              <a:gd name="T8" fmla="*/ 1687993283 w 4"/>
              <a:gd name="T9" fmla="*/ 0 h 1"/>
              <a:gd name="T10" fmla="*/ 0 w 4"/>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1">
                <a:moveTo>
                  <a:pt x="0" y="0"/>
                </a:moveTo>
                <a:lnTo>
                  <a:pt x="1" y="1"/>
                </a:lnTo>
                <a:lnTo>
                  <a:pt x="2" y="1"/>
                </a:lnTo>
                <a:lnTo>
                  <a:pt x="4" y="0"/>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0" name="Freeform 418"/>
          <p:cNvSpPr>
            <a:spLocks/>
          </p:cNvSpPr>
          <p:nvPr/>
        </p:nvSpPr>
        <p:spPr bwMode="auto">
          <a:xfrm>
            <a:off x="4379913" y="2035175"/>
            <a:ext cx="3175" cy="1588"/>
          </a:xfrm>
          <a:custGeom>
            <a:avLst/>
            <a:gdLst>
              <a:gd name="T0" fmla="*/ 0 w 4"/>
              <a:gd name="T1" fmla="*/ 0 h 1"/>
              <a:gd name="T2" fmla="*/ 2000373825 w 4"/>
              <a:gd name="T3" fmla="*/ 0 h 1"/>
              <a:gd name="T4" fmla="*/ 1500123206 w 4"/>
              <a:gd name="T5" fmla="*/ 0 h 1"/>
              <a:gd name="T6" fmla="*/ 1000502031 w 4"/>
              <a:gd name="T7" fmla="*/ 2147483646 h 1"/>
              <a:gd name="T8" fmla="*/ 0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0" y="0"/>
                </a:moveTo>
                <a:lnTo>
                  <a:pt x="4" y="0"/>
                </a:lnTo>
                <a:lnTo>
                  <a:pt x="3" y="0"/>
                </a:lnTo>
                <a:lnTo>
                  <a:pt x="2"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1" name="Freeform 419"/>
          <p:cNvSpPr>
            <a:spLocks/>
          </p:cNvSpPr>
          <p:nvPr/>
        </p:nvSpPr>
        <p:spPr bwMode="auto">
          <a:xfrm>
            <a:off x="4467225" y="2068513"/>
            <a:ext cx="1588" cy="1587"/>
          </a:xfrm>
          <a:custGeom>
            <a:avLst/>
            <a:gdLst>
              <a:gd name="T0" fmla="*/ 0 w 1"/>
              <a:gd name="T1" fmla="*/ 148035889 h 3"/>
              <a:gd name="T2" fmla="*/ 2147483646 w 1"/>
              <a:gd name="T3" fmla="*/ 444107667 h 3"/>
              <a:gd name="T4" fmla="*/ 2147483646 w 1"/>
              <a:gd name="T5" fmla="*/ 148035889 h 3"/>
              <a:gd name="T6" fmla="*/ 2147483646 w 1"/>
              <a:gd name="T7" fmla="*/ 0 h 3"/>
              <a:gd name="T8" fmla="*/ 0 w 1"/>
              <a:gd name="T9" fmla="*/ 14803588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lnTo>
                  <a:pt x="1" y="3"/>
                </a:lnTo>
                <a:lnTo>
                  <a:pt x="1" y="1"/>
                </a:lnTo>
                <a:lnTo>
                  <a:pt x="1"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2" name="Freeform 420"/>
          <p:cNvSpPr>
            <a:spLocks/>
          </p:cNvSpPr>
          <p:nvPr/>
        </p:nvSpPr>
        <p:spPr bwMode="auto">
          <a:xfrm>
            <a:off x="4438650" y="2089150"/>
            <a:ext cx="1588" cy="1588"/>
          </a:xfrm>
          <a:custGeom>
            <a:avLst/>
            <a:gdLst>
              <a:gd name="T0" fmla="*/ 0 w 2"/>
              <a:gd name="T1" fmla="*/ 0 h 1"/>
              <a:gd name="T2" fmla="*/ 500566184 w 2"/>
              <a:gd name="T3" fmla="*/ 2147483646 h 1"/>
              <a:gd name="T4" fmla="*/ 1001132368 w 2"/>
              <a:gd name="T5" fmla="*/ 0 h 1"/>
              <a:gd name="T6" fmla="*/ 500566184 w 2"/>
              <a:gd name="T7" fmla="*/ 0 h 1"/>
              <a:gd name="T8" fmla="*/ 0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0"/>
                </a:moveTo>
                <a:lnTo>
                  <a:pt x="1" y="1"/>
                </a:lnTo>
                <a:lnTo>
                  <a:pt x="2" y="0"/>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3" name="Freeform 421"/>
          <p:cNvSpPr>
            <a:spLocks/>
          </p:cNvSpPr>
          <p:nvPr/>
        </p:nvSpPr>
        <p:spPr bwMode="auto">
          <a:xfrm>
            <a:off x="4430713" y="2060575"/>
            <a:ext cx="1587" cy="3175"/>
          </a:xfrm>
          <a:custGeom>
            <a:avLst/>
            <a:gdLst>
              <a:gd name="T0" fmla="*/ 0 w 4"/>
              <a:gd name="T1" fmla="*/ 0 h 2"/>
              <a:gd name="T2" fmla="*/ 62492093 w 4"/>
              <a:gd name="T3" fmla="*/ 0 h 2"/>
              <a:gd name="T4" fmla="*/ 187318768 w 4"/>
              <a:gd name="T5" fmla="*/ 2147483646 h 2"/>
              <a:gd name="T6" fmla="*/ 249810464 w 4"/>
              <a:gd name="T7" fmla="*/ 2147483646 h 2"/>
              <a:gd name="T8" fmla="*/ 249810464 w 4"/>
              <a:gd name="T9" fmla="*/ 2147483646 h 2"/>
              <a:gd name="T10" fmla="*/ 62492093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0" y="0"/>
                </a:moveTo>
                <a:lnTo>
                  <a:pt x="1" y="0"/>
                </a:lnTo>
                <a:lnTo>
                  <a:pt x="3" y="1"/>
                </a:lnTo>
                <a:lnTo>
                  <a:pt x="4" y="2"/>
                </a:lnTo>
                <a:lnTo>
                  <a:pt x="4" y="1"/>
                </a:ln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4" name="Freeform 422"/>
          <p:cNvSpPr>
            <a:spLocks/>
          </p:cNvSpPr>
          <p:nvPr/>
        </p:nvSpPr>
        <p:spPr bwMode="auto">
          <a:xfrm>
            <a:off x="4411663" y="2065338"/>
            <a:ext cx="1587" cy="1587"/>
          </a:xfrm>
          <a:custGeom>
            <a:avLst/>
            <a:gdLst>
              <a:gd name="T0" fmla="*/ 0 w 2"/>
              <a:gd name="T1" fmla="*/ 2147483646 h 1"/>
              <a:gd name="T2" fmla="*/ 0 w 2"/>
              <a:gd name="T3" fmla="*/ 0 h 1"/>
              <a:gd name="T4" fmla="*/ 499935947 w 2"/>
              <a:gd name="T5" fmla="*/ 0 h 1"/>
              <a:gd name="T6" fmla="*/ 999242648 w 2"/>
              <a:gd name="T7" fmla="*/ 0 h 1"/>
              <a:gd name="T8" fmla="*/ 999242648 w 2"/>
              <a:gd name="T9" fmla="*/ 2147483646 h 1"/>
              <a:gd name="T10" fmla="*/ 499935947 w 2"/>
              <a:gd name="T11" fmla="*/ 2147483646 h 1"/>
              <a:gd name="T12" fmla="*/ 0 w 2"/>
              <a:gd name="T13" fmla="*/ 2147483646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1"/>
                </a:moveTo>
                <a:lnTo>
                  <a:pt x="0" y="0"/>
                </a:lnTo>
                <a:lnTo>
                  <a:pt x="1" y="0"/>
                </a:lnTo>
                <a:lnTo>
                  <a:pt x="2" y="0"/>
                </a:lnTo>
                <a:lnTo>
                  <a:pt x="2" y="1"/>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5" name="Freeform 423"/>
          <p:cNvSpPr>
            <a:spLocks/>
          </p:cNvSpPr>
          <p:nvPr/>
        </p:nvSpPr>
        <p:spPr bwMode="auto">
          <a:xfrm>
            <a:off x="4452938" y="2089150"/>
            <a:ext cx="3175" cy="1588"/>
          </a:xfrm>
          <a:custGeom>
            <a:avLst/>
            <a:gdLst>
              <a:gd name="T0" fmla="*/ 0 w 3"/>
              <a:gd name="T1" fmla="*/ 0 h 3"/>
              <a:gd name="T2" fmla="*/ 0 w 3"/>
              <a:gd name="T3" fmla="*/ 148222332 h 3"/>
              <a:gd name="T4" fmla="*/ 2147483646 w 3"/>
              <a:gd name="T5" fmla="*/ 444947543 h 3"/>
              <a:gd name="T6" fmla="*/ 2147483646 w 3"/>
              <a:gd name="T7" fmla="*/ 148222332 h 3"/>
              <a:gd name="T8" fmla="*/ 2147483646 w 3"/>
              <a:gd name="T9" fmla="*/ 148222332 h 3"/>
              <a:gd name="T10" fmla="*/ 1185033825 w 3"/>
              <a:gd name="T11" fmla="*/ 148222332 h 3"/>
              <a:gd name="T12" fmla="*/ 0 w 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0" y="0"/>
                </a:moveTo>
                <a:lnTo>
                  <a:pt x="0" y="1"/>
                </a:lnTo>
                <a:lnTo>
                  <a:pt x="3" y="3"/>
                </a:lnTo>
                <a:lnTo>
                  <a:pt x="3" y="1"/>
                </a:lnTo>
                <a:lnTo>
                  <a:pt x="2" y="1"/>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6" name="Freeform 424"/>
          <p:cNvSpPr>
            <a:spLocks/>
          </p:cNvSpPr>
          <p:nvPr/>
        </p:nvSpPr>
        <p:spPr bwMode="auto">
          <a:xfrm>
            <a:off x="4365625" y="2060575"/>
            <a:ext cx="1588" cy="1588"/>
          </a:xfrm>
          <a:custGeom>
            <a:avLst/>
            <a:gdLst>
              <a:gd name="T0" fmla="*/ 0 w 2"/>
              <a:gd name="T1" fmla="*/ 2147483646 h 1"/>
              <a:gd name="T2" fmla="*/ 0 w 2"/>
              <a:gd name="T3" fmla="*/ 0 h 1"/>
              <a:gd name="T4" fmla="*/ 1001132368 w 2"/>
              <a:gd name="T5" fmla="*/ 0 h 1"/>
              <a:gd name="T6" fmla="*/ 0 w 2"/>
              <a:gd name="T7" fmla="*/ 0 h 1"/>
              <a:gd name="T8" fmla="*/ 1001132368 w 2"/>
              <a:gd name="T9" fmla="*/ 2147483646 h 1"/>
              <a:gd name="T10" fmla="*/ 0 w 2"/>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1">
                <a:moveTo>
                  <a:pt x="0" y="1"/>
                </a:moveTo>
                <a:lnTo>
                  <a:pt x="0" y="0"/>
                </a:lnTo>
                <a:lnTo>
                  <a:pt x="2" y="0"/>
                </a:lnTo>
                <a:lnTo>
                  <a:pt x="0" y="0"/>
                </a:lnTo>
                <a:lnTo>
                  <a:pt x="2"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7" name="Freeform 425"/>
          <p:cNvSpPr>
            <a:spLocks/>
          </p:cNvSpPr>
          <p:nvPr/>
        </p:nvSpPr>
        <p:spPr bwMode="auto">
          <a:xfrm>
            <a:off x="4441825" y="2087563"/>
            <a:ext cx="1588" cy="1587"/>
          </a:xfrm>
          <a:custGeom>
            <a:avLst/>
            <a:gdLst>
              <a:gd name="T0" fmla="*/ 0 w 3"/>
              <a:gd name="T1" fmla="*/ 0 h 1"/>
              <a:gd name="T2" fmla="*/ 296725211 w 3"/>
              <a:gd name="T3" fmla="*/ 0 h 1"/>
              <a:gd name="T4" fmla="*/ 444947543 w 3"/>
              <a:gd name="T5" fmla="*/ 0 h 1"/>
              <a:gd name="T6" fmla="*/ 444947543 w 3"/>
              <a:gd name="T7" fmla="*/ 2147483646 h 1"/>
              <a:gd name="T8" fmla="*/ 296725211 w 3"/>
              <a:gd name="T9" fmla="*/ 2147483646 h 1"/>
              <a:gd name="T10" fmla="*/ 0 w 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0" y="0"/>
                </a:moveTo>
                <a:lnTo>
                  <a:pt x="2" y="0"/>
                </a:lnTo>
                <a:lnTo>
                  <a:pt x="3" y="0"/>
                </a:lnTo>
                <a:lnTo>
                  <a:pt x="3" y="1"/>
                </a:lnTo>
                <a:lnTo>
                  <a:pt x="2"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18" name="Rectangle 426"/>
          <p:cNvSpPr>
            <a:spLocks noChangeArrowheads="1"/>
          </p:cNvSpPr>
          <p:nvPr/>
        </p:nvSpPr>
        <p:spPr bwMode="auto">
          <a:xfrm>
            <a:off x="4410075" y="2085975"/>
            <a:ext cx="1588" cy="1588"/>
          </a:xfrm>
          <a:prstGeom prst="rect">
            <a:avLst/>
          </a:prstGeom>
          <a:solidFill>
            <a:schemeClr val="bg1"/>
          </a:solidFill>
          <a:ln w="3175">
            <a:solidFill>
              <a:schemeClr val="bg2"/>
            </a:solidFill>
            <a:miter lim="800000"/>
            <a:headEnd/>
            <a:tailEnd/>
          </a:ln>
        </p:spPr>
        <p:txBody>
          <a:bodyPr/>
          <a:lstStyle/>
          <a:p>
            <a:endParaRPr lang="en-US" altLang="en-US"/>
          </a:p>
        </p:txBody>
      </p:sp>
      <p:sp>
        <p:nvSpPr>
          <p:cNvPr id="34219" name="Freeform 427"/>
          <p:cNvSpPr>
            <a:spLocks/>
          </p:cNvSpPr>
          <p:nvPr/>
        </p:nvSpPr>
        <p:spPr bwMode="auto">
          <a:xfrm>
            <a:off x="4411663" y="2085975"/>
            <a:ext cx="1587" cy="1588"/>
          </a:xfrm>
          <a:custGeom>
            <a:avLst/>
            <a:gdLst>
              <a:gd name="T0" fmla="*/ 0 w 1"/>
              <a:gd name="T1" fmla="*/ 2147483646 h 1"/>
              <a:gd name="T2" fmla="*/ 2147483646 w 1"/>
              <a:gd name="T3" fmla="*/ 0 h 1"/>
              <a:gd name="T4" fmla="*/ 2147483646 w 1"/>
              <a:gd name="T5" fmla="*/ 2147483646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1" y="0"/>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0" name="Freeform 428"/>
          <p:cNvSpPr>
            <a:spLocks/>
          </p:cNvSpPr>
          <p:nvPr/>
        </p:nvSpPr>
        <p:spPr bwMode="auto">
          <a:xfrm>
            <a:off x="4695825" y="1954213"/>
            <a:ext cx="100013" cy="50800"/>
          </a:xfrm>
          <a:custGeom>
            <a:avLst/>
            <a:gdLst>
              <a:gd name="T0" fmla="*/ 2147483646 w 127"/>
              <a:gd name="T1" fmla="*/ 2147483646 h 63"/>
              <a:gd name="T2" fmla="*/ 2147483646 w 127"/>
              <a:gd name="T3" fmla="*/ 2147483646 h 63"/>
              <a:gd name="T4" fmla="*/ 2147483646 w 127"/>
              <a:gd name="T5" fmla="*/ 2147483646 h 63"/>
              <a:gd name="T6" fmla="*/ 2147483646 w 127"/>
              <a:gd name="T7" fmla="*/ 2096891759 h 63"/>
              <a:gd name="T8" fmla="*/ 2147483646 w 127"/>
              <a:gd name="T9" fmla="*/ 1048770838 h 63"/>
              <a:gd name="T10" fmla="*/ 2147483646 w 127"/>
              <a:gd name="T11" fmla="*/ 0 h 63"/>
              <a:gd name="T12" fmla="*/ 2147483646 w 127"/>
              <a:gd name="T13" fmla="*/ 2096891759 h 63"/>
              <a:gd name="T14" fmla="*/ 2147483646 w 127"/>
              <a:gd name="T15" fmla="*/ 2147483646 h 63"/>
              <a:gd name="T16" fmla="*/ 2147483646 w 127"/>
              <a:gd name="T17" fmla="*/ 2147483646 h 63"/>
              <a:gd name="T18" fmla="*/ 2147483646 w 127"/>
              <a:gd name="T19" fmla="*/ 2147483646 h 63"/>
              <a:gd name="T20" fmla="*/ 2147483646 w 127"/>
              <a:gd name="T21" fmla="*/ 2147483646 h 63"/>
              <a:gd name="T22" fmla="*/ 2147483646 w 127"/>
              <a:gd name="T23" fmla="*/ 2147483646 h 63"/>
              <a:gd name="T24" fmla="*/ 0 w 127"/>
              <a:gd name="T25" fmla="*/ 2147483646 h 63"/>
              <a:gd name="T26" fmla="*/ 2147483646 w 127"/>
              <a:gd name="T27" fmla="*/ 2147483646 h 63"/>
              <a:gd name="T28" fmla="*/ 1465444026 w 127"/>
              <a:gd name="T29" fmla="*/ 2147483646 h 63"/>
              <a:gd name="T30" fmla="*/ 2147483646 w 127"/>
              <a:gd name="T31" fmla="*/ 2147483646 h 63"/>
              <a:gd name="T32" fmla="*/ 2147483646 w 127"/>
              <a:gd name="T33" fmla="*/ 2147483646 h 63"/>
              <a:gd name="T34" fmla="*/ 2147483646 w 127"/>
              <a:gd name="T35" fmla="*/ 2147483646 h 63"/>
              <a:gd name="T36" fmla="*/ 2147483646 w 127"/>
              <a:gd name="T37" fmla="*/ 2147483646 h 63"/>
              <a:gd name="T38" fmla="*/ 2147483646 w 127"/>
              <a:gd name="T39" fmla="*/ 2147483646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7" h="63">
                <a:moveTo>
                  <a:pt x="127" y="40"/>
                </a:moveTo>
                <a:lnTo>
                  <a:pt x="118" y="8"/>
                </a:lnTo>
                <a:lnTo>
                  <a:pt x="95" y="5"/>
                </a:lnTo>
                <a:lnTo>
                  <a:pt x="80" y="4"/>
                </a:lnTo>
                <a:lnTo>
                  <a:pt x="70" y="2"/>
                </a:lnTo>
                <a:lnTo>
                  <a:pt x="60" y="0"/>
                </a:lnTo>
                <a:lnTo>
                  <a:pt x="50" y="4"/>
                </a:lnTo>
                <a:lnTo>
                  <a:pt x="37" y="5"/>
                </a:lnTo>
                <a:lnTo>
                  <a:pt x="32" y="5"/>
                </a:lnTo>
                <a:lnTo>
                  <a:pt x="30" y="7"/>
                </a:lnTo>
                <a:lnTo>
                  <a:pt x="24" y="9"/>
                </a:lnTo>
                <a:lnTo>
                  <a:pt x="13" y="13"/>
                </a:lnTo>
                <a:lnTo>
                  <a:pt x="0" y="18"/>
                </a:lnTo>
                <a:lnTo>
                  <a:pt x="5" y="30"/>
                </a:lnTo>
                <a:lnTo>
                  <a:pt x="3" y="38"/>
                </a:lnTo>
                <a:lnTo>
                  <a:pt x="23" y="50"/>
                </a:lnTo>
                <a:lnTo>
                  <a:pt x="32" y="49"/>
                </a:lnTo>
                <a:lnTo>
                  <a:pt x="74" y="56"/>
                </a:lnTo>
                <a:lnTo>
                  <a:pt x="114" y="63"/>
                </a:lnTo>
                <a:lnTo>
                  <a:pt x="127" y="4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1" name="Freeform 429"/>
          <p:cNvSpPr>
            <a:spLocks/>
          </p:cNvSpPr>
          <p:nvPr/>
        </p:nvSpPr>
        <p:spPr bwMode="auto">
          <a:xfrm>
            <a:off x="4665663" y="1984375"/>
            <a:ext cx="25400" cy="20638"/>
          </a:xfrm>
          <a:custGeom>
            <a:avLst/>
            <a:gdLst>
              <a:gd name="T0" fmla="*/ 2147483646 w 30"/>
              <a:gd name="T1" fmla="*/ 2147483646 h 26"/>
              <a:gd name="T2" fmla="*/ 2147483646 w 30"/>
              <a:gd name="T3" fmla="*/ 2147483646 h 26"/>
              <a:gd name="T4" fmla="*/ 2147483646 w 30"/>
              <a:gd name="T5" fmla="*/ 2147483646 h 26"/>
              <a:gd name="T6" fmla="*/ 1213617927 w 30"/>
              <a:gd name="T7" fmla="*/ 2147483646 h 26"/>
              <a:gd name="T8" fmla="*/ 1820784607 w 30"/>
              <a:gd name="T9" fmla="*/ 2147483646 h 26"/>
              <a:gd name="T10" fmla="*/ 0 w 30"/>
              <a:gd name="T11" fmla="*/ 2147483646 h 26"/>
              <a:gd name="T12" fmla="*/ 607167527 w 30"/>
              <a:gd name="T13" fmla="*/ 2147483646 h 26"/>
              <a:gd name="T14" fmla="*/ 1820784607 w 30"/>
              <a:gd name="T15" fmla="*/ 1000550878 h 26"/>
              <a:gd name="T16" fmla="*/ 2147483646 w 30"/>
              <a:gd name="T17" fmla="*/ 500275439 h 26"/>
              <a:gd name="T18" fmla="*/ 2147483646 w 30"/>
              <a:gd name="T19" fmla="*/ 0 h 26"/>
              <a:gd name="T20" fmla="*/ 2147483646 w 30"/>
              <a:gd name="T21" fmla="*/ 500275439 h 26"/>
              <a:gd name="T22" fmla="*/ 2147483646 w 30"/>
              <a:gd name="T23" fmla="*/ 214748364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26">
                <a:moveTo>
                  <a:pt x="23" y="14"/>
                </a:moveTo>
                <a:lnTo>
                  <a:pt x="14" y="15"/>
                </a:lnTo>
                <a:lnTo>
                  <a:pt x="8" y="21"/>
                </a:lnTo>
                <a:lnTo>
                  <a:pt x="2" y="26"/>
                </a:lnTo>
                <a:lnTo>
                  <a:pt x="3" y="19"/>
                </a:lnTo>
                <a:lnTo>
                  <a:pt x="0" y="6"/>
                </a:lnTo>
                <a:lnTo>
                  <a:pt x="1" y="6"/>
                </a:lnTo>
                <a:lnTo>
                  <a:pt x="3" y="2"/>
                </a:lnTo>
                <a:lnTo>
                  <a:pt x="11" y="1"/>
                </a:lnTo>
                <a:lnTo>
                  <a:pt x="26" y="0"/>
                </a:lnTo>
                <a:lnTo>
                  <a:pt x="30" y="1"/>
                </a:lnTo>
                <a:lnTo>
                  <a:pt x="23" y="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2" name="Freeform 430"/>
          <p:cNvSpPr>
            <a:spLocks/>
          </p:cNvSpPr>
          <p:nvPr/>
        </p:nvSpPr>
        <p:spPr bwMode="auto">
          <a:xfrm>
            <a:off x="4664075" y="1971675"/>
            <a:ext cx="22225" cy="9525"/>
          </a:xfrm>
          <a:custGeom>
            <a:avLst/>
            <a:gdLst>
              <a:gd name="T0" fmla="*/ 2147483646 w 29"/>
              <a:gd name="T1" fmla="*/ 2147483646 h 12"/>
              <a:gd name="T2" fmla="*/ 2147483646 w 29"/>
              <a:gd name="T3" fmla="*/ 2147483646 h 12"/>
              <a:gd name="T4" fmla="*/ 2147483646 w 29"/>
              <a:gd name="T5" fmla="*/ 2147483646 h 12"/>
              <a:gd name="T6" fmla="*/ 2147483646 w 29"/>
              <a:gd name="T7" fmla="*/ 2000373825 h 12"/>
              <a:gd name="T8" fmla="*/ 0 w 29"/>
              <a:gd name="T9" fmla="*/ 2000373825 h 12"/>
              <a:gd name="T10" fmla="*/ 2147483646 w 29"/>
              <a:gd name="T11" fmla="*/ 2000373825 h 12"/>
              <a:gd name="T12" fmla="*/ 2147483646 w 29"/>
              <a:gd name="T13" fmla="*/ 1500123206 h 12"/>
              <a:gd name="T14" fmla="*/ 2147483646 w 29"/>
              <a:gd name="T15" fmla="*/ 1500123206 h 12"/>
              <a:gd name="T16" fmla="*/ 2147483646 w 29"/>
              <a:gd name="T17" fmla="*/ 1500123206 h 12"/>
              <a:gd name="T18" fmla="*/ 2147483646 w 29"/>
              <a:gd name="T19" fmla="*/ 500251413 h 12"/>
              <a:gd name="T20" fmla="*/ 2147483646 w 29"/>
              <a:gd name="T21" fmla="*/ 0 h 12"/>
              <a:gd name="T22" fmla="*/ 2147483646 w 29"/>
              <a:gd name="T23" fmla="*/ 1500123206 h 12"/>
              <a:gd name="T24" fmla="*/ 2147483646 w 29"/>
              <a:gd name="T25" fmla="*/ 1500123206 h 12"/>
              <a:gd name="T26" fmla="*/ 2147483646 w 29"/>
              <a:gd name="T27" fmla="*/ 2000373825 h 12"/>
              <a:gd name="T28" fmla="*/ 2147483646 w 29"/>
              <a:gd name="T29" fmla="*/ 2147483646 h 12"/>
              <a:gd name="T30" fmla="*/ 2147483646 w 29"/>
              <a:gd name="T31" fmla="*/ 2147483646 h 12"/>
              <a:gd name="T32" fmla="*/ 2147483646 w 29"/>
              <a:gd name="T33" fmla="*/ 2147483646 h 12"/>
              <a:gd name="T34" fmla="*/ 2147483646 w 29"/>
              <a:gd name="T35" fmla="*/ 2147483646 h 12"/>
              <a:gd name="T36" fmla="*/ 2147483646 w 29"/>
              <a:gd name="T37" fmla="*/ 2147483646 h 12"/>
              <a:gd name="T38" fmla="*/ 2147483646 w 29"/>
              <a:gd name="T39" fmla="*/ 2147483646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12">
                <a:moveTo>
                  <a:pt x="14" y="12"/>
                </a:moveTo>
                <a:lnTo>
                  <a:pt x="11" y="11"/>
                </a:lnTo>
                <a:lnTo>
                  <a:pt x="9" y="7"/>
                </a:lnTo>
                <a:lnTo>
                  <a:pt x="6" y="4"/>
                </a:lnTo>
                <a:lnTo>
                  <a:pt x="0" y="4"/>
                </a:lnTo>
                <a:lnTo>
                  <a:pt x="5" y="4"/>
                </a:lnTo>
                <a:lnTo>
                  <a:pt x="9" y="3"/>
                </a:lnTo>
                <a:lnTo>
                  <a:pt x="12" y="3"/>
                </a:lnTo>
                <a:lnTo>
                  <a:pt x="14" y="3"/>
                </a:lnTo>
                <a:lnTo>
                  <a:pt x="16" y="1"/>
                </a:lnTo>
                <a:lnTo>
                  <a:pt x="19" y="0"/>
                </a:lnTo>
                <a:lnTo>
                  <a:pt x="20" y="3"/>
                </a:lnTo>
                <a:lnTo>
                  <a:pt x="23" y="3"/>
                </a:lnTo>
                <a:lnTo>
                  <a:pt x="26" y="4"/>
                </a:lnTo>
                <a:lnTo>
                  <a:pt x="29" y="6"/>
                </a:lnTo>
                <a:lnTo>
                  <a:pt x="26" y="6"/>
                </a:lnTo>
                <a:lnTo>
                  <a:pt x="24" y="5"/>
                </a:lnTo>
                <a:lnTo>
                  <a:pt x="20" y="5"/>
                </a:lnTo>
                <a:lnTo>
                  <a:pt x="17" y="7"/>
                </a:lnTo>
                <a:lnTo>
                  <a:pt x="14" y="1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3" name="Freeform 431"/>
          <p:cNvSpPr>
            <a:spLocks/>
          </p:cNvSpPr>
          <p:nvPr/>
        </p:nvSpPr>
        <p:spPr bwMode="auto">
          <a:xfrm>
            <a:off x="4586288" y="1670050"/>
            <a:ext cx="217487" cy="219075"/>
          </a:xfrm>
          <a:custGeom>
            <a:avLst/>
            <a:gdLst>
              <a:gd name="T0" fmla="*/ 2147483646 w 275"/>
              <a:gd name="T1" fmla="*/ 2147483646 h 276"/>
              <a:gd name="T2" fmla="*/ 2147483646 w 275"/>
              <a:gd name="T3" fmla="*/ 2147483646 h 276"/>
              <a:gd name="T4" fmla="*/ 2147483646 w 275"/>
              <a:gd name="T5" fmla="*/ 2147483646 h 276"/>
              <a:gd name="T6" fmla="*/ 2147483646 w 275"/>
              <a:gd name="T7" fmla="*/ 2147483646 h 276"/>
              <a:gd name="T8" fmla="*/ 2147483646 w 275"/>
              <a:gd name="T9" fmla="*/ 2147483646 h 276"/>
              <a:gd name="T10" fmla="*/ 2147483646 w 275"/>
              <a:gd name="T11" fmla="*/ 2147483646 h 276"/>
              <a:gd name="T12" fmla="*/ 2147483646 w 275"/>
              <a:gd name="T13" fmla="*/ 2147483646 h 276"/>
              <a:gd name="T14" fmla="*/ 2147483646 w 275"/>
              <a:gd name="T15" fmla="*/ 2147483646 h 276"/>
              <a:gd name="T16" fmla="*/ 2147483646 w 275"/>
              <a:gd name="T17" fmla="*/ 2147483646 h 276"/>
              <a:gd name="T18" fmla="*/ 2147483646 w 275"/>
              <a:gd name="T19" fmla="*/ 0 h 276"/>
              <a:gd name="T20" fmla="*/ 2147483646 w 275"/>
              <a:gd name="T21" fmla="*/ 2147483646 h 276"/>
              <a:gd name="T22" fmla="*/ 2147483646 w 275"/>
              <a:gd name="T23" fmla="*/ 2147483646 h 276"/>
              <a:gd name="T24" fmla="*/ 2147483646 w 275"/>
              <a:gd name="T25" fmla="*/ 2147483646 h 276"/>
              <a:gd name="T26" fmla="*/ 2147483646 w 275"/>
              <a:gd name="T27" fmla="*/ 2147483646 h 276"/>
              <a:gd name="T28" fmla="*/ 2147483646 w 275"/>
              <a:gd name="T29" fmla="*/ 2147483646 h 276"/>
              <a:gd name="T30" fmla="*/ 2147483646 w 275"/>
              <a:gd name="T31" fmla="*/ 2147483646 h 276"/>
              <a:gd name="T32" fmla="*/ 2147483646 w 275"/>
              <a:gd name="T33" fmla="*/ 2147483646 h 276"/>
              <a:gd name="T34" fmla="*/ 2147483646 w 275"/>
              <a:gd name="T35" fmla="*/ 2147483646 h 276"/>
              <a:gd name="T36" fmla="*/ 2147483646 w 275"/>
              <a:gd name="T37" fmla="*/ 2147483646 h 276"/>
              <a:gd name="T38" fmla="*/ 2147483646 w 275"/>
              <a:gd name="T39" fmla="*/ 2147483646 h 276"/>
              <a:gd name="T40" fmla="*/ 2147483646 w 275"/>
              <a:gd name="T41" fmla="*/ 2147483646 h 276"/>
              <a:gd name="T42" fmla="*/ 2147483646 w 275"/>
              <a:gd name="T43" fmla="*/ 2147483646 h 276"/>
              <a:gd name="T44" fmla="*/ 2147483646 w 275"/>
              <a:gd name="T45" fmla="*/ 2147483646 h 276"/>
              <a:gd name="T46" fmla="*/ 2147483646 w 275"/>
              <a:gd name="T47" fmla="*/ 2147483646 h 276"/>
              <a:gd name="T48" fmla="*/ 2147483646 w 275"/>
              <a:gd name="T49" fmla="*/ 2147483646 h 276"/>
              <a:gd name="T50" fmla="*/ 2147483646 w 275"/>
              <a:gd name="T51" fmla="*/ 2147483646 h 276"/>
              <a:gd name="T52" fmla="*/ 2147483646 w 275"/>
              <a:gd name="T53" fmla="*/ 2147483646 h 276"/>
              <a:gd name="T54" fmla="*/ 2147483646 w 275"/>
              <a:gd name="T55" fmla="*/ 2147483646 h 276"/>
              <a:gd name="T56" fmla="*/ 2147483646 w 275"/>
              <a:gd name="T57" fmla="*/ 2147483646 h 276"/>
              <a:gd name="T58" fmla="*/ 2147483646 w 275"/>
              <a:gd name="T59" fmla="*/ 2147483646 h 276"/>
              <a:gd name="T60" fmla="*/ 2147483646 w 275"/>
              <a:gd name="T61" fmla="*/ 2147483646 h 276"/>
              <a:gd name="T62" fmla="*/ 2147483646 w 275"/>
              <a:gd name="T63" fmla="*/ 2147483646 h 276"/>
              <a:gd name="T64" fmla="*/ 2147483646 w 275"/>
              <a:gd name="T65" fmla="*/ 2147483646 h 276"/>
              <a:gd name="T66" fmla="*/ 2147483646 w 275"/>
              <a:gd name="T67" fmla="*/ 2147483646 h 276"/>
              <a:gd name="T68" fmla="*/ 2147483646 w 275"/>
              <a:gd name="T69" fmla="*/ 2147483646 h 276"/>
              <a:gd name="T70" fmla="*/ 2147483646 w 275"/>
              <a:gd name="T71" fmla="*/ 2147483646 h 276"/>
              <a:gd name="T72" fmla="*/ 2147483646 w 275"/>
              <a:gd name="T73" fmla="*/ 2147483646 h 276"/>
              <a:gd name="T74" fmla="*/ 2147483646 w 275"/>
              <a:gd name="T75" fmla="*/ 2147483646 h 276"/>
              <a:gd name="T76" fmla="*/ 2147483646 w 275"/>
              <a:gd name="T77" fmla="*/ 2147483646 h 276"/>
              <a:gd name="T78" fmla="*/ 2147483646 w 275"/>
              <a:gd name="T79" fmla="*/ 2147483646 h 276"/>
              <a:gd name="T80" fmla="*/ 2147483646 w 275"/>
              <a:gd name="T81" fmla="*/ 2147483646 h 276"/>
              <a:gd name="T82" fmla="*/ 2147483646 w 275"/>
              <a:gd name="T83" fmla="*/ 2147483646 h 276"/>
              <a:gd name="T84" fmla="*/ 2147483646 w 275"/>
              <a:gd name="T85" fmla="*/ 2147483646 h 276"/>
              <a:gd name="T86" fmla="*/ 2147483646 w 275"/>
              <a:gd name="T87" fmla="*/ 2147483646 h 276"/>
              <a:gd name="T88" fmla="*/ 2147483646 w 275"/>
              <a:gd name="T89" fmla="*/ 2147483646 h 276"/>
              <a:gd name="T90" fmla="*/ 2147483646 w 275"/>
              <a:gd name="T91" fmla="*/ 2147483646 h 276"/>
              <a:gd name="T92" fmla="*/ 2147483646 w 275"/>
              <a:gd name="T93" fmla="*/ 2147483646 h 276"/>
              <a:gd name="T94" fmla="*/ 2147483646 w 275"/>
              <a:gd name="T95" fmla="*/ 2147483646 h 276"/>
              <a:gd name="T96" fmla="*/ 2147483646 w 275"/>
              <a:gd name="T97" fmla="*/ 2147483646 h 276"/>
              <a:gd name="T98" fmla="*/ 2147483646 w 275"/>
              <a:gd name="T99" fmla="*/ 2147483646 h 276"/>
              <a:gd name="T100" fmla="*/ 2147483646 w 275"/>
              <a:gd name="T101" fmla="*/ 2147483646 h 276"/>
              <a:gd name="T102" fmla="*/ 2147483646 w 275"/>
              <a:gd name="T103" fmla="*/ 2147483646 h 276"/>
              <a:gd name="T104" fmla="*/ 2147483646 w 275"/>
              <a:gd name="T105" fmla="*/ 2147483646 h 276"/>
              <a:gd name="T106" fmla="*/ 2147483646 w 275"/>
              <a:gd name="T107" fmla="*/ 2147483646 h 276"/>
              <a:gd name="T108" fmla="*/ 2147483646 w 275"/>
              <a:gd name="T109" fmla="*/ 2147483646 h 276"/>
              <a:gd name="T110" fmla="*/ 2147483646 w 275"/>
              <a:gd name="T111" fmla="*/ 2147483646 h 276"/>
              <a:gd name="T112" fmla="*/ 2147483646 w 275"/>
              <a:gd name="T113" fmla="*/ 2147483646 h 276"/>
              <a:gd name="T114" fmla="*/ 2147483646 w 275"/>
              <a:gd name="T115" fmla="*/ 2147483646 h 276"/>
              <a:gd name="T116" fmla="*/ 2147483646 w 275"/>
              <a:gd name="T117" fmla="*/ 2147483646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5" h="276">
                <a:moveTo>
                  <a:pt x="271" y="186"/>
                </a:moveTo>
                <a:lnTo>
                  <a:pt x="272" y="185"/>
                </a:lnTo>
                <a:lnTo>
                  <a:pt x="274" y="184"/>
                </a:lnTo>
                <a:lnTo>
                  <a:pt x="275" y="184"/>
                </a:lnTo>
                <a:lnTo>
                  <a:pt x="274" y="182"/>
                </a:lnTo>
                <a:lnTo>
                  <a:pt x="272" y="181"/>
                </a:lnTo>
                <a:lnTo>
                  <a:pt x="271" y="180"/>
                </a:lnTo>
                <a:lnTo>
                  <a:pt x="272" y="179"/>
                </a:lnTo>
                <a:lnTo>
                  <a:pt x="271" y="178"/>
                </a:lnTo>
                <a:lnTo>
                  <a:pt x="270" y="178"/>
                </a:lnTo>
                <a:lnTo>
                  <a:pt x="267" y="178"/>
                </a:lnTo>
                <a:lnTo>
                  <a:pt x="265" y="178"/>
                </a:lnTo>
                <a:lnTo>
                  <a:pt x="263" y="178"/>
                </a:lnTo>
                <a:lnTo>
                  <a:pt x="262" y="176"/>
                </a:lnTo>
                <a:lnTo>
                  <a:pt x="261" y="175"/>
                </a:lnTo>
                <a:lnTo>
                  <a:pt x="259" y="173"/>
                </a:lnTo>
                <a:lnTo>
                  <a:pt x="258" y="172"/>
                </a:lnTo>
                <a:lnTo>
                  <a:pt x="258" y="171"/>
                </a:lnTo>
                <a:lnTo>
                  <a:pt x="258" y="169"/>
                </a:lnTo>
                <a:lnTo>
                  <a:pt x="258" y="168"/>
                </a:lnTo>
                <a:lnTo>
                  <a:pt x="259" y="168"/>
                </a:lnTo>
                <a:lnTo>
                  <a:pt x="261" y="167"/>
                </a:lnTo>
                <a:lnTo>
                  <a:pt x="263" y="167"/>
                </a:lnTo>
                <a:lnTo>
                  <a:pt x="264" y="167"/>
                </a:lnTo>
                <a:lnTo>
                  <a:pt x="264" y="166"/>
                </a:lnTo>
                <a:lnTo>
                  <a:pt x="263" y="166"/>
                </a:lnTo>
                <a:lnTo>
                  <a:pt x="264" y="165"/>
                </a:lnTo>
                <a:lnTo>
                  <a:pt x="264" y="163"/>
                </a:lnTo>
                <a:lnTo>
                  <a:pt x="263" y="162"/>
                </a:lnTo>
                <a:lnTo>
                  <a:pt x="261" y="162"/>
                </a:lnTo>
                <a:lnTo>
                  <a:pt x="259" y="162"/>
                </a:lnTo>
                <a:lnTo>
                  <a:pt x="257" y="162"/>
                </a:lnTo>
                <a:lnTo>
                  <a:pt x="257" y="160"/>
                </a:lnTo>
                <a:lnTo>
                  <a:pt x="259" y="160"/>
                </a:lnTo>
                <a:lnTo>
                  <a:pt x="259" y="159"/>
                </a:lnTo>
                <a:lnTo>
                  <a:pt x="259" y="157"/>
                </a:lnTo>
                <a:lnTo>
                  <a:pt x="259" y="156"/>
                </a:lnTo>
                <a:lnTo>
                  <a:pt x="258" y="155"/>
                </a:lnTo>
                <a:lnTo>
                  <a:pt x="259" y="154"/>
                </a:lnTo>
                <a:lnTo>
                  <a:pt x="259" y="153"/>
                </a:lnTo>
                <a:lnTo>
                  <a:pt x="261" y="153"/>
                </a:lnTo>
                <a:lnTo>
                  <a:pt x="262" y="152"/>
                </a:lnTo>
                <a:lnTo>
                  <a:pt x="259" y="150"/>
                </a:lnTo>
                <a:lnTo>
                  <a:pt x="258" y="149"/>
                </a:lnTo>
                <a:lnTo>
                  <a:pt x="257" y="148"/>
                </a:lnTo>
                <a:lnTo>
                  <a:pt x="261" y="148"/>
                </a:lnTo>
                <a:lnTo>
                  <a:pt x="263" y="147"/>
                </a:lnTo>
                <a:lnTo>
                  <a:pt x="264" y="147"/>
                </a:lnTo>
                <a:lnTo>
                  <a:pt x="265" y="147"/>
                </a:lnTo>
                <a:lnTo>
                  <a:pt x="268" y="147"/>
                </a:lnTo>
                <a:lnTo>
                  <a:pt x="267" y="146"/>
                </a:lnTo>
                <a:lnTo>
                  <a:pt x="265" y="142"/>
                </a:lnTo>
                <a:lnTo>
                  <a:pt x="264" y="140"/>
                </a:lnTo>
                <a:lnTo>
                  <a:pt x="263" y="137"/>
                </a:lnTo>
                <a:lnTo>
                  <a:pt x="261" y="135"/>
                </a:lnTo>
                <a:lnTo>
                  <a:pt x="259" y="133"/>
                </a:lnTo>
                <a:lnTo>
                  <a:pt x="257" y="131"/>
                </a:lnTo>
                <a:lnTo>
                  <a:pt x="254" y="129"/>
                </a:lnTo>
                <a:lnTo>
                  <a:pt x="251" y="127"/>
                </a:lnTo>
                <a:lnTo>
                  <a:pt x="250" y="124"/>
                </a:lnTo>
                <a:lnTo>
                  <a:pt x="248" y="123"/>
                </a:lnTo>
                <a:lnTo>
                  <a:pt x="246" y="122"/>
                </a:lnTo>
                <a:lnTo>
                  <a:pt x="244" y="120"/>
                </a:lnTo>
                <a:lnTo>
                  <a:pt x="242" y="117"/>
                </a:lnTo>
                <a:lnTo>
                  <a:pt x="236" y="114"/>
                </a:lnTo>
                <a:lnTo>
                  <a:pt x="232" y="110"/>
                </a:lnTo>
                <a:lnTo>
                  <a:pt x="230" y="108"/>
                </a:lnTo>
                <a:lnTo>
                  <a:pt x="229" y="107"/>
                </a:lnTo>
                <a:lnTo>
                  <a:pt x="229" y="105"/>
                </a:lnTo>
                <a:lnTo>
                  <a:pt x="238" y="93"/>
                </a:lnTo>
                <a:lnTo>
                  <a:pt x="242" y="92"/>
                </a:lnTo>
                <a:lnTo>
                  <a:pt x="240" y="92"/>
                </a:lnTo>
                <a:lnTo>
                  <a:pt x="246" y="86"/>
                </a:lnTo>
                <a:lnTo>
                  <a:pt x="248" y="80"/>
                </a:lnTo>
                <a:lnTo>
                  <a:pt x="238" y="77"/>
                </a:lnTo>
                <a:lnTo>
                  <a:pt x="227" y="67"/>
                </a:lnTo>
                <a:lnTo>
                  <a:pt x="208" y="64"/>
                </a:lnTo>
                <a:lnTo>
                  <a:pt x="200" y="52"/>
                </a:lnTo>
                <a:lnTo>
                  <a:pt x="206" y="45"/>
                </a:lnTo>
                <a:lnTo>
                  <a:pt x="207" y="40"/>
                </a:lnTo>
                <a:lnTo>
                  <a:pt x="204" y="40"/>
                </a:lnTo>
                <a:lnTo>
                  <a:pt x="200" y="40"/>
                </a:lnTo>
                <a:lnTo>
                  <a:pt x="198" y="39"/>
                </a:lnTo>
                <a:lnTo>
                  <a:pt x="208" y="37"/>
                </a:lnTo>
                <a:lnTo>
                  <a:pt x="205" y="34"/>
                </a:lnTo>
                <a:lnTo>
                  <a:pt x="205" y="33"/>
                </a:lnTo>
                <a:lnTo>
                  <a:pt x="205" y="32"/>
                </a:lnTo>
                <a:lnTo>
                  <a:pt x="205" y="31"/>
                </a:lnTo>
                <a:lnTo>
                  <a:pt x="216" y="21"/>
                </a:lnTo>
                <a:lnTo>
                  <a:pt x="208" y="13"/>
                </a:lnTo>
                <a:lnTo>
                  <a:pt x="190" y="9"/>
                </a:lnTo>
                <a:lnTo>
                  <a:pt x="188" y="8"/>
                </a:lnTo>
                <a:lnTo>
                  <a:pt x="188" y="7"/>
                </a:lnTo>
                <a:lnTo>
                  <a:pt x="185" y="6"/>
                </a:lnTo>
                <a:lnTo>
                  <a:pt x="184" y="6"/>
                </a:lnTo>
                <a:lnTo>
                  <a:pt x="181" y="5"/>
                </a:lnTo>
                <a:lnTo>
                  <a:pt x="179" y="3"/>
                </a:lnTo>
                <a:lnTo>
                  <a:pt x="178" y="1"/>
                </a:lnTo>
                <a:lnTo>
                  <a:pt x="178" y="0"/>
                </a:lnTo>
                <a:lnTo>
                  <a:pt x="176" y="0"/>
                </a:lnTo>
                <a:lnTo>
                  <a:pt x="173" y="1"/>
                </a:lnTo>
                <a:lnTo>
                  <a:pt x="172" y="1"/>
                </a:lnTo>
                <a:lnTo>
                  <a:pt x="169" y="1"/>
                </a:lnTo>
                <a:lnTo>
                  <a:pt x="168" y="1"/>
                </a:lnTo>
                <a:lnTo>
                  <a:pt x="167" y="1"/>
                </a:lnTo>
                <a:lnTo>
                  <a:pt x="167" y="2"/>
                </a:lnTo>
                <a:lnTo>
                  <a:pt x="165" y="3"/>
                </a:lnTo>
                <a:lnTo>
                  <a:pt x="163" y="3"/>
                </a:lnTo>
                <a:lnTo>
                  <a:pt x="162" y="3"/>
                </a:lnTo>
                <a:lnTo>
                  <a:pt x="162" y="5"/>
                </a:lnTo>
                <a:lnTo>
                  <a:pt x="155" y="6"/>
                </a:lnTo>
                <a:lnTo>
                  <a:pt x="154" y="5"/>
                </a:lnTo>
                <a:lnTo>
                  <a:pt x="152" y="6"/>
                </a:lnTo>
                <a:lnTo>
                  <a:pt x="150" y="5"/>
                </a:lnTo>
                <a:lnTo>
                  <a:pt x="148" y="5"/>
                </a:lnTo>
                <a:lnTo>
                  <a:pt x="147" y="5"/>
                </a:lnTo>
                <a:lnTo>
                  <a:pt x="144" y="5"/>
                </a:lnTo>
                <a:lnTo>
                  <a:pt x="141" y="5"/>
                </a:lnTo>
                <a:lnTo>
                  <a:pt x="141" y="6"/>
                </a:lnTo>
                <a:lnTo>
                  <a:pt x="141" y="7"/>
                </a:lnTo>
                <a:lnTo>
                  <a:pt x="140" y="8"/>
                </a:lnTo>
                <a:lnTo>
                  <a:pt x="139" y="9"/>
                </a:lnTo>
                <a:lnTo>
                  <a:pt x="136" y="11"/>
                </a:lnTo>
                <a:lnTo>
                  <a:pt x="136" y="12"/>
                </a:lnTo>
                <a:lnTo>
                  <a:pt x="135" y="12"/>
                </a:lnTo>
                <a:lnTo>
                  <a:pt x="134" y="13"/>
                </a:lnTo>
                <a:lnTo>
                  <a:pt x="131" y="13"/>
                </a:lnTo>
                <a:lnTo>
                  <a:pt x="130" y="14"/>
                </a:lnTo>
                <a:lnTo>
                  <a:pt x="129" y="15"/>
                </a:lnTo>
                <a:lnTo>
                  <a:pt x="130" y="15"/>
                </a:lnTo>
                <a:lnTo>
                  <a:pt x="131" y="16"/>
                </a:lnTo>
                <a:lnTo>
                  <a:pt x="131" y="18"/>
                </a:lnTo>
                <a:lnTo>
                  <a:pt x="129" y="19"/>
                </a:lnTo>
                <a:lnTo>
                  <a:pt x="129" y="20"/>
                </a:lnTo>
                <a:lnTo>
                  <a:pt x="129" y="21"/>
                </a:lnTo>
                <a:lnTo>
                  <a:pt x="128" y="22"/>
                </a:lnTo>
                <a:lnTo>
                  <a:pt x="129" y="25"/>
                </a:lnTo>
                <a:lnTo>
                  <a:pt x="129" y="26"/>
                </a:lnTo>
                <a:lnTo>
                  <a:pt x="128" y="26"/>
                </a:lnTo>
                <a:lnTo>
                  <a:pt x="127" y="27"/>
                </a:lnTo>
                <a:lnTo>
                  <a:pt x="127" y="28"/>
                </a:lnTo>
                <a:lnTo>
                  <a:pt x="127" y="29"/>
                </a:lnTo>
                <a:lnTo>
                  <a:pt x="127" y="31"/>
                </a:lnTo>
                <a:lnTo>
                  <a:pt x="127" y="32"/>
                </a:lnTo>
                <a:lnTo>
                  <a:pt x="128" y="33"/>
                </a:lnTo>
                <a:lnTo>
                  <a:pt x="129" y="34"/>
                </a:lnTo>
                <a:lnTo>
                  <a:pt x="129" y="35"/>
                </a:lnTo>
                <a:lnTo>
                  <a:pt x="129" y="37"/>
                </a:lnTo>
                <a:lnTo>
                  <a:pt x="131" y="35"/>
                </a:lnTo>
                <a:lnTo>
                  <a:pt x="131" y="37"/>
                </a:lnTo>
                <a:lnTo>
                  <a:pt x="130" y="38"/>
                </a:lnTo>
                <a:lnTo>
                  <a:pt x="129" y="38"/>
                </a:lnTo>
                <a:lnTo>
                  <a:pt x="128" y="40"/>
                </a:lnTo>
                <a:lnTo>
                  <a:pt x="127" y="40"/>
                </a:lnTo>
                <a:lnTo>
                  <a:pt x="124" y="40"/>
                </a:lnTo>
                <a:lnTo>
                  <a:pt x="123" y="40"/>
                </a:lnTo>
                <a:lnTo>
                  <a:pt x="121" y="41"/>
                </a:lnTo>
                <a:lnTo>
                  <a:pt x="120" y="43"/>
                </a:lnTo>
                <a:lnTo>
                  <a:pt x="118" y="44"/>
                </a:lnTo>
                <a:lnTo>
                  <a:pt x="117" y="44"/>
                </a:lnTo>
                <a:lnTo>
                  <a:pt x="117" y="45"/>
                </a:lnTo>
                <a:lnTo>
                  <a:pt x="117" y="47"/>
                </a:lnTo>
                <a:lnTo>
                  <a:pt x="117" y="48"/>
                </a:lnTo>
                <a:lnTo>
                  <a:pt x="114" y="50"/>
                </a:lnTo>
                <a:lnTo>
                  <a:pt x="112" y="51"/>
                </a:lnTo>
                <a:lnTo>
                  <a:pt x="111" y="51"/>
                </a:lnTo>
                <a:lnTo>
                  <a:pt x="109" y="48"/>
                </a:lnTo>
                <a:lnTo>
                  <a:pt x="105" y="47"/>
                </a:lnTo>
                <a:lnTo>
                  <a:pt x="103" y="47"/>
                </a:lnTo>
                <a:lnTo>
                  <a:pt x="101" y="46"/>
                </a:lnTo>
                <a:lnTo>
                  <a:pt x="97" y="46"/>
                </a:lnTo>
                <a:lnTo>
                  <a:pt x="95" y="45"/>
                </a:lnTo>
                <a:lnTo>
                  <a:pt x="92" y="45"/>
                </a:lnTo>
                <a:lnTo>
                  <a:pt x="92" y="44"/>
                </a:lnTo>
                <a:lnTo>
                  <a:pt x="91" y="44"/>
                </a:lnTo>
                <a:lnTo>
                  <a:pt x="89" y="43"/>
                </a:lnTo>
                <a:lnTo>
                  <a:pt x="86" y="43"/>
                </a:lnTo>
                <a:lnTo>
                  <a:pt x="85" y="43"/>
                </a:lnTo>
                <a:lnTo>
                  <a:pt x="84" y="43"/>
                </a:lnTo>
                <a:lnTo>
                  <a:pt x="83" y="44"/>
                </a:lnTo>
                <a:lnTo>
                  <a:pt x="82" y="45"/>
                </a:lnTo>
                <a:lnTo>
                  <a:pt x="82" y="46"/>
                </a:lnTo>
                <a:lnTo>
                  <a:pt x="77" y="46"/>
                </a:lnTo>
                <a:lnTo>
                  <a:pt x="76" y="47"/>
                </a:lnTo>
                <a:lnTo>
                  <a:pt x="70" y="50"/>
                </a:lnTo>
                <a:lnTo>
                  <a:pt x="66" y="47"/>
                </a:lnTo>
                <a:lnTo>
                  <a:pt x="60" y="47"/>
                </a:lnTo>
                <a:lnTo>
                  <a:pt x="53" y="45"/>
                </a:lnTo>
                <a:lnTo>
                  <a:pt x="50" y="46"/>
                </a:lnTo>
                <a:lnTo>
                  <a:pt x="47" y="43"/>
                </a:lnTo>
                <a:lnTo>
                  <a:pt x="44" y="39"/>
                </a:lnTo>
                <a:lnTo>
                  <a:pt x="43" y="38"/>
                </a:lnTo>
                <a:lnTo>
                  <a:pt x="35" y="35"/>
                </a:lnTo>
                <a:lnTo>
                  <a:pt x="26" y="28"/>
                </a:lnTo>
                <a:lnTo>
                  <a:pt x="18" y="27"/>
                </a:lnTo>
                <a:lnTo>
                  <a:pt x="14" y="29"/>
                </a:lnTo>
                <a:lnTo>
                  <a:pt x="12" y="31"/>
                </a:lnTo>
                <a:lnTo>
                  <a:pt x="11" y="31"/>
                </a:lnTo>
                <a:lnTo>
                  <a:pt x="12" y="33"/>
                </a:lnTo>
                <a:lnTo>
                  <a:pt x="13" y="34"/>
                </a:lnTo>
                <a:lnTo>
                  <a:pt x="14" y="34"/>
                </a:lnTo>
                <a:lnTo>
                  <a:pt x="14" y="35"/>
                </a:lnTo>
                <a:lnTo>
                  <a:pt x="6" y="34"/>
                </a:lnTo>
                <a:lnTo>
                  <a:pt x="0" y="37"/>
                </a:lnTo>
                <a:lnTo>
                  <a:pt x="5" y="37"/>
                </a:lnTo>
                <a:lnTo>
                  <a:pt x="9" y="37"/>
                </a:lnTo>
                <a:lnTo>
                  <a:pt x="9" y="38"/>
                </a:lnTo>
                <a:lnTo>
                  <a:pt x="9" y="39"/>
                </a:lnTo>
                <a:lnTo>
                  <a:pt x="14" y="40"/>
                </a:lnTo>
                <a:lnTo>
                  <a:pt x="19" y="44"/>
                </a:lnTo>
                <a:lnTo>
                  <a:pt x="20" y="45"/>
                </a:lnTo>
                <a:lnTo>
                  <a:pt x="22" y="45"/>
                </a:lnTo>
                <a:lnTo>
                  <a:pt x="22" y="46"/>
                </a:lnTo>
                <a:lnTo>
                  <a:pt x="24" y="47"/>
                </a:lnTo>
                <a:lnTo>
                  <a:pt x="26" y="48"/>
                </a:lnTo>
                <a:lnTo>
                  <a:pt x="30" y="48"/>
                </a:lnTo>
                <a:lnTo>
                  <a:pt x="31" y="50"/>
                </a:lnTo>
                <a:lnTo>
                  <a:pt x="31" y="51"/>
                </a:lnTo>
                <a:lnTo>
                  <a:pt x="33" y="51"/>
                </a:lnTo>
                <a:lnTo>
                  <a:pt x="37" y="51"/>
                </a:lnTo>
                <a:lnTo>
                  <a:pt x="38" y="51"/>
                </a:lnTo>
                <a:lnTo>
                  <a:pt x="39" y="53"/>
                </a:lnTo>
                <a:lnTo>
                  <a:pt x="41" y="54"/>
                </a:lnTo>
                <a:lnTo>
                  <a:pt x="44" y="54"/>
                </a:lnTo>
                <a:lnTo>
                  <a:pt x="47" y="54"/>
                </a:lnTo>
                <a:lnTo>
                  <a:pt x="51" y="54"/>
                </a:lnTo>
                <a:lnTo>
                  <a:pt x="54" y="56"/>
                </a:lnTo>
                <a:lnTo>
                  <a:pt x="58" y="56"/>
                </a:lnTo>
                <a:lnTo>
                  <a:pt x="62" y="57"/>
                </a:lnTo>
                <a:lnTo>
                  <a:pt x="66" y="59"/>
                </a:lnTo>
                <a:lnTo>
                  <a:pt x="70" y="61"/>
                </a:lnTo>
                <a:lnTo>
                  <a:pt x="71" y="63"/>
                </a:lnTo>
                <a:lnTo>
                  <a:pt x="71" y="64"/>
                </a:lnTo>
                <a:lnTo>
                  <a:pt x="72" y="65"/>
                </a:lnTo>
                <a:lnTo>
                  <a:pt x="75" y="65"/>
                </a:lnTo>
                <a:lnTo>
                  <a:pt x="77" y="66"/>
                </a:lnTo>
                <a:lnTo>
                  <a:pt x="78" y="69"/>
                </a:lnTo>
                <a:lnTo>
                  <a:pt x="82" y="70"/>
                </a:lnTo>
                <a:lnTo>
                  <a:pt x="83" y="70"/>
                </a:lnTo>
                <a:lnTo>
                  <a:pt x="85" y="71"/>
                </a:lnTo>
                <a:lnTo>
                  <a:pt x="85" y="72"/>
                </a:lnTo>
                <a:lnTo>
                  <a:pt x="83" y="73"/>
                </a:lnTo>
                <a:lnTo>
                  <a:pt x="82" y="76"/>
                </a:lnTo>
                <a:lnTo>
                  <a:pt x="83" y="78"/>
                </a:lnTo>
                <a:lnTo>
                  <a:pt x="83" y="80"/>
                </a:lnTo>
                <a:lnTo>
                  <a:pt x="84" y="82"/>
                </a:lnTo>
                <a:lnTo>
                  <a:pt x="85" y="83"/>
                </a:lnTo>
                <a:lnTo>
                  <a:pt x="85" y="84"/>
                </a:lnTo>
                <a:lnTo>
                  <a:pt x="84" y="84"/>
                </a:lnTo>
                <a:lnTo>
                  <a:pt x="83" y="84"/>
                </a:lnTo>
                <a:lnTo>
                  <a:pt x="83" y="85"/>
                </a:lnTo>
                <a:lnTo>
                  <a:pt x="83" y="86"/>
                </a:lnTo>
                <a:lnTo>
                  <a:pt x="83" y="88"/>
                </a:lnTo>
                <a:lnTo>
                  <a:pt x="85" y="89"/>
                </a:lnTo>
                <a:lnTo>
                  <a:pt x="88" y="88"/>
                </a:lnTo>
                <a:lnTo>
                  <a:pt x="91" y="89"/>
                </a:lnTo>
                <a:lnTo>
                  <a:pt x="92" y="89"/>
                </a:lnTo>
                <a:lnTo>
                  <a:pt x="91" y="90"/>
                </a:lnTo>
                <a:lnTo>
                  <a:pt x="92" y="91"/>
                </a:lnTo>
                <a:lnTo>
                  <a:pt x="92" y="92"/>
                </a:lnTo>
                <a:lnTo>
                  <a:pt x="91" y="93"/>
                </a:lnTo>
                <a:lnTo>
                  <a:pt x="90" y="93"/>
                </a:lnTo>
                <a:lnTo>
                  <a:pt x="88" y="95"/>
                </a:lnTo>
                <a:lnTo>
                  <a:pt x="89" y="96"/>
                </a:lnTo>
                <a:lnTo>
                  <a:pt x="90" y="96"/>
                </a:lnTo>
                <a:lnTo>
                  <a:pt x="89" y="97"/>
                </a:lnTo>
                <a:lnTo>
                  <a:pt x="90" y="98"/>
                </a:lnTo>
                <a:lnTo>
                  <a:pt x="91" y="101"/>
                </a:lnTo>
                <a:lnTo>
                  <a:pt x="95" y="103"/>
                </a:lnTo>
                <a:lnTo>
                  <a:pt x="98" y="105"/>
                </a:lnTo>
                <a:lnTo>
                  <a:pt x="101" y="108"/>
                </a:lnTo>
                <a:lnTo>
                  <a:pt x="102" y="109"/>
                </a:lnTo>
                <a:lnTo>
                  <a:pt x="103" y="110"/>
                </a:lnTo>
                <a:lnTo>
                  <a:pt x="101" y="110"/>
                </a:lnTo>
                <a:lnTo>
                  <a:pt x="99" y="111"/>
                </a:lnTo>
                <a:lnTo>
                  <a:pt x="101" y="114"/>
                </a:lnTo>
                <a:lnTo>
                  <a:pt x="101" y="116"/>
                </a:lnTo>
                <a:lnTo>
                  <a:pt x="101" y="117"/>
                </a:lnTo>
                <a:lnTo>
                  <a:pt x="99" y="118"/>
                </a:lnTo>
                <a:lnTo>
                  <a:pt x="97" y="120"/>
                </a:lnTo>
                <a:lnTo>
                  <a:pt x="96" y="122"/>
                </a:lnTo>
                <a:lnTo>
                  <a:pt x="97" y="123"/>
                </a:lnTo>
                <a:lnTo>
                  <a:pt x="96" y="125"/>
                </a:lnTo>
                <a:lnTo>
                  <a:pt x="98" y="128"/>
                </a:lnTo>
                <a:lnTo>
                  <a:pt x="99" y="129"/>
                </a:lnTo>
                <a:lnTo>
                  <a:pt x="104" y="131"/>
                </a:lnTo>
                <a:lnTo>
                  <a:pt x="105" y="133"/>
                </a:lnTo>
                <a:lnTo>
                  <a:pt x="107" y="135"/>
                </a:lnTo>
                <a:lnTo>
                  <a:pt x="109" y="136"/>
                </a:lnTo>
                <a:lnTo>
                  <a:pt x="110" y="137"/>
                </a:lnTo>
                <a:lnTo>
                  <a:pt x="111" y="139"/>
                </a:lnTo>
                <a:lnTo>
                  <a:pt x="111" y="140"/>
                </a:lnTo>
                <a:lnTo>
                  <a:pt x="112" y="141"/>
                </a:lnTo>
                <a:lnTo>
                  <a:pt x="111" y="143"/>
                </a:lnTo>
                <a:lnTo>
                  <a:pt x="115" y="144"/>
                </a:lnTo>
                <a:lnTo>
                  <a:pt x="115" y="143"/>
                </a:lnTo>
                <a:lnTo>
                  <a:pt x="114" y="143"/>
                </a:lnTo>
                <a:lnTo>
                  <a:pt x="114" y="142"/>
                </a:lnTo>
                <a:lnTo>
                  <a:pt x="115" y="142"/>
                </a:lnTo>
                <a:lnTo>
                  <a:pt x="116" y="143"/>
                </a:lnTo>
                <a:lnTo>
                  <a:pt x="117" y="144"/>
                </a:lnTo>
                <a:lnTo>
                  <a:pt x="118" y="144"/>
                </a:lnTo>
                <a:lnTo>
                  <a:pt x="120" y="144"/>
                </a:lnTo>
                <a:lnTo>
                  <a:pt x="121" y="143"/>
                </a:lnTo>
                <a:lnTo>
                  <a:pt x="122" y="143"/>
                </a:lnTo>
                <a:lnTo>
                  <a:pt x="122" y="142"/>
                </a:lnTo>
                <a:lnTo>
                  <a:pt x="122" y="141"/>
                </a:lnTo>
                <a:lnTo>
                  <a:pt x="123" y="140"/>
                </a:lnTo>
                <a:lnTo>
                  <a:pt x="124" y="140"/>
                </a:lnTo>
                <a:lnTo>
                  <a:pt x="124" y="139"/>
                </a:lnTo>
                <a:lnTo>
                  <a:pt x="124" y="137"/>
                </a:lnTo>
                <a:lnTo>
                  <a:pt x="124" y="136"/>
                </a:lnTo>
                <a:lnTo>
                  <a:pt x="126" y="136"/>
                </a:lnTo>
                <a:lnTo>
                  <a:pt x="126" y="137"/>
                </a:lnTo>
                <a:lnTo>
                  <a:pt x="127" y="137"/>
                </a:lnTo>
                <a:lnTo>
                  <a:pt x="127" y="139"/>
                </a:lnTo>
                <a:lnTo>
                  <a:pt x="127" y="140"/>
                </a:lnTo>
                <a:lnTo>
                  <a:pt x="126" y="141"/>
                </a:lnTo>
                <a:lnTo>
                  <a:pt x="126" y="142"/>
                </a:lnTo>
                <a:lnTo>
                  <a:pt x="124" y="143"/>
                </a:lnTo>
                <a:lnTo>
                  <a:pt x="124" y="144"/>
                </a:lnTo>
                <a:lnTo>
                  <a:pt x="123" y="146"/>
                </a:lnTo>
                <a:lnTo>
                  <a:pt x="124" y="146"/>
                </a:lnTo>
                <a:lnTo>
                  <a:pt x="124" y="147"/>
                </a:lnTo>
                <a:lnTo>
                  <a:pt x="126" y="147"/>
                </a:lnTo>
                <a:lnTo>
                  <a:pt x="126" y="148"/>
                </a:lnTo>
                <a:lnTo>
                  <a:pt x="127" y="148"/>
                </a:lnTo>
                <a:lnTo>
                  <a:pt x="128" y="149"/>
                </a:lnTo>
                <a:lnTo>
                  <a:pt x="129" y="148"/>
                </a:lnTo>
                <a:lnTo>
                  <a:pt x="130" y="148"/>
                </a:lnTo>
                <a:lnTo>
                  <a:pt x="133" y="149"/>
                </a:lnTo>
                <a:lnTo>
                  <a:pt x="134" y="149"/>
                </a:lnTo>
                <a:lnTo>
                  <a:pt x="136" y="149"/>
                </a:lnTo>
                <a:lnTo>
                  <a:pt x="137" y="149"/>
                </a:lnTo>
                <a:lnTo>
                  <a:pt x="137" y="150"/>
                </a:lnTo>
                <a:lnTo>
                  <a:pt x="139" y="152"/>
                </a:lnTo>
                <a:lnTo>
                  <a:pt x="140" y="152"/>
                </a:lnTo>
                <a:lnTo>
                  <a:pt x="142" y="152"/>
                </a:lnTo>
                <a:lnTo>
                  <a:pt x="143" y="153"/>
                </a:lnTo>
                <a:lnTo>
                  <a:pt x="143" y="154"/>
                </a:lnTo>
                <a:lnTo>
                  <a:pt x="144" y="154"/>
                </a:lnTo>
                <a:lnTo>
                  <a:pt x="146" y="155"/>
                </a:lnTo>
                <a:lnTo>
                  <a:pt x="147" y="155"/>
                </a:lnTo>
                <a:lnTo>
                  <a:pt x="146" y="156"/>
                </a:lnTo>
                <a:lnTo>
                  <a:pt x="146" y="157"/>
                </a:lnTo>
                <a:lnTo>
                  <a:pt x="144" y="156"/>
                </a:lnTo>
                <a:lnTo>
                  <a:pt x="143" y="157"/>
                </a:lnTo>
                <a:lnTo>
                  <a:pt x="144" y="157"/>
                </a:lnTo>
                <a:lnTo>
                  <a:pt x="146" y="157"/>
                </a:lnTo>
                <a:lnTo>
                  <a:pt x="146" y="159"/>
                </a:lnTo>
                <a:lnTo>
                  <a:pt x="147" y="159"/>
                </a:lnTo>
                <a:lnTo>
                  <a:pt x="147" y="160"/>
                </a:lnTo>
                <a:lnTo>
                  <a:pt x="146" y="160"/>
                </a:lnTo>
                <a:lnTo>
                  <a:pt x="144" y="159"/>
                </a:lnTo>
                <a:lnTo>
                  <a:pt x="144" y="160"/>
                </a:lnTo>
                <a:lnTo>
                  <a:pt x="146" y="160"/>
                </a:lnTo>
                <a:lnTo>
                  <a:pt x="146" y="161"/>
                </a:lnTo>
                <a:lnTo>
                  <a:pt x="144" y="161"/>
                </a:lnTo>
                <a:lnTo>
                  <a:pt x="146" y="161"/>
                </a:lnTo>
                <a:lnTo>
                  <a:pt x="147" y="161"/>
                </a:lnTo>
                <a:lnTo>
                  <a:pt x="147" y="162"/>
                </a:lnTo>
                <a:lnTo>
                  <a:pt x="146" y="162"/>
                </a:lnTo>
                <a:lnTo>
                  <a:pt x="147" y="162"/>
                </a:lnTo>
                <a:lnTo>
                  <a:pt x="147" y="163"/>
                </a:lnTo>
                <a:lnTo>
                  <a:pt x="146" y="163"/>
                </a:lnTo>
                <a:lnTo>
                  <a:pt x="144" y="165"/>
                </a:lnTo>
                <a:lnTo>
                  <a:pt x="144" y="166"/>
                </a:lnTo>
                <a:lnTo>
                  <a:pt x="149" y="167"/>
                </a:lnTo>
                <a:lnTo>
                  <a:pt x="149" y="168"/>
                </a:lnTo>
                <a:lnTo>
                  <a:pt x="150" y="169"/>
                </a:lnTo>
                <a:lnTo>
                  <a:pt x="150" y="171"/>
                </a:lnTo>
                <a:lnTo>
                  <a:pt x="152" y="171"/>
                </a:lnTo>
                <a:lnTo>
                  <a:pt x="153" y="171"/>
                </a:lnTo>
                <a:lnTo>
                  <a:pt x="153" y="172"/>
                </a:lnTo>
                <a:lnTo>
                  <a:pt x="152" y="172"/>
                </a:lnTo>
                <a:lnTo>
                  <a:pt x="150" y="172"/>
                </a:lnTo>
                <a:lnTo>
                  <a:pt x="149" y="171"/>
                </a:lnTo>
                <a:lnTo>
                  <a:pt x="147" y="171"/>
                </a:lnTo>
                <a:lnTo>
                  <a:pt x="146" y="171"/>
                </a:lnTo>
                <a:lnTo>
                  <a:pt x="144" y="172"/>
                </a:lnTo>
                <a:lnTo>
                  <a:pt x="146" y="172"/>
                </a:lnTo>
                <a:lnTo>
                  <a:pt x="147" y="173"/>
                </a:lnTo>
                <a:lnTo>
                  <a:pt x="148" y="173"/>
                </a:lnTo>
                <a:lnTo>
                  <a:pt x="149" y="174"/>
                </a:lnTo>
                <a:lnTo>
                  <a:pt x="150" y="174"/>
                </a:lnTo>
                <a:lnTo>
                  <a:pt x="150" y="175"/>
                </a:lnTo>
                <a:lnTo>
                  <a:pt x="150" y="176"/>
                </a:lnTo>
                <a:lnTo>
                  <a:pt x="149" y="176"/>
                </a:lnTo>
                <a:lnTo>
                  <a:pt x="148" y="176"/>
                </a:lnTo>
                <a:lnTo>
                  <a:pt x="148" y="175"/>
                </a:lnTo>
                <a:lnTo>
                  <a:pt x="147" y="175"/>
                </a:lnTo>
                <a:lnTo>
                  <a:pt x="146" y="174"/>
                </a:lnTo>
                <a:lnTo>
                  <a:pt x="144" y="174"/>
                </a:lnTo>
                <a:lnTo>
                  <a:pt x="143" y="174"/>
                </a:lnTo>
                <a:lnTo>
                  <a:pt x="143" y="173"/>
                </a:lnTo>
                <a:lnTo>
                  <a:pt x="142" y="173"/>
                </a:lnTo>
                <a:lnTo>
                  <a:pt x="141" y="173"/>
                </a:lnTo>
                <a:lnTo>
                  <a:pt x="140" y="174"/>
                </a:lnTo>
                <a:lnTo>
                  <a:pt x="137" y="174"/>
                </a:lnTo>
                <a:lnTo>
                  <a:pt x="136" y="174"/>
                </a:lnTo>
                <a:lnTo>
                  <a:pt x="134" y="175"/>
                </a:lnTo>
                <a:lnTo>
                  <a:pt x="133" y="175"/>
                </a:lnTo>
                <a:lnTo>
                  <a:pt x="133" y="178"/>
                </a:lnTo>
                <a:lnTo>
                  <a:pt x="131" y="176"/>
                </a:lnTo>
                <a:lnTo>
                  <a:pt x="129" y="178"/>
                </a:lnTo>
                <a:lnTo>
                  <a:pt x="130" y="178"/>
                </a:lnTo>
                <a:lnTo>
                  <a:pt x="130" y="179"/>
                </a:lnTo>
                <a:lnTo>
                  <a:pt x="130" y="180"/>
                </a:lnTo>
                <a:lnTo>
                  <a:pt x="129" y="181"/>
                </a:lnTo>
                <a:lnTo>
                  <a:pt x="128" y="181"/>
                </a:lnTo>
                <a:lnTo>
                  <a:pt x="127" y="182"/>
                </a:lnTo>
                <a:lnTo>
                  <a:pt x="127" y="184"/>
                </a:lnTo>
                <a:lnTo>
                  <a:pt x="127" y="185"/>
                </a:lnTo>
                <a:lnTo>
                  <a:pt x="127" y="186"/>
                </a:lnTo>
                <a:lnTo>
                  <a:pt x="126" y="187"/>
                </a:lnTo>
                <a:lnTo>
                  <a:pt x="124" y="187"/>
                </a:lnTo>
                <a:lnTo>
                  <a:pt x="123" y="187"/>
                </a:lnTo>
                <a:lnTo>
                  <a:pt x="124" y="188"/>
                </a:lnTo>
                <a:lnTo>
                  <a:pt x="123" y="188"/>
                </a:lnTo>
                <a:lnTo>
                  <a:pt x="122" y="189"/>
                </a:lnTo>
                <a:lnTo>
                  <a:pt x="121" y="191"/>
                </a:lnTo>
                <a:lnTo>
                  <a:pt x="120" y="191"/>
                </a:lnTo>
                <a:lnTo>
                  <a:pt x="120" y="192"/>
                </a:lnTo>
                <a:lnTo>
                  <a:pt x="118" y="191"/>
                </a:lnTo>
                <a:lnTo>
                  <a:pt x="118" y="192"/>
                </a:lnTo>
                <a:lnTo>
                  <a:pt x="117" y="193"/>
                </a:lnTo>
                <a:lnTo>
                  <a:pt x="117" y="194"/>
                </a:lnTo>
                <a:lnTo>
                  <a:pt x="116" y="195"/>
                </a:lnTo>
                <a:lnTo>
                  <a:pt x="116" y="197"/>
                </a:lnTo>
                <a:lnTo>
                  <a:pt x="115" y="195"/>
                </a:lnTo>
                <a:lnTo>
                  <a:pt x="114" y="197"/>
                </a:lnTo>
                <a:lnTo>
                  <a:pt x="115" y="197"/>
                </a:lnTo>
                <a:lnTo>
                  <a:pt x="114" y="198"/>
                </a:lnTo>
                <a:lnTo>
                  <a:pt x="112" y="198"/>
                </a:lnTo>
                <a:lnTo>
                  <a:pt x="111" y="198"/>
                </a:lnTo>
                <a:lnTo>
                  <a:pt x="111" y="199"/>
                </a:lnTo>
                <a:lnTo>
                  <a:pt x="111" y="200"/>
                </a:lnTo>
                <a:lnTo>
                  <a:pt x="110" y="201"/>
                </a:lnTo>
                <a:lnTo>
                  <a:pt x="109" y="203"/>
                </a:lnTo>
                <a:lnTo>
                  <a:pt x="108" y="204"/>
                </a:lnTo>
                <a:lnTo>
                  <a:pt x="109" y="204"/>
                </a:lnTo>
                <a:lnTo>
                  <a:pt x="110" y="204"/>
                </a:lnTo>
                <a:lnTo>
                  <a:pt x="109" y="205"/>
                </a:lnTo>
                <a:lnTo>
                  <a:pt x="107" y="205"/>
                </a:lnTo>
                <a:lnTo>
                  <a:pt x="105" y="205"/>
                </a:lnTo>
                <a:lnTo>
                  <a:pt x="104" y="204"/>
                </a:lnTo>
                <a:lnTo>
                  <a:pt x="104" y="206"/>
                </a:lnTo>
                <a:lnTo>
                  <a:pt x="104" y="207"/>
                </a:lnTo>
                <a:lnTo>
                  <a:pt x="104" y="208"/>
                </a:lnTo>
                <a:lnTo>
                  <a:pt x="104" y="210"/>
                </a:lnTo>
                <a:lnTo>
                  <a:pt x="103" y="210"/>
                </a:lnTo>
                <a:lnTo>
                  <a:pt x="101" y="211"/>
                </a:lnTo>
                <a:lnTo>
                  <a:pt x="99" y="210"/>
                </a:lnTo>
                <a:lnTo>
                  <a:pt x="98" y="211"/>
                </a:lnTo>
                <a:lnTo>
                  <a:pt x="97" y="210"/>
                </a:lnTo>
                <a:lnTo>
                  <a:pt x="95" y="210"/>
                </a:lnTo>
                <a:lnTo>
                  <a:pt x="92" y="211"/>
                </a:lnTo>
                <a:lnTo>
                  <a:pt x="90" y="211"/>
                </a:lnTo>
                <a:lnTo>
                  <a:pt x="88" y="211"/>
                </a:lnTo>
                <a:lnTo>
                  <a:pt x="86" y="213"/>
                </a:lnTo>
                <a:lnTo>
                  <a:pt x="86" y="216"/>
                </a:lnTo>
                <a:lnTo>
                  <a:pt x="85" y="216"/>
                </a:lnTo>
                <a:lnTo>
                  <a:pt x="84" y="217"/>
                </a:lnTo>
                <a:lnTo>
                  <a:pt x="83" y="218"/>
                </a:lnTo>
                <a:lnTo>
                  <a:pt x="83" y="219"/>
                </a:lnTo>
                <a:lnTo>
                  <a:pt x="84" y="219"/>
                </a:lnTo>
                <a:lnTo>
                  <a:pt x="83" y="220"/>
                </a:lnTo>
                <a:lnTo>
                  <a:pt x="83" y="221"/>
                </a:lnTo>
                <a:lnTo>
                  <a:pt x="83" y="223"/>
                </a:lnTo>
                <a:lnTo>
                  <a:pt x="82" y="223"/>
                </a:lnTo>
                <a:lnTo>
                  <a:pt x="81" y="221"/>
                </a:lnTo>
                <a:lnTo>
                  <a:pt x="81" y="220"/>
                </a:lnTo>
                <a:lnTo>
                  <a:pt x="79" y="220"/>
                </a:lnTo>
                <a:lnTo>
                  <a:pt x="79" y="221"/>
                </a:lnTo>
                <a:lnTo>
                  <a:pt x="79" y="223"/>
                </a:lnTo>
                <a:lnTo>
                  <a:pt x="81" y="224"/>
                </a:lnTo>
                <a:lnTo>
                  <a:pt x="82" y="224"/>
                </a:lnTo>
                <a:lnTo>
                  <a:pt x="79" y="224"/>
                </a:lnTo>
                <a:lnTo>
                  <a:pt x="78" y="223"/>
                </a:lnTo>
                <a:lnTo>
                  <a:pt x="77" y="223"/>
                </a:lnTo>
                <a:lnTo>
                  <a:pt x="76" y="224"/>
                </a:lnTo>
                <a:lnTo>
                  <a:pt x="77" y="225"/>
                </a:lnTo>
                <a:lnTo>
                  <a:pt x="78" y="226"/>
                </a:lnTo>
                <a:lnTo>
                  <a:pt x="81" y="226"/>
                </a:lnTo>
                <a:lnTo>
                  <a:pt x="81" y="227"/>
                </a:lnTo>
                <a:lnTo>
                  <a:pt x="82" y="229"/>
                </a:lnTo>
                <a:lnTo>
                  <a:pt x="81" y="230"/>
                </a:lnTo>
                <a:lnTo>
                  <a:pt x="79" y="229"/>
                </a:lnTo>
                <a:lnTo>
                  <a:pt x="78" y="229"/>
                </a:lnTo>
                <a:lnTo>
                  <a:pt x="76" y="229"/>
                </a:lnTo>
                <a:lnTo>
                  <a:pt x="75" y="227"/>
                </a:lnTo>
                <a:lnTo>
                  <a:pt x="73" y="229"/>
                </a:lnTo>
                <a:lnTo>
                  <a:pt x="73" y="230"/>
                </a:lnTo>
                <a:lnTo>
                  <a:pt x="75" y="231"/>
                </a:lnTo>
                <a:lnTo>
                  <a:pt x="76" y="231"/>
                </a:lnTo>
                <a:lnTo>
                  <a:pt x="75" y="232"/>
                </a:lnTo>
                <a:lnTo>
                  <a:pt x="75" y="231"/>
                </a:lnTo>
                <a:lnTo>
                  <a:pt x="73" y="231"/>
                </a:lnTo>
                <a:lnTo>
                  <a:pt x="72" y="231"/>
                </a:lnTo>
                <a:lnTo>
                  <a:pt x="71" y="231"/>
                </a:lnTo>
                <a:lnTo>
                  <a:pt x="70" y="231"/>
                </a:lnTo>
                <a:lnTo>
                  <a:pt x="67" y="230"/>
                </a:lnTo>
                <a:lnTo>
                  <a:pt x="65" y="231"/>
                </a:lnTo>
                <a:lnTo>
                  <a:pt x="64" y="232"/>
                </a:lnTo>
                <a:lnTo>
                  <a:pt x="63" y="232"/>
                </a:lnTo>
                <a:lnTo>
                  <a:pt x="62" y="232"/>
                </a:lnTo>
                <a:lnTo>
                  <a:pt x="60" y="231"/>
                </a:lnTo>
                <a:lnTo>
                  <a:pt x="60" y="230"/>
                </a:lnTo>
                <a:lnTo>
                  <a:pt x="59" y="231"/>
                </a:lnTo>
                <a:lnTo>
                  <a:pt x="59" y="232"/>
                </a:lnTo>
                <a:lnTo>
                  <a:pt x="59" y="233"/>
                </a:lnTo>
                <a:lnTo>
                  <a:pt x="60" y="233"/>
                </a:lnTo>
                <a:lnTo>
                  <a:pt x="59" y="235"/>
                </a:lnTo>
                <a:lnTo>
                  <a:pt x="60" y="236"/>
                </a:lnTo>
                <a:lnTo>
                  <a:pt x="62" y="236"/>
                </a:lnTo>
                <a:lnTo>
                  <a:pt x="62" y="237"/>
                </a:lnTo>
                <a:lnTo>
                  <a:pt x="60" y="237"/>
                </a:lnTo>
                <a:lnTo>
                  <a:pt x="59" y="238"/>
                </a:lnTo>
                <a:lnTo>
                  <a:pt x="59" y="237"/>
                </a:lnTo>
                <a:lnTo>
                  <a:pt x="58" y="237"/>
                </a:lnTo>
                <a:lnTo>
                  <a:pt x="57" y="238"/>
                </a:lnTo>
                <a:lnTo>
                  <a:pt x="56" y="239"/>
                </a:lnTo>
                <a:lnTo>
                  <a:pt x="57" y="239"/>
                </a:lnTo>
                <a:lnTo>
                  <a:pt x="59" y="239"/>
                </a:lnTo>
                <a:lnTo>
                  <a:pt x="60" y="239"/>
                </a:lnTo>
                <a:lnTo>
                  <a:pt x="60" y="240"/>
                </a:lnTo>
                <a:lnTo>
                  <a:pt x="59" y="242"/>
                </a:lnTo>
                <a:lnTo>
                  <a:pt x="59" y="243"/>
                </a:lnTo>
                <a:lnTo>
                  <a:pt x="58" y="242"/>
                </a:lnTo>
                <a:lnTo>
                  <a:pt x="57" y="242"/>
                </a:lnTo>
                <a:lnTo>
                  <a:pt x="57" y="243"/>
                </a:lnTo>
                <a:lnTo>
                  <a:pt x="58" y="243"/>
                </a:lnTo>
                <a:lnTo>
                  <a:pt x="58" y="244"/>
                </a:lnTo>
                <a:lnTo>
                  <a:pt x="57" y="244"/>
                </a:lnTo>
                <a:lnTo>
                  <a:pt x="56" y="244"/>
                </a:lnTo>
                <a:lnTo>
                  <a:pt x="54" y="243"/>
                </a:lnTo>
                <a:lnTo>
                  <a:pt x="53" y="243"/>
                </a:lnTo>
                <a:lnTo>
                  <a:pt x="52" y="242"/>
                </a:lnTo>
                <a:lnTo>
                  <a:pt x="52" y="240"/>
                </a:lnTo>
                <a:lnTo>
                  <a:pt x="50" y="240"/>
                </a:lnTo>
                <a:lnTo>
                  <a:pt x="51" y="240"/>
                </a:lnTo>
                <a:lnTo>
                  <a:pt x="51" y="242"/>
                </a:lnTo>
                <a:lnTo>
                  <a:pt x="52" y="242"/>
                </a:lnTo>
                <a:lnTo>
                  <a:pt x="52" y="243"/>
                </a:lnTo>
                <a:lnTo>
                  <a:pt x="53" y="244"/>
                </a:lnTo>
                <a:lnTo>
                  <a:pt x="54" y="245"/>
                </a:lnTo>
                <a:lnTo>
                  <a:pt x="53" y="246"/>
                </a:lnTo>
                <a:lnTo>
                  <a:pt x="52" y="246"/>
                </a:lnTo>
                <a:lnTo>
                  <a:pt x="52" y="248"/>
                </a:lnTo>
                <a:lnTo>
                  <a:pt x="52" y="249"/>
                </a:lnTo>
                <a:lnTo>
                  <a:pt x="53" y="249"/>
                </a:lnTo>
                <a:lnTo>
                  <a:pt x="53" y="250"/>
                </a:lnTo>
                <a:lnTo>
                  <a:pt x="52" y="250"/>
                </a:lnTo>
                <a:lnTo>
                  <a:pt x="51" y="251"/>
                </a:lnTo>
                <a:lnTo>
                  <a:pt x="51" y="252"/>
                </a:lnTo>
                <a:lnTo>
                  <a:pt x="51" y="253"/>
                </a:lnTo>
                <a:lnTo>
                  <a:pt x="52" y="253"/>
                </a:lnTo>
                <a:lnTo>
                  <a:pt x="52" y="252"/>
                </a:lnTo>
                <a:lnTo>
                  <a:pt x="53" y="252"/>
                </a:lnTo>
                <a:lnTo>
                  <a:pt x="53" y="253"/>
                </a:lnTo>
                <a:lnTo>
                  <a:pt x="54" y="253"/>
                </a:lnTo>
                <a:lnTo>
                  <a:pt x="53" y="253"/>
                </a:lnTo>
                <a:lnTo>
                  <a:pt x="53" y="255"/>
                </a:lnTo>
                <a:lnTo>
                  <a:pt x="52" y="256"/>
                </a:lnTo>
                <a:lnTo>
                  <a:pt x="53" y="256"/>
                </a:lnTo>
                <a:lnTo>
                  <a:pt x="53" y="257"/>
                </a:lnTo>
                <a:lnTo>
                  <a:pt x="53" y="258"/>
                </a:lnTo>
                <a:lnTo>
                  <a:pt x="54" y="258"/>
                </a:lnTo>
                <a:lnTo>
                  <a:pt x="56" y="259"/>
                </a:lnTo>
                <a:lnTo>
                  <a:pt x="56" y="258"/>
                </a:lnTo>
                <a:lnTo>
                  <a:pt x="56" y="259"/>
                </a:lnTo>
                <a:lnTo>
                  <a:pt x="56" y="261"/>
                </a:lnTo>
                <a:lnTo>
                  <a:pt x="56" y="262"/>
                </a:lnTo>
                <a:lnTo>
                  <a:pt x="57" y="263"/>
                </a:lnTo>
                <a:lnTo>
                  <a:pt x="57" y="262"/>
                </a:lnTo>
                <a:lnTo>
                  <a:pt x="57" y="261"/>
                </a:lnTo>
                <a:lnTo>
                  <a:pt x="58" y="259"/>
                </a:lnTo>
                <a:lnTo>
                  <a:pt x="58" y="258"/>
                </a:lnTo>
                <a:lnTo>
                  <a:pt x="58" y="257"/>
                </a:lnTo>
                <a:lnTo>
                  <a:pt x="59" y="258"/>
                </a:lnTo>
                <a:lnTo>
                  <a:pt x="58" y="259"/>
                </a:lnTo>
                <a:lnTo>
                  <a:pt x="58" y="261"/>
                </a:lnTo>
                <a:lnTo>
                  <a:pt x="59" y="262"/>
                </a:lnTo>
                <a:lnTo>
                  <a:pt x="60" y="262"/>
                </a:lnTo>
                <a:lnTo>
                  <a:pt x="59" y="263"/>
                </a:lnTo>
                <a:lnTo>
                  <a:pt x="59" y="264"/>
                </a:lnTo>
                <a:lnTo>
                  <a:pt x="60" y="264"/>
                </a:lnTo>
                <a:lnTo>
                  <a:pt x="59" y="265"/>
                </a:lnTo>
                <a:lnTo>
                  <a:pt x="60" y="265"/>
                </a:lnTo>
                <a:lnTo>
                  <a:pt x="62" y="267"/>
                </a:lnTo>
                <a:lnTo>
                  <a:pt x="62" y="268"/>
                </a:lnTo>
                <a:lnTo>
                  <a:pt x="60" y="269"/>
                </a:lnTo>
                <a:lnTo>
                  <a:pt x="59" y="269"/>
                </a:lnTo>
                <a:lnTo>
                  <a:pt x="60" y="270"/>
                </a:lnTo>
                <a:lnTo>
                  <a:pt x="60" y="271"/>
                </a:lnTo>
                <a:lnTo>
                  <a:pt x="60" y="272"/>
                </a:lnTo>
                <a:lnTo>
                  <a:pt x="60" y="275"/>
                </a:lnTo>
                <a:lnTo>
                  <a:pt x="62" y="275"/>
                </a:lnTo>
                <a:lnTo>
                  <a:pt x="62" y="276"/>
                </a:lnTo>
              </a:path>
            </a:pathLst>
          </a:custGeom>
          <a:solidFill>
            <a:schemeClr val="bg1"/>
          </a:solidFill>
          <a:ln w="3175" cmpd="sng">
            <a:solidFill>
              <a:schemeClr val="bg2"/>
            </a:solidFill>
            <a:prstDash val="solid"/>
            <a:round/>
            <a:headEnd/>
            <a:tailEnd/>
          </a:ln>
        </p:spPr>
        <p:txBody>
          <a:bodyPr/>
          <a:lstStyle/>
          <a:p>
            <a:endParaRPr lang="en-US"/>
          </a:p>
        </p:txBody>
      </p:sp>
      <p:sp>
        <p:nvSpPr>
          <p:cNvPr id="34224" name="Freeform 432"/>
          <p:cNvSpPr>
            <a:spLocks/>
          </p:cNvSpPr>
          <p:nvPr/>
        </p:nvSpPr>
        <p:spPr bwMode="auto">
          <a:xfrm>
            <a:off x="4635500" y="1817688"/>
            <a:ext cx="212725" cy="131762"/>
          </a:xfrm>
          <a:custGeom>
            <a:avLst/>
            <a:gdLst>
              <a:gd name="T0" fmla="*/ 2023003596 w 267"/>
              <a:gd name="T1" fmla="*/ 2147483646 h 166"/>
              <a:gd name="T2" fmla="*/ 2023003596 w 267"/>
              <a:gd name="T3" fmla="*/ 2147483646 h 166"/>
              <a:gd name="T4" fmla="*/ 2147483646 w 267"/>
              <a:gd name="T5" fmla="*/ 2147483646 h 166"/>
              <a:gd name="T6" fmla="*/ 2147483646 w 267"/>
              <a:gd name="T7" fmla="*/ 2147483646 h 166"/>
              <a:gd name="T8" fmla="*/ 2147483646 w 267"/>
              <a:gd name="T9" fmla="*/ 2147483646 h 166"/>
              <a:gd name="T10" fmla="*/ 2147483646 w 267"/>
              <a:gd name="T11" fmla="*/ 2147483646 h 166"/>
              <a:gd name="T12" fmla="*/ 2147483646 w 267"/>
              <a:gd name="T13" fmla="*/ 2147483646 h 166"/>
              <a:gd name="T14" fmla="*/ 2147483646 w 267"/>
              <a:gd name="T15" fmla="*/ 2147483646 h 166"/>
              <a:gd name="T16" fmla="*/ 2147483646 w 267"/>
              <a:gd name="T17" fmla="*/ 2147483646 h 166"/>
              <a:gd name="T18" fmla="*/ 2023003596 w 267"/>
              <a:gd name="T19" fmla="*/ 2147483646 h 166"/>
              <a:gd name="T20" fmla="*/ 2147483646 w 267"/>
              <a:gd name="T21" fmla="*/ 2147483646 h 166"/>
              <a:gd name="T22" fmla="*/ 2147483646 w 267"/>
              <a:gd name="T23" fmla="*/ 2147483646 h 166"/>
              <a:gd name="T24" fmla="*/ 2147483646 w 267"/>
              <a:gd name="T25" fmla="*/ 2147483646 h 166"/>
              <a:gd name="T26" fmla="*/ 2147483646 w 267"/>
              <a:gd name="T27" fmla="*/ 2147483646 h 166"/>
              <a:gd name="T28" fmla="*/ 2147483646 w 267"/>
              <a:gd name="T29" fmla="*/ 2147483646 h 166"/>
              <a:gd name="T30" fmla="*/ 2147483646 w 267"/>
              <a:gd name="T31" fmla="*/ 2147483646 h 166"/>
              <a:gd name="T32" fmla="*/ 2147483646 w 267"/>
              <a:gd name="T33" fmla="*/ 2147483646 h 166"/>
              <a:gd name="T34" fmla="*/ 2147483646 w 267"/>
              <a:gd name="T35" fmla="*/ 2147483646 h 166"/>
              <a:gd name="T36" fmla="*/ 2147483646 w 267"/>
              <a:gd name="T37" fmla="*/ 2147483646 h 166"/>
              <a:gd name="T38" fmla="*/ 2147483646 w 267"/>
              <a:gd name="T39" fmla="*/ 2147483646 h 166"/>
              <a:gd name="T40" fmla="*/ 2147483646 w 267"/>
              <a:gd name="T41" fmla="*/ 2147483646 h 166"/>
              <a:gd name="T42" fmla="*/ 2147483646 w 267"/>
              <a:gd name="T43" fmla="*/ 2147483646 h 166"/>
              <a:gd name="T44" fmla="*/ 2147483646 w 267"/>
              <a:gd name="T45" fmla="*/ 2147483646 h 166"/>
              <a:gd name="T46" fmla="*/ 2147483646 w 267"/>
              <a:gd name="T47" fmla="*/ 2147483646 h 166"/>
              <a:gd name="T48" fmla="*/ 2147483646 w 267"/>
              <a:gd name="T49" fmla="*/ 2147483646 h 166"/>
              <a:gd name="T50" fmla="*/ 2147483646 w 267"/>
              <a:gd name="T51" fmla="*/ 2147483646 h 166"/>
              <a:gd name="T52" fmla="*/ 2147483646 w 267"/>
              <a:gd name="T53" fmla="*/ 2147483646 h 166"/>
              <a:gd name="T54" fmla="*/ 2147483646 w 267"/>
              <a:gd name="T55" fmla="*/ 2147483646 h 166"/>
              <a:gd name="T56" fmla="*/ 2147483646 w 267"/>
              <a:gd name="T57" fmla="*/ 2147483646 h 166"/>
              <a:gd name="T58" fmla="*/ 2147483646 w 267"/>
              <a:gd name="T59" fmla="*/ 2147483646 h 166"/>
              <a:gd name="T60" fmla="*/ 2147483646 w 267"/>
              <a:gd name="T61" fmla="*/ 2147483646 h 166"/>
              <a:gd name="T62" fmla="*/ 2147483646 w 267"/>
              <a:gd name="T63" fmla="*/ 2147483646 h 166"/>
              <a:gd name="T64" fmla="*/ 2147483646 w 267"/>
              <a:gd name="T65" fmla="*/ 2147483646 h 166"/>
              <a:gd name="T66" fmla="*/ 2147483646 w 267"/>
              <a:gd name="T67" fmla="*/ 2147483646 h 166"/>
              <a:gd name="T68" fmla="*/ 2147483646 w 267"/>
              <a:gd name="T69" fmla="*/ 2147483646 h 166"/>
              <a:gd name="T70" fmla="*/ 2147483646 w 267"/>
              <a:gd name="T71" fmla="*/ 2147483646 h 166"/>
              <a:gd name="T72" fmla="*/ 2147483646 w 267"/>
              <a:gd name="T73" fmla="*/ 2147483646 h 166"/>
              <a:gd name="T74" fmla="*/ 2147483646 w 267"/>
              <a:gd name="T75" fmla="*/ 2147483646 h 166"/>
              <a:gd name="T76" fmla="*/ 2147483646 w 267"/>
              <a:gd name="T77" fmla="*/ 2147483646 h 166"/>
              <a:gd name="T78" fmla="*/ 2147483646 w 267"/>
              <a:gd name="T79" fmla="*/ 2147483646 h 166"/>
              <a:gd name="T80" fmla="*/ 2147483646 w 267"/>
              <a:gd name="T81" fmla="*/ 2147483646 h 166"/>
              <a:gd name="T82" fmla="*/ 2147483646 w 267"/>
              <a:gd name="T83" fmla="*/ 2147483646 h 166"/>
              <a:gd name="T84" fmla="*/ 2147483646 w 267"/>
              <a:gd name="T85" fmla="*/ 2147483646 h 166"/>
              <a:gd name="T86" fmla="*/ 2147483646 w 267"/>
              <a:gd name="T87" fmla="*/ 2147483646 h 166"/>
              <a:gd name="T88" fmla="*/ 2147483646 w 267"/>
              <a:gd name="T89" fmla="*/ 2147483646 h 166"/>
              <a:gd name="T90" fmla="*/ 2147483646 w 267"/>
              <a:gd name="T91" fmla="*/ 2147483646 h 166"/>
              <a:gd name="T92" fmla="*/ 2147483646 w 267"/>
              <a:gd name="T93" fmla="*/ 2147483646 h 166"/>
              <a:gd name="T94" fmla="*/ 2147483646 w 267"/>
              <a:gd name="T95" fmla="*/ 2147483646 h 166"/>
              <a:gd name="T96" fmla="*/ 2147483646 w 267"/>
              <a:gd name="T97" fmla="*/ 2147483646 h 166"/>
              <a:gd name="T98" fmla="*/ 2147483646 w 267"/>
              <a:gd name="T99" fmla="*/ 2147483646 h 166"/>
              <a:gd name="T100" fmla="*/ 2147483646 w 267"/>
              <a:gd name="T101" fmla="*/ 2147483646 h 166"/>
              <a:gd name="T102" fmla="*/ 2147483646 w 267"/>
              <a:gd name="T103" fmla="*/ 2147483646 h 166"/>
              <a:gd name="T104" fmla="*/ 2147483646 w 267"/>
              <a:gd name="T105" fmla="*/ 2147483646 h 166"/>
              <a:gd name="T106" fmla="*/ 2147483646 w 267"/>
              <a:gd name="T107" fmla="*/ 2147483646 h 166"/>
              <a:gd name="T108" fmla="*/ 2147483646 w 267"/>
              <a:gd name="T109" fmla="*/ 2147483646 h 166"/>
              <a:gd name="T110" fmla="*/ 2147483646 w 267"/>
              <a:gd name="T111" fmla="*/ 2147483646 h 166"/>
              <a:gd name="T112" fmla="*/ 2147483646 w 267"/>
              <a:gd name="T113" fmla="*/ 2147483646 h 166"/>
              <a:gd name="T114" fmla="*/ 2147483646 w 267"/>
              <a:gd name="T115" fmla="*/ 1500111957 h 1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67" h="166">
                <a:moveTo>
                  <a:pt x="0" y="90"/>
                </a:moveTo>
                <a:lnTo>
                  <a:pt x="1" y="90"/>
                </a:lnTo>
                <a:lnTo>
                  <a:pt x="2" y="91"/>
                </a:lnTo>
                <a:lnTo>
                  <a:pt x="3" y="91"/>
                </a:lnTo>
                <a:lnTo>
                  <a:pt x="3" y="92"/>
                </a:lnTo>
                <a:lnTo>
                  <a:pt x="3" y="94"/>
                </a:lnTo>
                <a:lnTo>
                  <a:pt x="4" y="94"/>
                </a:lnTo>
                <a:lnTo>
                  <a:pt x="4" y="95"/>
                </a:lnTo>
                <a:lnTo>
                  <a:pt x="5" y="95"/>
                </a:lnTo>
                <a:lnTo>
                  <a:pt x="5" y="96"/>
                </a:lnTo>
                <a:lnTo>
                  <a:pt x="4" y="96"/>
                </a:lnTo>
                <a:lnTo>
                  <a:pt x="3" y="95"/>
                </a:lnTo>
                <a:lnTo>
                  <a:pt x="3" y="96"/>
                </a:lnTo>
                <a:lnTo>
                  <a:pt x="4" y="97"/>
                </a:lnTo>
                <a:lnTo>
                  <a:pt x="5" y="96"/>
                </a:lnTo>
                <a:lnTo>
                  <a:pt x="7" y="97"/>
                </a:lnTo>
                <a:lnTo>
                  <a:pt x="8" y="97"/>
                </a:lnTo>
                <a:lnTo>
                  <a:pt x="8" y="98"/>
                </a:lnTo>
                <a:lnTo>
                  <a:pt x="7" y="98"/>
                </a:lnTo>
                <a:lnTo>
                  <a:pt x="7" y="99"/>
                </a:lnTo>
                <a:lnTo>
                  <a:pt x="8" y="101"/>
                </a:lnTo>
                <a:lnTo>
                  <a:pt x="9" y="102"/>
                </a:lnTo>
                <a:lnTo>
                  <a:pt x="10" y="103"/>
                </a:lnTo>
                <a:lnTo>
                  <a:pt x="11" y="104"/>
                </a:lnTo>
                <a:lnTo>
                  <a:pt x="13" y="104"/>
                </a:lnTo>
                <a:lnTo>
                  <a:pt x="10" y="104"/>
                </a:lnTo>
                <a:lnTo>
                  <a:pt x="9" y="103"/>
                </a:lnTo>
                <a:lnTo>
                  <a:pt x="8" y="103"/>
                </a:lnTo>
                <a:lnTo>
                  <a:pt x="7" y="103"/>
                </a:lnTo>
                <a:lnTo>
                  <a:pt x="7" y="102"/>
                </a:lnTo>
                <a:lnTo>
                  <a:pt x="5" y="103"/>
                </a:lnTo>
                <a:lnTo>
                  <a:pt x="5" y="104"/>
                </a:lnTo>
                <a:lnTo>
                  <a:pt x="7" y="104"/>
                </a:lnTo>
                <a:lnTo>
                  <a:pt x="8" y="105"/>
                </a:lnTo>
                <a:lnTo>
                  <a:pt x="9" y="105"/>
                </a:lnTo>
                <a:lnTo>
                  <a:pt x="8" y="105"/>
                </a:lnTo>
                <a:lnTo>
                  <a:pt x="7" y="107"/>
                </a:lnTo>
                <a:lnTo>
                  <a:pt x="8" y="107"/>
                </a:lnTo>
                <a:lnTo>
                  <a:pt x="9" y="108"/>
                </a:lnTo>
                <a:lnTo>
                  <a:pt x="8" y="109"/>
                </a:lnTo>
                <a:lnTo>
                  <a:pt x="7" y="109"/>
                </a:lnTo>
                <a:lnTo>
                  <a:pt x="7" y="108"/>
                </a:lnTo>
                <a:lnTo>
                  <a:pt x="7" y="109"/>
                </a:lnTo>
                <a:lnTo>
                  <a:pt x="8" y="109"/>
                </a:lnTo>
                <a:lnTo>
                  <a:pt x="8" y="110"/>
                </a:lnTo>
                <a:lnTo>
                  <a:pt x="9" y="111"/>
                </a:lnTo>
                <a:lnTo>
                  <a:pt x="9" y="113"/>
                </a:lnTo>
                <a:lnTo>
                  <a:pt x="8" y="114"/>
                </a:lnTo>
                <a:lnTo>
                  <a:pt x="11" y="115"/>
                </a:lnTo>
                <a:lnTo>
                  <a:pt x="8" y="116"/>
                </a:lnTo>
                <a:lnTo>
                  <a:pt x="9" y="117"/>
                </a:lnTo>
                <a:lnTo>
                  <a:pt x="7" y="117"/>
                </a:lnTo>
                <a:lnTo>
                  <a:pt x="8" y="118"/>
                </a:lnTo>
                <a:lnTo>
                  <a:pt x="8" y="120"/>
                </a:lnTo>
                <a:lnTo>
                  <a:pt x="9" y="121"/>
                </a:lnTo>
                <a:lnTo>
                  <a:pt x="7" y="121"/>
                </a:lnTo>
                <a:lnTo>
                  <a:pt x="5" y="121"/>
                </a:lnTo>
                <a:lnTo>
                  <a:pt x="7" y="121"/>
                </a:lnTo>
                <a:lnTo>
                  <a:pt x="7" y="122"/>
                </a:lnTo>
                <a:lnTo>
                  <a:pt x="5" y="121"/>
                </a:lnTo>
                <a:lnTo>
                  <a:pt x="4" y="121"/>
                </a:lnTo>
                <a:lnTo>
                  <a:pt x="4" y="122"/>
                </a:lnTo>
                <a:lnTo>
                  <a:pt x="5" y="122"/>
                </a:lnTo>
                <a:lnTo>
                  <a:pt x="4" y="123"/>
                </a:lnTo>
                <a:lnTo>
                  <a:pt x="5" y="123"/>
                </a:lnTo>
                <a:lnTo>
                  <a:pt x="8" y="126"/>
                </a:lnTo>
                <a:lnTo>
                  <a:pt x="9" y="127"/>
                </a:lnTo>
                <a:lnTo>
                  <a:pt x="8" y="127"/>
                </a:lnTo>
                <a:lnTo>
                  <a:pt x="7" y="126"/>
                </a:lnTo>
                <a:lnTo>
                  <a:pt x="4" y="123"/>
                </a:lnTo>
                <a:lnTo>
                  <a:pt x="3" y="124"/>
                </a:lnTo>
                <a:lnTo>
                  <a:pt x="4" y="126"/>
                </a:lnTo>
                <a:lnTo>
                  <a:pt x="5" y="126"/>
                </a:lnTo>
                <a:lnTo>
                  <a:pt x="3" y="127"/>
                </a:lnTo>
                <a:lnTo>
                  <a:pt x="4" y="128"/>
                </a:lnTo>
                <a:lnTo>
                  <a:pt x="5" y="128"/>
                </a:lnTo>
                <a:lnTo>
                  <a:pt x="7" y="127"/>
                </a:lnTo>
                <a:lnTo>
                  <a:pt x="5" y="127"/>
                </a:lnTo>
                <a:lnTo>
                  <a:pt x="7" y="127"/>
                </a:lnTo>
                <a:lnTo>
                  <a:pt x="8" y="128"/>
                </a:lnTo>
                <a:lnTo>
                  <a:pt x="7" y="128"/>
                </a:lnTo>
                <a:lnTo>
                  <a:pt x="5" y="128"/>
                </a:lnTo>
                <a:lnTo>
                  <a:pt x="7" y="129"/>
                </a:lnTo>
                <a:lnTo>
                  <a:pt x="8" y="130"/>
                </a:lnTo>
                <a:lnTo>
                  <a:pt x="8" y="131"/>
                </a:lnTo>
                <a:lnTo>
                  <a:pt x="9" y="133"/>
                </a:lnTo>
                <a:lnTo>
                  <a:pt x="10" y="133"/>
                </a:lnTo>
                <a:lnTo>
                  <a:pt x="9" y="133"/>
                </a:lnTo>
                <a:lnTo>
                  <a:pt x="10" y="134"/>
                </a:lnTo>
                <a:lnTo>
                  <a:pt x="9" y="134"/>
                </a:lnTo>
                <a:lnTo>
                  <a:pt x="8" y="134"/>
                </a:lnTo>
                <a:lnTo>
                  <a:pt x="7" y="134"/>
                </a:lnTo>
                <a:lnTo>
                  <a:pt x="8" y="135"/>
                </a:lnTo>
                <a:lnTo>
                  <a:pt x="9" y="136"/>
                </a:lnTo>
                <a:lnTo>
                  <a:pt x="10" y="136"/>
                </a:lnTo>
                <a:lnTo>
                  <a:pt x="10" y="137"/>
                </a:lnTo>
                <a:lnTo>
                  <a:pt x="11" y="139"/>
                </a:lnTo>
                <a:lnTo>
                  <a:pt x="11" y="140"/>
                </a:lnTo>
                <a:lnTo>
                  <a:pt x="10" y="139"/>
                </a:lnTo>
                <a:lnTo>
                  <a:pt x="9" y="139"/>
                </a:lnTo>
                <a:lnTo>
                  <a:pt x="8" y="137"/>
                </a:lnTo>
                <a:lnTo>
                  <a:pt x="7" y="136"/>
                </a:lnTo>
                <a:lnTo>
                  <a:pt x="5" y="135"/>
                </a:lnTo>
                <a:lnTo>
                  <a:pt x="4" y="136"/>
                </a:lnTo>
                <a:lnTo>
                  <a:pt x="5" y="137"/>
                </a:lnTo>
                <a:lnTo>
                  <a:pt x="7" y="139"/>
                </a:lnTo>
                <a:lnTo>
                  <a:pt x="7" y="140"/>
                </a:lnTo>
                <a:lnTo>
                  <a:pt x="9" y="142"/>
                </a:lnTo>
                <a:lnTo>
                  <a:pt x="9" y="141"/>
                </a:lnTo>
                <a:lnTo>
                  <a:pt x="8" y="141"/>
                </a:lnTo>
                <a:lnTo>
                  <a:pt x="9" y="141"/>
                </a:lnTo>
                <a:lnTo>
                  <a:pt x="10" y="141"/>
                </a:lnTo>
                <a:lnTo>
                  <a:pt x="11" y="142"/>
                </a:lnTo>
                <a:lnTo>
                  <a:pt x="13" y="142"/>
                </a:lnTo>
                <a:lnTo>
                  <a:pt x="13" y="141"/>
                </a:lnTo>
                <a:lnTo>
                  <a:pt x="14" y="141"/>
                </a:lnTo>
                <a:lnTo>
                  <a:pt x="15" y="142"/>
                </a:lnTo>
                <a:lnTo>
                  <a:pt x="15" y="141"/>
                </a:lnTo>
                <a:lnTo>
                  <a:pt x="16" y="141"/>
                </a:lnTo>
                <a:lnTo>
                  <a:pt x="16" y="140"/>
                </a:lnTo>
                <a:lnTo>
                  <a:pt x="17" y="140"/>
                </a:lnTo>
                <a:lnTo>
                  <a:pt x="17" y="139"/>
                </a:lnTo>
                <a:lnTo>
                  <a:pt x="17" y="137"/>
                </a:lnTo>
                <a:lnTo>
                  <a:pt x="19" y="137"/>
                </a:lnTo>
                <a:lnTo>
                  <a:pt x="20" y="137"/>
                </a:lnTo>
                <a:lnTo>
                  <a:pt x="20" y="139"/>
                </a:lnTo>
                <a:lnTo>
                  <a:pt x="19" y="140"/>
                </a:lnTo>
                <a:lnTo>
                  <a:pt x="19" y="141"/>
                </a:lnTo>
                <a:lnTo>
                  <a:pt x="17" y="142"/>
                </a:lnTo>
                <a:lnTo>
                  <a:pt x="19" y="143"/>
                </a:lnTo>
                <a:lnTo>
                  <a:pt x="20" y="142"/>
                </a:lnTo>
                <a:lnTo>
                  <a:pt x="21" y="142"/>
                </a:lnTo>
                <a:lnTo>
                  <a:pt x="21" y="143"/>
                </a:lnTo>
                <a:lnTo>
                  <a:pt x="21" y="145"/>
                </a:lnTo>
                <a:lnTo>
                  <a:pt x="21" y="146"/>
                </a:lnTo>
                <a:lnTo>
                  <a:pt x="20" y="146"/>
                </a:lnTo>
                <a:lnTo>
                  <a:pt x="21" y="147"/>
                </a:lnTo>
                <a:lnTo>
                  <a:pt x="22" y="146"/>
                </a:lnTo>
                <a:lnTo>
                  <a:pt x="23" y="146"/>
                </a:lnTo>
                <a:lnTo>
                  <a:pt x="24" y="146"/>
                </a:lnTo>
                <a:lnTo>
                  <a:pt x="26" y="147"/>
                </a:lnTo>
                <a:lnTo>
                  <a:pt x="27" y="146"/>
                </a:lnTo>
                <a:lnTo>
                  <a:pt x="27" y="145"/>
                </a:lnTo>
                <a:lnTo>
                  <a:pt x="27" y="143"/>
                </a:lnTo>
                <a:lnTo>
                  <a:pt x="28" y="143"/>
                </a:lnTo>
                <a:lnTo>
                  <a:pt x="30" y="145"/>
                </a:lnTo>
                <a:lnTo>
                  <a:pt x="32" y="145"/>
                </a:lnTo>
                <a:lnTo>
                  <a:pt x="34" y="145"/>
                </a:lnTo>
                <a:lnTo>
                  <a:pt x="35" y="146"/>
                </a:lnTo>
                <a:lnTo>
                  <a:pt x="36" y="146"/>
                </a:lnTo>
                <a:lnTo>
                  <a:pt x="35" y="148"/>
                </a:lnTo>
                <a:lnTo>
                  <a:pt x="34" y="147"/>
                </a:lnTo>
                <a:lnTo>
                  <a:pt x="32" y="148"/>
                </a:lnTo>
                <a:lnTo>
                  <a:pt x="30" y="148"/>
                </a:lnTo>
                <a:lnTo>
                  <a:pt x="29" y="149"/>
                </a:lnTo>
                <a:lnTo>
                  <a:pt x="32" y="150"/>
                </a:lnTo>
                <a:lnTo>
                  <a:pt x="33" y="149"/>
                </a:lnTo>
                <a:lnTo>
                  <a:pt x="32" y="149"/>
                </a:lnTo>
                <a:lnTo>
                  <a:pt x="33" y="149"/>
                </a:lnTo>
                <a:lnTo>
                  <a:pt x="34" y="150"/>
                </a:lnTo>
                <a:lnTo>
                  <a:pt x="33" y="150"/>
                </a:lnTo>
                <a:lnTo>
                  <a:pt x="33" y="152"/>
                </a:lnTo>
                <a:lnTo>
                  <a:pt x="35" y="153"/>
                </a:lnTo>
                <a:lnTo>
                  <a:pt x="36" y="152"/>
                </a:lnTo>
                <a:lnTo>
                  <a:pt x="36" y="150"/>
                </a:lnTo>
                <a:lnTo>
                  <a:pt x="37" y="149"/>
                </a:lnTo>
                <a:lnTo>
                  <a:pt x="39" y="150"/>
                </a:lnTo>
                <a:lnTo>
                  <a:pt x="40" y="150"/>
                </a:lnTo>
                <a:lnTo>
                  <a:pt x="40" y="148"/>
                </a:lnTo>
                <a:lnTo>
                  <a:pt x="41" y="148"/>
                </a:lnTo>
                <a:lnTo>
                  <a:pt x="41" y="147"/>
                </a:lnTo>
                <a:lnTo>
                  <a:pt x="39" y="147"/>
                </a:lnTo>
                <a:lnTo>
                  <a:pt x="41" y="147"/>
                </a:lnTo>
                <a:lnTo>
                  <a:pt x="42" y="147"/>
                </a:lnTo>
                <a:lnTo>
                  <a:pt x="43" y="146"/>
                </a:lnTo>
                <a:lnTo>
                  <a:pt x="42" y="147"/>
                </a:lnTo>
                <a:lnTo>
                  <a:pt x="42" y="148"/>
                </a:lnTo>
                <a:lnTo>
                  <a:pt x="41" y="149"/>
                </a:lnTo>
                <a:lnTo>
                  <a:pt x="40" y="150"/>
                </a:lnTo>
                <a:lnTo>
                  <a:pt x="42" y="150"/>
                </a:lnTo>
                <a:lnTo>
                  <a:pt x="43" y="149"/>
                </a:lnTo>
                <a:lnTo>
                  <a:pt x="43" y="150"/>
                </a:lnTo>
                <a:lnTo>
                  <a:pt x="42" y="152"/>
                </a:lnTo>
                <a:lnTo>
                  <a:pt x="40" y="152"/>
                </a:lnTo>
                <a:lnTo>
                  <a:pt x="40" y="153"/>
                </a:lnTo>
                <a:lnTo>
                  <a:pt x="42" y="154"/>
                </a:lnTo>
                <a:lnTo>
                  <a:pt x="45" y="154"/>
                </a:lnTo>
                <a:lnTo>
                  <a:pt x="41" y="154"/>
                </a:lnTo>
                <a:lnTo>
                  <a:pt x="40" y="154"/>
                </a:lnTo>
                <a:lnTo>
                  <a:pt x="41" y="155"/>
                </a:lnTo>
                <a:lnTo>
                  <a:pt x="41" y="156"/>
                </a:lnTo>
                <a:lnTo>
                  <a:pt x="39" y="156"/>
                </a:lnTo>
                <a:lnTo>
                  <a:pt x="39" y="159"/>
                </a:lnTo>
                <a:lnTo>
                  <a:pt x="39" y="160"/>
                </a:lnTo>
                <a:lnTo>
                  <a:pt x="41" y="161"/>
                </a:lnTo>
                <a:lnTo>
                  <a:pt x="42" y="161"/>
                </a:lnTo>
                <a:lnTo>
                  <a:pt x="45" y="161"/>
                </a:lnTo>
                <a:lnTo>
                  <a:pt x="46" y="161"/>
                </a:lnTo>
                <a:lnTo>
                  <a:pt x="48" y="160"/>
                </a:lnTo>
                <a:lnTo>
                  <a:pt x="49" y="160"/>
                </a:lnTo>
                <a:lnTo>
                  <a:pt x="50" y="159"/>
                </a:lnTo>
                <a:lnTo>
                  <a:pt x="50" y="158"/>
                </a:lnTo>
                <a:lnTo>
                  <a:pt x="50" y="156"/>
                </a:lnTo>
                <a:lnTo>
                  <a:pt x="50" y="155"/>
                </a:lnTo>
                <a:lnTo>
                  <a:pt x="52" y="154"/>
                </a:lnTo>
                <a:lnTo>
                  <a:pt x="50" y="153"/>
                </a:lnTo>
                <a:lnTo>
                  <a:pt x="53" y="154"/>
                </a:lnTo>
                <a:lnTo>
                  <a:pt x="55" y="154"/>
                </a:lnTo>
                <a:lnTo>
                  <a:pt x="53" y="156"/>
                </a:lnTo>
                <a:lnTo>
                  <a:pt x="54" y="156"/>
                </a:lnTo>
                <a:lnTo>
                  <a:pt x="55" y="156"/>
                </a:lnTo>
                <a:lnTo>
                  <a:pt x="56" y="158"/>
                </a:lnTo>
                <a:lnTo>
                  <a:pt x="55" y="159"/>
                </a:lnTo>
                <a:lnTo>
                  <a:pt x="54" y="160"/>
                </a:lnTo>
                <a:lnTo>
                  <a:pt x="53" y="161"/>
                </a:lnTo>
                <a:lnTo>
                  <a:pt x="54" y="162"/>
                </a:lnTo>
                <a:lnTo>
                  <a:pt x="56" y="162"/>
                </a:lnTo>
                <a:lnTo>
                  <a:pt x="58" y="162"/>
                </a:lnTo>
                <a:lnTo>
                  <a:pt x="60" y="162"/>
                </a:lnTo>
                <a:lnTo>
                  <a:pt x="61" y="161"/>
                </a:lnTo>
                <a:lnTo>
                  <a:pt x="62" y="161"/>
                </a:lnTo>
                <a:lnTo>
                  <a:pt x="62" y="162"/>
                </a:lnTo>
                <a:lnTo>
                  <a:pt x="61" y="163"/>
                </a:lnTo>
                <a:lnTo>
                  <a:pt x="59" y="165"/>
                </a:lnTo>
                <a:lnTo>
                  <a:pt x="56" y="165"/>
                </a:lnTo>
                <a:lnTo>
                  <a:pt x="55" y="166"/>
                </a:lnTo>
                <a:lnTo>
                  <a:pt x="59" y="166"/>
                </a:lnTo>
                <a:lnTo>
                  <a:pt x="61" y="165"/>
                </a:lnTo>
                <a:lnTo>
                  <a:pt x="64" y="165"/>
                </a:lnTo>
                <a:lnTo>
                  <a:pt x="66" y="163"/>
                </a:lnTo>
                <a:lnTo>
                  <a:pt x="67" y="162"/>
                </a:lnTo>
                <a:lnTo>
                  <a:pt x="68" y="162"/>
                </a:lnTo>
                <a:lnTo>
                  <a:pt x="73" y="161"/>
                </a:lnTo>
                <a:lnTo>
                  <a:pt x="75" y="161"/>
                </a:lnTo>
                <a:lnTo>
                  <a:pt x="78" y="161"/>
                </a:lnTo>
                <a:lnTo>
                  <a:pt x="79" y="160"/>
                </a:lnTo>
                <a:lnTo>
                  <a:pt x="82" y="159"/>
                </a:lnTo>
                <a:lnTo>
                  <a:pt x="84" y="158"/>
                </a:lnTo>
                <a:lnTo>
                  <a:pt x="86" y="159"/>
                </a:lnTo>
                <a:lnTo>
                  <a:pt x="88" y="158"/>
                </a:lnTo>
                <a:lnTo>
                  <a:pt x="90" y="158"/>
                </a:lnTo>
                <a:lnTo>
                  <a:pt x="91" y="158"/>
                </a:lnTo>
                <a:lnTo>
                  <a:pt x="92" y="158"/>
                </a:lnTo>
                <a:lnTo>
                  <a:pt x="91" y="156"/>
                </a:lnTo>
                <a:lnTo>
                  <a:pt x="93" y="156"/>
                </a:lnTo>
                <a:lnTo>
                  <a:pt x="93" y="158"/>
                </a:lnTo>
                <a:lnTo>
                  <a:pt x="93" y="159"/>
                </a:lnTo>
                <a:lnTo>
                  <a:pt x="94" y="159"/>
                </a:lnTo>
                <a:lnTo>
                  <a:pt x="96" y="158"/>
                </a:lnTo>
                <a:lnTo>
                  <a:pt x="96" y="159"/>
                </a:lnTo>
                <a:lnTo>
                  <a:pt x="94" y="160"/>
                </a:lnTo>
                <a:lnTo>
                  <a:pt x="97" y="160"/>
                </a:lnTo>
                <a:lnTo>
                  <a:pt x="98" y="159"/>
                </a:lnTo>
                <a:lnTo>
                  <a:pt x="99" y="158"/>
                </a:lnTo>
                <a:lnTo>
                  <a:pt x="100" y="156"/>
                </a:lnTo>
                <a:lnTo>
                  <a:pt x="101" y="155"/>
                </a:lnTo>
                <a:lnTo>
                  <a:pt x="103" y="154"/>
                </a:lnTo>
                <a:lnTo>
                  <a:pt x="106" y="154"/>
                </a:lnTo>
                <a:lnTo>
                  <a:pt x="109" y="154"/>
                </a:lnTo>
                <a:lnTo>
                  <a:pt x="110" y="153"/>
                </a:lnTo>
                <a:lnTo>
                  <a:pt x="112" y="152"/>
                </a:lnTo>
                <a:lnTo>
                  <a:pt x="114" y="152"/>
                </a:lnTo>
                <a:lnTo>
                  <a:pt x="113" y="150"/>
                </a:lnTo>
                <a:lnTo>
                  <a:pt x="116" y="150"/>
                </a:lnTo>
                <a:lnTo>
                  <a:pt x="118" y="150"/>
                </a:lnTo>
                <a:lnTo>
                  <a:pt x="119" y="150"/>
                </a:lnTo>
                <a:lnTo>
                  <a:pt x="122" y="150"/>
                </a:lnTo>
                <a:lnTo>
                  <a:pt x="123" y="150"/>
                </a:lnTo>
                <a:lnTo>
                  <a:pt x="123" y="149"/>
                </a:lnTo>
                <a:lnTo>
                  <a:pt x="124" y="148"/>
                </a:lnTo>
                <a:lnTo>
                  <a:pt x="124" y="147"/>
                </a:lnTo>
                <a:lnTo>
                  <a:pt x="125" y="147"/>
                </a:lnTo>
                <a:lnTo>
                  <a:pt x="128" y="147"/>
                </a:lnTo>
                <a:lnTo>
                  <a:pt x="126" y="148"/>
                </a:lnTo>
                <a:lnTo>
                  <a:pt x="129" y="149"/>
                </a:lnTo>
                <a:lnTo>
                  <a:pt x="130" y="150"/>
                </a:lnTo>
                <a:lnTo>
                  <a:pt x="132" y="150"/>
                </a:lnTo>
                <a:lnTo>
                  <a:pt x="135" y="150"/>
                </a:lnTo>
                <a:lnTo>
                  <a:pt x="136" y="150"/>
                </a:lnTo>
                <a:lnTo>
                  <a:pt x="138" y="149"/>
                </a:lnTo>
                <a:lnTo>
                  <a:pt x="139" y="149"/>
                </a:lnTo>
                <a:lnTo>
                  <a:pt x="141" y="148"/>
                </a:lnTo>
                <a:lnTo>
                  <a:pt x="141" y="147"/>
                </a:lnTo>
                <a:lnTo>
                  <a:pt x="143" y="146"/>
                </a:lnTo>
                <a:lnTo>
                  <a:pt x="149" y="145"/>
                </a:lnTo>
                <a:lnTo>
                  <a:pt x="152" y="145"/>
                </a:lnTo>
                <a:lnTo>
                  <a:pt x="154" y="145"/>
                </a:lnTo>
                <a:lnTo>
                  <a:pt x="155" y="145"/>
                </a:lnTo>
                <a:lnTo>
                  <a:pt x="155" y="143"/>
                </a:lnTo>
                <a:lnTo>
                  <a:pt x="156" y="143"/>
                </a:lnTo>
                <a:lnTo>
                  <a:pt x="158" y="142"/>
                </a:lnTo>
                <a:lnTo>
                  <a:pt x="161" y="142"/>
                </a:lnTo>
                <a:lnTo>
                  <a:pt x="162" y="145"/>
                </a:lnTo>
                <a:lnTo>
                  <a:pt x="164" y="146"/>
                </a:lnTo>
                <a:lnTo>
                  <a:pt x="164" y="145"/>
                </a:lnTo>
                <a:lnTo>
                  <a:pt x="163" y="143"/>
                </a:lnTo>
                <a:lnTo>
                  <a:pt x="162" y="142"/>
                </a:lnTo>
                <a:lnTo>
                  <a:pt x="163" y="141"/>
                </a:lnTo>
                <a:lnTo>
                  <a:pt x="164" y="140"/>
                </a:lnTo>
                <a:lnTo>
                  <a:pt x="165" y="140"/>
                </a:lnTo>
                <a:lnTo>
                  <a:pt x="167" y="140"/>
                </a:lnTo>
                <a:lnTo>
                  <a:pt x="169" y="141"/>
                </a:lnTo>
                <a:lnTo>
                  <a:pt x="171" y="141"/>
                </a:lnTo>
                <a:lnTo>
                  <a:pt x="173" y="141"/>
                </a:lnTo>
                <a:lnTo>
                  <a:pt x="174" y="142"/>
                </a:lnTo>
                <a:lnTo>
                  <a:pt x="175" y="142"/>
                </a:lnTo>
                <a:lnTo>
                  <a:pt x="175" y="141"/>
                </a:lnTo>
                <a:lnTo>
                  <a:pt x="177" y="142"/>
                </a:lnTo>
                <a:lnTo>
                  <a:pt x="178" y="142"/>
                </a:lnTo>
                <a:lnTo>
                  <a:pt x="180" y="142"/>
                </a:lnTo>
                <a:lnTo>
                  <a:pt x="177" y="141"/>
                </a:lnTo>
                <a:lnTo>
                  <a:pt x="178" y="141"/>
                </a:lnTo>
                <a:lnTo>
                  <a:pt x="180" y="141"/>
                </a:lnTo>
                <a:lnTo>
                  <a:pt x="180" y="142"/>
                </a:lnTo>
                <a:lnTo>
                  <a:pt x="181" y="142"/>
                </a:lnTo>
                <a:lnTo>
                  <a:pt x="182" y="140"/>
                </a:lnTo>
                <a:lnTo>
                  <a:pt x="181" y="140"/>
                </a:lnTo>
                <a:lnTo>
                  <a:pt x="182" y="139"/>
                </a:lnTo>
                <a:lnTo>
                  <a:pt x="183" y="139"/>
                </a:lnTo>
                <a:lnTo>
                  <a:pt x="184" y="139"/>
                </a:lnTo>
                <a:lnTo>
                  <a:pt x="187" y="135"/>
                </a:lnTo>
                <a:lnTo>
                  <a:pt x="189" y="133"/>
                </a:lnTo>
                <a:lnTo>
                  <a:pt x="192" y="130"/>
                </a:lnTo>
                <a:lnTo>
                  <a:pt x="194" y="129"/>
                </a:lnTo>
                <a:lnTo>
                  <a:pt x="196" y="128"/>
                </a:lnTo>
                <a:lnTo>
                  <a:pt x="197" y="127"/>
                </a:lnTo>
                <a:lnTo>
                  <a:pt x="200" y="126"/>
                </a:lnTo>
                <a:lnTo>
                  <a:pt x="202" y="124"/>
                </a:lnTo>
                <a:lnTo>
                  <a:pt x="203" y="124"/>
                </a:lnTo>
                <a:lnTo>
                  <a:pt x="205" y="122"/>
                </a:lnTo>
                <a:lnTo>
                  <a:pt x="205" y="121"/>
                </a:lnTo>
                <a:lnTo>
                  <a:pt x="207" y="120"/>
                </a:lnTo>
                <a:lnTo>
                  <a:pt x="209" y="118"/>
                </a:lnTo>
                <a:lnTo>
                  <a:pt x="212" y="117"/>
                </a:lnTo>
                <a:lnTo>
                  <a:pt x="213" y="116"/>
                </a:lnTo>
                <a:lnTo>
                  <a:pt x="214" y="115"/>
                </a:lnTo>
                <a:lnTo>
                  <a:pt x="216" y="114"/>
                </a:lnTo>
                <a:lnTo>
                  <a:pt x="218" y="113"/>
                </a:lnTo>
                <a:lnTo>
                  <a:pt x="219" y="110"/>
                </a:lnTo>
                <a:lnTo>
                  <a:pt x="221" y="109"/>
                </a:lnTo>
                <a:lnTo>
                  <a:pt x="222" y="108"/>
                </a:lnTo>
                <a:lnTo>
                  <a:pt x="222" y="107"/>
                </a:lnTo>
                <a:lnTo>
                  <a:pt x="226" y="105"/>
                </a:lnTo>
                <a:lnTo>
                  <a:pt x="227" y="105"/>
                </a:lnTo>
                <a:lnTo>
                  <a:pt x="227" y="103"/>
                </a:lnTo>
                <a:lnTo>
                  <a:pt x="229" y="102"/>
                </a:lnTo>
                <a:lnTo>
                  <a:pt x="231" y="101"/>
                </a:lnTo>
                <a:lnTo>
                  <a:pt x="233" y="98"/>
                </a:lnTo>
                <a:lnTo>
                  <a:pt x="234" y="97"/>
                </a:lnTo>
                <a:lnTo>
                  <a:pt x="235" y="97"/>
                </a:lnTo>
                <a:lnTo>
                  <a:pt x="235" y="96"/>
                </a:lnTo>
                <a:lnTo>
                  <a:pt x="237" y="94"/>
                </a:lnTo>
                <a:lnTo>
                  <a:pt x="238" y="94"/>
                </a:lnTo>
                <a:lnTo>
                  <a:pt x="239" y="91"/>
                </a:lnTo>
                <a:lnTo>
                  <a:pt x="241" y="90"/>
                </a:lnTo>
                <a:lnTo>
                  <a:pt x="242" y="88"/>
                </a:lnTo>
                <a:lnTo>
                  <a:pt x="245" y="86"/>
                </a:lnTo>
                <a:lnTo>
                  <a:pt x="246" y="84"/>
                </a:lnTo>
                <a:lnTo>
                  <a:pt x="248" y="82"/>
                </a:lnTo>
                <a:lnTo>
                  <a:pt x="251" y="79"/>
                </a:lnTo>
                <a:lnTo>
                  <a:pt x="254" y="78"/>
                </a:lnTo>
                <a:lnTo>
                  <a:pt x="253" y="77"/>
                </a:lnTo>
                <a:lnTo>
                  <a:pt x="254" y="77"/>
                </a:lnTo>
                <a:lnTo>
                  <a:pt x="256" y="75"/>
                </a:lnTo>
                <a:lnTo>
                  <a:pt x="259" y="72"/>
                </a:lnTo>
                <a:lnTo>
                  <a:pt x="259" y="71"/>
                </a:lnTo>
                <a:lnTo>
                  <a:pt x="260" y="70"/>
                </a:lnTo>
                <a:lnTo>
                  <a:pt x="261" y="69"/>
                </a:lnTo>
                <a:lnTo>
                  <a:pt x="267" y="58"/>
                </a:lnTo>
                <a:lnTo>
                  <a:pt x="263" y="54"/>
                </a:lnTo>
                <a:lnTo>
                  <a:pt x="261" y="53"/>
                </a:lnTo>
                <a:lnTo>
                  <a:pt x="256" y="50"/>
                </a:lnTo>
                <a:lnTo>
                  <a:pt x="254" y="46"/>
                </a:lnTo>
                <a:lnTo>
                  <a:pt x="251" y="45"/>
                </a:lnTo>
                <a:lnTo>
                  <a:pt x="250" y="44"/>
                </a:lnTo>
                <a:lnTo>
                  <a:pt x="247" y="44"/>
                </a:lnTo>
                <a:lnTo>
                  <a:pt x="245" y="41"/>
                </a:lnTo>
                <a:lnTo>
                  <a:pt x="242" y="41"/>
                </a:lnTo>
                <a:lnTo>
                  <a:pt x="241" y="40"/>
                </a:lnTo>
                <a:lnTo>
                  <a:pt x="233" y="38"/>
                </a:lnTo>
                <a:lnTo>
                  <a:pt x="229" y="35"/>
                </a:lnTo>
                <a:lnTo>
                  <a:pt x="227" y="34"/>
                </a:lnTo>
                <a:lnTo>
                  <a:pt x="216" y="26"/>
                </a:lnTo>
                <a:lnTo>
                  <a:pt x="219" y="26"/>
                </a:lnTo>
                <a:lnTo>
                  <a:pt x="220" y="25"/>
                </a:lnTo>
                <a:lnTo>
                  <a:pt x="224" y="24"/>
                </a:lnTo>
                <a:lnTo>
                  <a:pt x="222" y="25"/>
                </a:lnTo>
                <a:lnTo>
                  <a:pt x="224" y="24"/>
                </a:lnTo>
                <a:lnTo>
                  <a:pt x="225" y="22"/>
                </a:lnTo>
                <a:lnTo>
                  <a:pt x="226" y="21"/>
                </a:lnTo>
                <a:lnTo>
                  <a:pt x="227" y="19"/>
                </a:lnTo>
                <a:lnTo>
                  <a:pt x="228" y="18"/>
                </a:lnTo>
                <a:lnTo>
                  <a:pt x="228" y="15"/>
                </a:lnTo>
                <a:lnTo>
                  <a:pt x="227" y="14"/>
                </a:lnTo>
                <a:lnTo>
                  <a:pt x="225" y="13"/>
                </a:lnTo>
                <a:lnTo>
                  <a:pt x="226" y="12"/>
                </a:lnTo>
                <a:lnTo>
                  <a:pt x="225" y="11"/>
                </a:lnTo>
                <a:lnTo>
                  <a:pt x="222" y="11"/>
                </a:lnTo>
                <a:lnTo>
                  <a:pt x="221" y="11"/>
                </a:lnTo>
                <a:lnTo>
                  <a:pt x="220" y="8"/>
                </a:lnTo>
                <a:lnTo>
                  <a:pt x="219" y="8"/>
                </a:lnTo>
                <a:lnTo>
                  <a:pt x="216" y="7"/>
                </a:lnTo>
                <a:lnTo>
                  <a:pt x="214" y="7"/>
                </a:lnTo>
                <a:lnTo>
                  <a:pt x="213" y="6"/>
                </a:lnTo>
                <a:lnTo>
                  <a:pt x="212" y="5"/>
                </a:lnTo>
                <a:lnTo>
                  <a:pt x="212" y="3"/>
                </a:lnTo>
                <a:lnTo>
                  <a:pt x="212" y="2"/>
                </a:lnTo>
                <a:lnTo>
                  <a:pt x="210" y="0"/>
                </a:lnTo>
                <a:lnTo>
                  <a:pt x="209" y="0"/>
                </a:lnTo>
              </a:path>
            </a:pathLst>
          </a:custGeom>
          <a:solidFill>
            <a:schemeClr val="bg1"/>
          </a:solidFill>
          <a:ln w="3175" cmpd="sng">
            <a:solidFill>
              <a:schemeClr val="bg2"/>
            </a:solidFill>
            <a:prstDash val="solid"/>
            <a:round/>
            <a:headEnd/>
            <a:tailEnd/>
          </a:ln>
        </p:spPr>
        <p:txBody>
          <a:bodyPr/>
          <a:lstStyle/>
          <a:p>
            <a:endParaRPr lang="en-US"/>
          </a:p>
        </p:txBody>
      </p:sp>
      <p:sp>
        <p:nvSpPr>
          <p:cNvPr id="34225" name="Freeform 433"/>
          <p:cNvSpPr>
            <a:spLocks/>
          </p:cNvSpPr>
          <p:nvPr/>
        </p:nvSpPr>
        <p:spPr bwMode="auto">
          <a:xfrm>
            <a:off x="4760913" y="1770063"/>
            <a:ext cx="12700" cy="6350"/>
          </a:xfrm>
          <a:custGeom>
            <a:avLst/>
            <a:gdLst>
              <a:gd name="T0" fmla="*/ 2147483646 w 16"/>
              <a:gd name="T1" fmla="*/ 2147483646 h 7"/>
              <a:gd name="T2" fmla="*/ 2147483646 w 16"/>
              <a:gd name="T3" fmla="*/ 2147483646 h 7"/>
              <a:gd name="T4" fmla="*/ 2147483646 w 16"/>
              <a:gd name="T5" fmla="*/ 2147483646 h 7"/>
              <a:gd name="T6" fmla="*/ 0 w 16"/>
              <a:gd name="T7" fmla="*/ 2147483646 h 7"/>
              <a:gd name="T8" fmla="*/ 1000502031 w 16"/>
              <a:gd name="T9" fmla="*/ 2147483646 h 7"/>
              <a:gd name="T10" fmla="*/ 2000373825 w 16"/>
              <a:gd name="T11" fmla="*/ 2147483646 h 7"/>
              <a:gd name="T12" fmla="*/ 2147483646 w 16"/>
              <a:gd name="T13" fmla="*/ 2147483646 h 7"/>
              <a:gd name="T14" fmla="*/ 2147483646 w 16"/>
              <a:gd name="T15" fmla="*/ 2147483646 h 7"/>
              <a:gd name="T16" fmla="*/ 2000373825 w 16"/>
              <a:gd name="T17" fmla="*/ 2147483646 h 7"/>
              <a:gd name="T18" fmla="*/ 2147483646 w 16"/>
              <a:gd name="T19" fmla="*/ 2147483646 h 7"/>
              <a:gd name="T20" fmla="*/ 2147483646 w 16"/>
              <a:gd name="T21" fmla="*/ 2147483646 h 7"/>
              <a:gd name="T22" fmla="*/ 2147483646 w 16"/>
              <a:gd name="T23" fmla="*/ 2147483646 h 7"/>
              <a:gd name="T24" fmla="*/ 2147483646 w 16"/>
              <a:gd name="T25" fmla="*/ 1492755279 h 7"/>
              <a:gd name="T26" fmla="*/ 2147483646 w 16"/>
              <a:gd name="T27" fmla="*/ 1492755279 h 7"/>
              <a:gd name="T28" fmla="*/ 2147483646 w 16"/>
              <a:gd name="T29" fmla="*/ 1492755279 h 7"/>
              <a:gd name="T30" fmla="*/ 2147483646 w 16"/>
              <a:gd name="T31" fmla="*/ 746378093 h 7"/>
              <a:gd name="T32" fmla="*/ 2147483646 w 16"/>
              <a:gd name="T33" fmla="*/ 0 h 7"/>
              <a:gd name="T34" fmla="*/ 2147483646 w 16"/>
              <a:gd name="T35" fmla="*/ 0 h 7"/>
              <a:gd name="T36" fmla="*/ 2147483646 w 16"/>
              <a:gd name="T37" fmla="*/ 746378093 h 7"/>
              <a:gd name="T38" fmla="*/ 2147483646 w 16"/>
              <a:gd name="T39" fmla="*/ 1492755279 h 7"/>
              <a:gd name="T40" fmla="*/ 2147483646 w 16"/>
              <a:gd name="T41" fmla="*/ 1492755279 h 7"/>
              <a:gd name="T42" fmla="*/ 2147483646 w 16"/>
              <a:gd name="T43" fmla="*/ 1492755279 h 7"/>
              <a:gd name="T44" fmla="*/ 2147483646 w 16"/>
              <a:gd name="T45" fmla="*/ 2147483646 h 7"/>
              <a:gd name="T46" fmla="*/ 2147483646 w 16"/>
              <a:gd name="T47" fmla="*/ 2147483646 h 7"/>
              <a:gd name="T48" fmla="*/ 2147483646 w 16"/>
              <a:gd name="T49" fmla="*/ 2147483646 h 7"/>
              <a:gd name="T50" fmla="*/ 2147483646 w 16"/>
              <a:gd name="T51" fmla="*/ 2147483646 h 7"/>
              <a:gd name="T52" fmla="*/ 2147483646 w 16"/>
              <a:gd name="T53" fmla="*/ 2147483646 h 7"/>
              <a:gd name="T54" fmla="*/ 2147483646 w 16"/>
              <a:gd name="T55" fmla="*/ 2147483646 h 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 h="7">
                <a:moveTo>
                  <a:pt x="9" y="6"/>
                </a:moveTo>
                <a:lnTo>
                  <a:pt x="7" y="7"/>
                </a:lnTo>
                <a:lnTo>
                  <a:pt x="5" y="7"/>
                </a:lnTo>
                <a:lnTo>
                  <a:pt x="0" y="6"/>
                </a:lnTo>
                <a:lnTo>
                  <a:pt x="2" y="6"/>
                </a:lnTo>
                <a:lnTo>
                  <a:pt x="4" y="6"/>
                </a:lnTo>
                <a:lnTo>
                  <a:pt x="7" y="4"/>
                </a:lnTo>
                <a:lnTo>
                  <a:pt x="5" y="4"/>
                </a:lnTo>
                <a:lnTo>
                  <a:pt x="4" y="4"/>
                </a:lnTo>
                <a:lnTo>
                  <a:pt x="5" y="3"/>
                </a:lnTo>
                <a:lnTo>
                  <a:pt x="6" y="3"/>
                </a:lnTo>
                <a:lnTo>
                  <a:pt x="9" y="3"/>
                </a:lnTo>
                <a:lnTo>
                  <a:pt x="10" y="2"/>
                </a:lnTo>
                <a:lnTo>
                  <a:pt x="11" y="2"/>
                </a:lnTo>
                <a:lnTo>
                  <a:pt x="12" y="2"/>
                </a:lnTo>
                <a:lnTo>
                  <a:pt x="11" y="1"/>
                </a:lnTo>
                <a:lnTo>
                  <a:pt x="10" y="0"/>
                </a:lnTo>
                <a:lnTo>
                  <a:pt x="12" y="0"/>
                </a:lnTo>
                <a:lnTo>
                  <a:pt x="16" y="1"/>
                </a:lnTo>
                <a:lnTo>
                  <a:pt x="16" y="2"/>
                </a:lnTo>
                <a:lnTo>
                  <a:pt x="15" y="2"/>
                </a:lnTo>
                <a:lnTo>
                  <a:pt x="13" y="2"/>
                </a:lnTo>
                <a:lnTo>
                  <a:pt x="13" y="3"/>
                </a:lnTo>
                <a:lnTo>
                  <a:pt x="12" y="3"/>
                </a:lnTo>
                <a:lnTo>
                  <a:pt x="10" y="4"/>
                </a:lnTo>
                <a:lnTo>
                  <a:pt x="9" y="4"/>
                </a:lnTo>
                <a:lnTo>
                  <a:pt x="10" y="4"/>
                </a:lnTo>
                <a:lnTo>
                  <a:pt x="9"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6" name="Freeform 434"/>
          <p:cNvSpPr>
            <a:spLocks/>
          </p:cNvSpPr>
          <p:nvPr/>
        </p:nvSpPr>
        <p:spPr bwMode="auto">
          <a:xfrm>
            <a:off x="4754563" y="1776413"/>
            <a:ext cx="12700" cy="1587"/>
          </a:xfrm>
          <a:custGeom>
            <a:avLst/>
            <a:gdLst>
              <a:gd name="T0" fmla="*/ 2147483646 w 17"/>
              <a:gd name="T1" fmla="*/ 499935947 h 2"/>
              <a:gd name="T2" fmla="*/ 2147483646 w 17"/>
              <a:gd name="T3" fmla="*/ 499935947 h 2"/>
              <a:gd name="T4" fmla="*/ 2147483646 w 17"/>
              <a:gd name="T5" fmla="*/ 499935947 h 2"/>
              <a:gd name="T6" fmla="*/ 2147483646 w 17"/>
              <a:gd name="T7" fmla="*/ 499935947 h 2"/>
              <a:gd name="T8" fmla="*/ 2147483646 w 17"/>
              <a:gd name="T9" fmla="*/ 999242648 h 2"/>
              <a:gd name="T10" fmla="*/ 2147483646 w 17"/>
              <a:gd name="T11" fmla="*/ 499935947 h 2"/>
              <a:gd name="T12" fmla="*/ 2084492088 w 17"/>
              <a:gd name="T13" fmla="*/ 499935947 h 2"/>
              <a:gd name="T14" fmla="*/ 833796835 w 17"/>
              <a:gd name="T15" fmla="*/ 499935947 h 2"/>
              <a:gd name="T16" fmla="*/ 416898418 w 17"/>
              <a:gd name="T17" fmla="*/ 499935947 h 2"/>
              <a:gd name="T18" fmla="*/ 0 w 17"/>
              <a:gd name="T19" fmla="*/ 0 h 2"/>
              <a:gd name="T20" fmla="*/ 833796835 w 17"/>
              <a:gd name="T21" fmla="*/ 0 h 2"/>
              <a:gd name="T22" fmla="*/ 2084492088 w 17"/>
              <a:gd name="T23" fmla="*/ 0 h 2"/>
              <a:gd name="T24" fmla="*/ 2147483646 w 17"/>
              <a:gd name="T25" fmla="*/ 0 h 2"/>
              <a:gd name="T26" fmla="*/ 2147483646 w 17"/>
              <a:gd name="T27" fmla="*/ 499935947 h 2"/>
              <a:gd name="T28" fmla="*/ 2147483646 w 17"/>
              <a:gd name="T29" fmla="*/ 0 h 2"/>
              <a:gd name="T30" fmla="*/ 2147483646 w 17"/>
              <a:gd name="T31" fmla="*/ 0 h 2"/>
              <a:gd name="T32" fmla="*/ 2147483646 w 17"/>
              <a:gd name="T33" fmla="*/ 4999359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
                <a:moveTo>
                  <a:pt x="15" y="1"/>
                </a:moveTo>
                <a:lnTo>
                  <a:pt x="14" y="1"/>
                </a:lnTo>
                <a:lnTo>
                  <a:pt x="12" y="1"/>
                </a:lnTo>
                <a:lnTo>
                  <a:pt x="8" y="1"/>
                </a:lnTo>
                <a:lnTo>
                  <a:pt x="12" y="2"/>
                </a:lnTo>
                <a:lnTo>
                  <a:pt x="7" y="1"/>
                </a:lnTo>
                <a:lnTo>
                  <a:pt x="5" y="1"/>
                </a:lnTo>
                <a:lnTo>
                  <a:pt x="2" y="1"/>
                </a:lnTo>
                <a:lnTo>
                  <a:pt x="1" y="1"/>
                </a:lnTo>
                <a:lnTo>
                  <a:pt x="0" y="0"/>
                </a:lnTo>
                <a:lnTo>
                  <a:pt x="2" y="0"/>
                </a:lnTo>
                <a:lnTo>
                  <a:pt x="5" y="0"/>
                </a:lnTo>
                <a:lnTo>
                  <a:pt x="7" y="0"/>
                </a:lnTo>
                <a:lnTo>
                  <a:pt x="8" y="1"/>
                </a:lnTo>
                <a:lnTo>
                  <a:pt x="13" y="0"/>
                </a:lnTo>
                <a:lnTo>
                  <a:pt x="17" y="0"/>
                </a:lnTo>
                <a:lnTo>
                  <a:pt x="15"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7" name="Freeform 435"/>
          <p:cNvSpPr>
            <a:spLocks/>
          </p:cNvSpPr>
          <p:nvPr/>
        </p:nvSpPr>
        <p:spPr bwMode="auto">
          <a:xfrm>
            <a:off x="4602163" y="1931988"/>
            <a:ext cx="19050" cy="12700"/>
          </a:xfrm>
          <a:custGeom>
            <a:avLst/>
            <a:gdLst>
              <a:gd name="T0" fmla="*/ 1000502031 w 24"/>
              <a:gd name="T1" fmla="*/ 2147483646 h 17"/>
              <a:gd name="T2" fmla="*/ 2147483646 w 24"/>
              <a:gd name="T3" fmla="*/ 2084492088 h 17"/>
              <a:gd name="T4" fmla="*/ 2147483646 w 24"/>
              <a:gd name="T5" fmla="*/ 1667593671 h 17"/>
              <a:gd name="T6" fmla="*/ 2147483646 w 24"/>
              <a:gd name="T7" fmla="*/ 2147483646 h 17"/>
              <a:gd name="T8" fmla="*/ 2147483646 w 24"/>
              <a:gd name="T9" fmla="*/ 2147483646 h 17"/>
              <a:gd name="T10" fmla="*/ 2147483646 w 24"/>
              <a:gd name="T11" fmla="*/ 2147483646 h 17"/>
              <a:gd name="T12" fmla="*/ 2147483646 w 24"/>
              <a:gd name="T13" fmla="*/ 2084492088 h 17"/>
              <a:gd name="T14" fmla="*/ 2147483646 w 24"/>
              <a:gd name="T15" fmla="*/ 2084492088 h 17"/>
              <a:gd name="T16" fmla="*/ 2147483646 w 24"/>
              <a:gd name="T17" fmla="*/ 1667593671 h 17"/>
              <a:gd name="T18" fmla="*/ 2147483646 w 24"/>
              <a:gd name="T19" fmla="*/ 1250695253 h 17"/>
              <a:gd name="T20" fmla="*/ 2147483646 w 24"/>
              <a:gd name="T21" fmla="*/ 833796835 h 17"/>
              <a:gd name="T22" fmla="*/ 2147483646 w 24"/>
              <a:gd name="T23" fmla="*/ 833796835 h 17"/>
              <a:gd name="T24" fmla="*/ 2147483646 w 24"/>
              <a:gd name="T25" fmla="*/ 1250695253 h 17"/>
              <a:gd name="T26" fmla="*/ 2147483646 w 24"/>
              <a:gd name="T27" fmla="*/ 1667593671 h 17"/>
              <a:gd name="T28" fmla="*/ 2147483646 w 24"/>
              <a:gd name="T29" fmla="*/ 1667593671 h 17"/>
              <a:gd name="T30" fmla="*/ 2147483646 w 24"/>
              <a:gd name="T31" fmla="*/ 2084492088 h 17"/>
              <a:gd name="T32" fmla="*/ 2147483646 w 24"/>
              <a:gd name="T33" fmla="*/ 2147483646 h 17"/>
              <a:gd name="T34" fmla="*/ 2147483646 w 24"/>
              <a:gd name="T35" fmla="*/ 2147483646 h 17"/>
              <a:gd name="T36" fmla="*/ 2147483646 w 24"/>
              <a:gd name="T37" fmla="*/ 2147483646 h 17"/>
              <a:gd name="T38" fmla="*/ 2147483646 w 24"/>
              <a:gd name="T39" fmla="*/ 2147483646 h 17"/>
              <a:gd name="T40" fmla="*/ 2147483646 w 24"/>
              <a:gd name="T41" fmla="*/ 2084492088 h 17"/>
              <a:gd name="T42" fmla="*/ 2147483646 w 24"/>
              <a:gd name="T43" fmla="*/ 2147483646 h 17"/>
              <a:gd name="T44" fmla="*/ 2147483646 w 24"/>
              <a:gd name="T45" fmla="*/ 2147483646 h 17"/>
              <a:gd name="T46" fmla="*/ 2147483646 w 24"/>
              <a:gd name="T47" fmla="*/ 2147483646 h 17"/>
              <a:gd name="T48" fmla="*/ 2147483646 w 24"/>
              <a:gd name="T49" fmla="*/ 2147483646 h 17"/>
              <a:gd name="T50" fmla="*/ 2147483646 w 24"/>
              <a:gd name="T51" fmla="*/ 2147483646 h 17"/>
              <a:gd name="T52" fmla="*/ 2147483646 w 24"/>
              <a:gd name="T53" fmla="*/ 2147483646 h 17"/>
              <a:gd name="T54" fmla="*/ 2147483646 w 24"/>
              <a:gd name="T55" fmla="*/ 2147483646 h 17"/>
              <a:gd name="T56" fmla="*/ 2147483646 w 24"/>
              <a:gd name="T57" fmla="*/ 2147483646 h 17"/>
              <a:gd name="T58" fmla="*/ 2147483646 w 24"/>
              <a:gd name="T59" fmla="*/ 2147483646 h 17"/>
              <a:gd name="T60" fmla="*/ 2147483646 w 24"/>
              <a:gd name="T61" fmla="*/ 2147483646 h 17"/>
              <a:gd name="T62" fmla="*/ 2147483646 w 24"/>
              <a:gd name="T63" fmla="*/ 2147483646 h 17"/>
              <a:gd name="T64" fmla="*/ 2147483646 w 24"/>
              <a:gd name="T65" fmla="*/ 2147483646 h 17"/>
              <a:gd name="T66" fmla="*/ 2147483646 w 24"/>
              <a:gd name="T67" fmla="*/ 2147483646 h 17"/>
              <a:gd name="T68" fmla="*/ 2147483646 w 24"/>
              <a:gd name="T69" fmla="*/ 2147483646 h 17"/>
              <a:gd name="T70" fmla="*/ 2147483646 w 24"/>
              <a:gd name="T71" fmla="*/ 2147483646 h 17"/>
              <a:gd name="T72" fmla="*/ 2147483646 w 24"/>
              <a:gd name="T73" fmla="*/ 2147483646 h 17"/>
              <a:gd name="T74" fmla="*/ 2147483646 w 24"/>
              <a:gd name="T75" fmla="*/ 2147483646 h 17"/>
              <a:gd name="T76" fmla="*/ 2147483646 w 24"/>
              <a:gd name="T77" fmla="*/ 2147483646 h 17"/>
              <a:gd name="T78" fmla="*/ 2147483646 w 24"/>
              <a:gd name="T79" fmla="*/ 2147483646 h 17"/>
              <a:gd name="T80" fmla="*/ 1000502031 w 24"/>
              <a:gd name="T81" fmla="*/ 2147483646 h 17"/>
              <a:gd name="T82" fmla="*/ 0 w 24"/>
              <a:gd name="T83" fmla="*/ 2147483646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 h="17">
                <a:moveTo>
                  <a:pt x="0" y="7"/>
                </a:moveTo>
                <a:lnTo>
                  <a:pt x="2" y="6"/>
                </a:lnTo>
                <a:lnTo>
                  <a:pt x="4" y="6"/>
                </a:lnTo>
                <a:lnTo>
                  <a:pt x="5" y="5"/>
                </a:lnTo>
                <a:lnTo>
                  <a:pt x="6" y="5"/>
                </a:lnTo>
                <a:lnTo>
                  <a:pt x="8" y="4"/>
                </a:lnTo>
                <a:lnTo>
                  <a:pt x="10" y="5"/>
                </a:lnTo>
                <a:lnTo>
                  <a:pt x="8" y="6"/>
                </a:lnTo>
                <a:lnTo>
                  <a:pt x="8" y="7"/>
                </a:lnTo>
                <a:lnTo>
                  <a:pt x="10" y="7"/>
                </a:lnTo>
                <a:lnTo>
                  <a:pt x="11" y="7"/>
                </a:lnTo>
                <a:lnTo>
                  <a:pt x="12" y="6"/>
                </a:lnTo>
                <a:lnTo>
                  <a:pt x="13" y="6"/>
                </a:lnTo>
                <a:lnTo>
                  <a:pt x="13" y="5"/>
                </a:lnTo>
                <a:lnTo>
                  <a:pt x="12" y="5"/>
                </a:lnTo>
                <a:lnTo>
                  <a:pt x="11" y="5"/>
                </a:lnTo>
                <a:lnTo>
                  <a:pt x="10" y="4"/>
                </a:lnTo>
                <a:lnTo>
                  <a:pt x="8" y="4"/>
                </a:lnTo>
                <a:lnTo>
                  <a:pt x="7" y="4"/>
                </a:lnTo>
                <a:lnTo>
                  <a:pt x="7" y="3"/>
                </a:lnTo>
                <a:lnTo>
                  <a:pt x="8" y="2"/>
                </a:lnTo>
                <a:lnTo>
                  <a:pt x="10" y="2"/>
                </a:lnTo>
                <a:lnTo>
                  <a:pt x="12" y="0"/>
                </a:lnTo>
                <a:lnTo>
                  <a:pt x="13" y="2"/>
                </a:lnTo>
                <a:lnTo>
                  <a:pt x="13" y="3"/>
                </a:lnTo>
                <a:lnTo>
                  <a:pt x="15" y="3"/>
                </a:lnTo>
                <a:lnTo>
                  <a:pt x="18" y="3"/>
                </a:lnTo>
                <a:lnTo>
                  <a:pt x="18" y="4"/>
                </a:lnTo>
                <a:lnTo>
                  <a:pt x="19" y="4"/>
                </a:lnTo>
                <a:lnTo>
                  <a:pt x="20" y="4"/>
                </a:lnTo>
                <a:lnTo>
                  <a:pt x="20" y="5"/>
                </a:lnTo>
                <a:lnTo>
                  <a:pt x="23" y="5"/>
                </a:lnTo>
                <a:lnTo>
                  <a:pt x="23" y="6"/>
                </a:lnTo>
                <a:lnTo>
                  <a:pt x="21" y="7"/>
                </a:lnTo>
                <a:lnTo>
                  <a:pt x="21" y="9"/>
                </a:lnTo>
                <a:lnTo>
                  <a:pt x="20" y="9"/>
                </a:lnTo>
                <a:lnTo>
                  <a:pt x="19" y="9"/>
                </a:lnTo>
                <a:lnTo>
                  <a:pt x="18" y="9"/>
                </a:lnTo>
                <a:lnTo>
                  <a:pt x="17" y="7"/>
                </a:lnTo>
                <a:lnTo>
                  <a:pt x="17" y="6"/>
                </a:lnTo>
                <a:lnTo>
                  <a:pt x="15" y="6"/>
                </a:lnTo>
                <a:lnTo>
                  <a:pt x="15" y="5"/>
                </a:lnTo>
                <a:lnTo>
                  <a:pt x="14" y="5"/>
                </a:lnTo>
                <a:lnTo>
                  <a:pt x="14" y="6"/>
                </a:lnTo>
                <a:lnTo>
                  <a:pt x="15" y="7"/>
                </a:lnTo>
                <a:lnTo>
                  <a:pt x="17" y="9"/>
                </a:lnTo>
                <a:lnTo>
                  <a:pt x="17" y="10"/>
                </a:lnTo>
                <a:lnTo>
                  <a:pt x="17" y="11"/>
                </a:lnTo>
                <a:lnTo>
                  <a:pt x="17" y="12"/>
                </a:lnTo>
                <a:lnTo>
                  <a:pt x="17" y="13"/>
                </a:lnTo>
                <a:lnTo>
                  <a:pt x="18" y="12"/>
                </a:lnTo>
                <a:lnTo>
                  <a:pt x="19" y="12"/>
                </a:lnTo>
                <a:lnTo>
                  <a:pt x="21" y="12"/>
                </a:lnTo>
                <a:lnTo>
                  <a:pt x="21" y="11"/>
                </a:lnTo>
                <a:lnTo>
                  <a:pt x="23" y="10"/>
                </a:lnTo>
                <a:lnTo>
                  <a:pt x="24" y="10"/>
                </a:lnTo>
                <a:lnTo>
                  <a:pt x="24" y="11"/>
                </a:lnTo>
                <a:lnTo>
                  <a:pt x="24" y="12"/>
                </a:lnTo>
                <a:lnTo>
                  <a:pt x="23" y="13"/>
                </a:lnTo>
                <a:lnTo>
                  <a:pt x="23" y="15"/>
                </a:lnTo>
                <a:lnTo>
                  <a:pt x="23" y="16"/>
                </a:lnTo>
                <a:lnTo>
                  <a:pt x="21" y="17"/>
                </a:lnTo>
                <a:lnTo>
                  <a:pt x="21" y="16"/>
                </a:lnTo>
                <a:lnTo>
                  <a:pt x="20" y="16"/>
                </a:lnTo>
                <a:lnTo>
                  <a:pt x="19" y="16"/>
                </a:lnTo>
                <a:lnTo>
                  <a:pt x="19" y="15"/>
                </a:lnTo>
                <a:lnTo>
                  <a:pt x="18" y="15"/>
                </a:lnTo>
                <a:lnTo>
                  <a:pt x="17" y="15"/>
                </a:lnTo>
                <a:lnTo>
                  <a:pt x="15" y="13"/>
                </a:lnTo>
                <a:lnTo>
                  <a:pt x="14" y="13"/>
                </a:lnTo>
                <a:lnTo>
                  <a:pt x="13" y="12"/>
                </a:lnTo>
                <a:lnTo>
                  <a:pt x="12" y="12"/>
                </a:lnTo>
                <a:lnTo>
                  <a:pt x="11" y="12"/>
                </a:lnTo>
                <a:lnTo>
                  <a:pt x="10" y="12"/>
                </a:lnTo>
                <a:lnTo>
                  <a:pt x="8" y="12"/>
                </a:lnTo>
                <a:lnTo>
                  <a:pt x="8" y="11"/>
                </a:lnTo>
                <a:lnTo>
                  <a:pt x="7" y="10"/>
                </a:lnTo>
                <a:lnTo>
                  <a:pt x="7" y="9"/>
                </a:lnTo>
                <a:lnTo>
                  <a:pt x="6" y="10"/>
                </a:lnTo>
                <a:lnTo>
                  <a:pt x="5" y="10"/>
                </a:lnTo>
                <a:lnTo>
                  <a:pt x="4" y="11"/>
                </a:lnTo>
                <a:lnTo>
                  <a:pt x="2" y="11"/>
                </a:lnTo>
                <a:lnTo>
                  <a:pt x="1" y="9"/>
                </a:lnTo>
                <a:lnTo>
                  <a:pt x="0" y="7"/>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8" name="Freeform 436"/>
          <p:cNvSpPr>
            <a:spLocks/>
          </p:cNvSpPr>
          <p:nvPr/>
        </p:nvSpPr>
        <p:spPr bwMode="auto">
          <a:xfrm>
            <a:off x="4624388" y="1851025"/>
            <a:ext cx="6350" cy="4763"/>
          </a:xfrm>
          <a:custGeom>
            <a:avLst/>
            <a:gdLst>
              <a:gd name="T0" fmla="*/ 0 w 10"/>
              <a:gd name="T1" fmla="*/ 500356325 h 6"/>
              <a:gd name="T2" fmla="*/ 512095750 w 10"/>
              <a:gd name="T3" fmla="*/ 500356325 h 6"/>
              <a:gd name="T4" fmla="*/ 768143625 w 10"/>
              <a:gd name="T5" fmla="*/ 500356325 h 6"/>
              <a:gd name="T6" fmla="*/ 1024191500 w 10"/>
              <a:gd name="T7" fmla="*/ 0 h 6"/>
              <a:gd name="T8" fmla="*/ 1280239375 w 10"/>
              <a:gd name="T9" fmla="*/ 500356325 h 6"/>
              <a:gd name="T10" fmla="*/ 1024191500 w 10"/>
              <a:gd name="T11" fmla="*/ 1000711857 h 6"/>
              <a:gd name="T12" fmla="*/ 768143625 w 10"/>
              <a:gd name="T13" fmla="*/ 1000711857 h 6"/>
              <a:gd name="T14" fmla="*/ 1024191500 w 10"/>
              <a:gd name="T15" fmla="*/ 1501068182 h 6"/>
              <a:gd name="T16" fmla="*/ 1280239375 w 10"/>
              <a:gd name="T17" fmla="*/ 1501068182 h 6"/>
              <a:gd name="T18" fmla="*/ 1280239375 w 10"/>
              <a:gd name="T19" fmla="*/ 1000711857 h 6"/>
              <a:gd name="T20" fmla="*/ 1536287250 w 10"/>
              <a:gd name="T21" fmla="*/ 1501068182 h 6"/>
              <a:gd name="T22" fmla="*/ 1536287250 w 10"/>
              <a:gd name="T23" fmla="*/ 1000711857 h 6"/>
              <a:gd name="T24" fmla="*/ 1792335125 w 10"/>
              <a:gd name="T25" fmla="*/ 1000711857 h 6"/>
              <a:gd name="T26" fmla="*/ 2147483646 w 10"/>
              <a:gd name="T27" fmla="*/ 500356325 h 6"/>
              <a:gd name="T28" fmla="*/ 2147483646 w 10"/>
              <a:gd name="T29" fmla="*/ 1000711857 h 6"/>
              <a:gd name="T30" fmla="*/ 2147483646 w 10"/>
              <a:gd name="T31" fmla="*/ 1501068182 h 6"/>
              <a:gd name="T32" fmla="*/ 2147483646 w 10"/>
              <a:gd name="T33" fmla="*/ 2000794204 h 6"/>
              <a:gd name="T34" fmla="*/ 2147483646 w 10"/>
              <a:gd name="T35" fmla="*/ 2000794204 h 6"/>
              <a:gd name="T36" fmla="*/ 2147483646 w 10"/>
              <a:gd name="T37" fmla="*/ 1501068182 h 6"/>
              <a:gd name="T38" fmla="*/ 1792335125 w 10"/>
              <a:gd name="T39" fmla="*/ 2000794204 h 6"/>
              <a:gd name="T40" fmla="*/ 1536287250 w 10"/>
              <a:gd name="T41" fmla="*/ 2000794204 h 6"/>
              <a:gd name="T42" fmla="*/ 1792335125 w 10"/>
              <a:gd name="T43" fmla="*/ 2000794204 h 6"/>
              <a:gd name="T44" fmla="*/ 1792335125 w 10"/>
              <a:gd name="T45" fmla="*/ 2147483646 h 6"/>
              <a:gd name="T46" fmla="*/ 1536287250 w 10"/>
              <a:gd name="T47" fmla="*/ 2147483646 h 6"/>
              <a:gd name="T48" fmla="*/ 1280239375 w 10"/>
              <a:gd name="T49" fmla="*/ 2147483646 h 6"/>
              <a:gd name="T50" fmla="*/ 1280239375 w 10"/>
              <a:gd name="T51" fmla="*/ 2000794204 h 6"/>
              <a:gd name="T52" fmla="*/ 1024191500 w 10"/>
              <a:gd name="T53" fmla="*/ 1501068182 h 6"/>
              <a:gd name="T54" fmla="*/ 1024191500 w 10"/>
              <a:gd name="T55" fmla="*/ 2000794204 h 6"/>
              <a:gd name="T56" fmla="*/ 768143625 w 10"/>
              <a:gd name="T57" fmla="*/ 2000794204 h 6"/>
              <a:gd name="T58" fmla="*/ 768143625 w 10"/>
              <a:gd name="T59" fmla="*/ 1501068182 h 6"/>
              <a:gd name="T60" fmla="*/ 512095750 w 10"/>
              <a:gd name="T61" fmla="*/ 1000711857 h 6"/>
              <a:gd name="T62" fmla="*/ 0 w 10"/>
              <a:gd name="T63" fmla="*/ 500356325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 h="6">
                <a:moveTo>
                  <a:pt x="0" y="1"/>
                </a:moveTo>
                <a:lnTo>
                  <a:pt x="2" y="1"/>
                </a:lnTo>
                <a:lnTo>
                  <a:pt x="3" y="1"/>
                </a:lnTo>
                <a:lnTo>
                  <a:pt x="4" y="0"/>
                </a:lnTo>
                <a:lnTo>
                  <a:pt x="5" y="1"/>
                </a:lnTo>
                <a:lnTo>
                  <a:pt x="4" y="2"/>
                </a:lnTo>
                <a:lnTo>
                  <a:pt x="3" y="2"/>
                </a:lnTo>
                <a:lnTo>
                  <a:pt x="4" y="3"/>
                </a:lnTo>
                <a:lnTo>
                  <a:pt x="5" y="3"/>
                </a:lnTo>
                <a:lnTo>
                  <a:pt x="5" y="2"/>
                </a:lnTo>
                <a:lnTo>
                  <a:pt x="6" y="3"/>
                </a:lnTo>
                <a:lnTo>
                  <a:pt x="6" y="2"/>
                </a:lnTo>
                <a:lnTo>
                  <a:pt x="7" y="2"/>
                </a:lnTo>
                <a:lnTo>
                  <a:pt x="9" y="1"/>
                </a:lnTo>
                <a:lnTo>
                  <a:pt x="10" y="2"/>
                </a:lnTo>
                <a:lnTo>
                  <a:pt x="10" y="3"/>
                </a:lnTo>
                <a:lnTo>
                  <a:pt x="10" y="4"/>
                </a:lnTo>
                <a:lnTo>
                  <a:pt x="9" y="4"/>
                </a:lnTo>
                <a:lnTo>
                  <a:pt x="9" y="3"/>
                </a:lnTo>
                <a:lnTo>
                  <a:pt x="7" y="4"/>
                </a:lnTo>
                <a:lnTo>
                  <a:pt x="6" y="4"/>
                </a:lnTo>
                <a:lnTo>
                  <a:pt x="7" y="4"/>
                </a:lnTo>
                <a:lnTo>
                  <a:pt x="7" y="6"/>
                </a:lnTo>
                <a:lnTo>
                  <a:pt x="6" y="6"/>
                </a:lnTo>
                <a:lnTo>
                  <a:pt x="5" y="6"/>
                </a:lnTo>
                <a:lnTo>
                  <a:pt x="5" y="4"/>
                </a:lnTo>
                <a:lnTo>
                  <a:pt x="4" y="3"/>
                </a:lnTo>
                <a:lnTo>
                  <a:pt x="4" y="4"/>
                </a:lnTo>
                <a:lnTo>
                  <a:pt x="3" y="4"/>
                </a:lnTo>
                <a:lnTo>
                  <a:pt x="3" y="3"/>
                </a:lnTo>
                <a:lnTo>
                  <a:pt x="2"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29" name="Freeform 437"/>
          <p:cNvSpPr>
            <a:spLocks/>
          </p:cNvSpPr>
          <p:nvPr/>
        </p:nvSpPr>
        <p:spPr bwMode="auto">
          <a:xfrm>
            <a:off x="4651375" y="1936750"/>
            <a:ext cx="9525" cy="3175"/>
          </a:xfrm>
          <a:custGeom>
            <a:avLst/>
            <a:gdLst>
              <a:gd name="T0" fmla="*/ 0 w 12"/>
              <a:gd name="T1" fmla="*/ 2000373825 h 4"/>
              <a:gd name="T2" fmla="*/ 500251413 w 12"/>
              <a:gd name="T3" fmla="*/ 2000373825 h 4"/>
              <a:gd name="T4" fmla="*/ 500251413 w 12"/>
              <a:gd name="T5" fmla="*/ 1500123206 h 4"/>
              <a:gd name="T6" fmla="*/ 0 w 12"/>
              <a:gd name="T7" fmla="*/ 1500123206 h 4"/>
              <a:gd name="T8" fmla="*/ 0 w 12"/>
              <a:gd name="T9" fmla="*/ 1000502031 h 4"/>
              <a:gd name="T10" fmla="*/ 1000502031 w 12"/>
              <a:gd name="T11" fmla="*/ 1000502031 h 4"/>
              <a:gd name="T12" fmla="*/ 1500123206 w 12"/>
              <a:gd name="T13" fmla="*/ 1000502031 h 4"/>
              <a:gd name="T14" fmla="*/ 2147483646 w 12"/>
              <a:gd name="T15" fmla="*/ 1500123206 h 4"/>
              <a:gd name="T16" fmla="*/ 2147483646 w 12"/>
              <a:gd name="T17" fmla="*/ 1000502031 h 4"/>
              <a:gd name="T18" fmla="*/ 2147483646 w 12"/>
              <a:gd name="T19" fmla="*/ 1000502031 h 4"/>
              <a:gd name="T20" fmla="*/ 2147483646 w 12"/>
              <a:gd name="T21" fmla="*/ 1000502031 h 4"/>
              <a:gd name="T22" fmla="*/ 2147483646 w 12"/>
              <a:gd name="T23" fmla="*/ 0 h 4"/>
              <a:gd name="T24" fmla="*/ 2147483646 w 12"/>
              <a:gd name="T25" fmla="*/ 1000502031 h 4"/>
              <a:gd name="T26" fmla="*/ 2147483646 w 12"/>
              <a:gd name="T27" fmla="*/ 1000502031 h 4"/>
              <a:gd name="T28" fmla="*/ 2147483646 w 12"/>
              <a:gd name="T29" fmla="*/ 1000502031 h 4"/>
              <a:gd name="T30" fmla="*/ 2147483646 w 12"/>
              <a:gd name="T31" fmla="*/ 1500123206 h 4"/>
              <a:gd name="T32" fmla="*/ 2147483646 w 12"/>
              <a:gd name="T33" fmla="*/ 1500123206 h 4"/>
              <a:gd name="T34" fmla="*/ 2147483646 w 12"/>
              <a:gd name="T35" fmla="*/ 2000373825 h 4"/>
              <a:gd name="T36" fmla="*/ 2147483646 w 12"/>
              <a:gd name="T37" fmla="*/ 2000373825 h 4"/>
              <a:gd name="T38" fmla="*/ 2147483646 w 12"/>
              <a:gd name="T39" fmla="*/ 1500123206 h 4"/>
              <a:gd name="T40" fmla="*/ 2147483646 w 12"/>
              <a:gd name="T41" fmla="*/ 1500123206 h 4"/>
              <a:gd name="T42" fmla="*/ 2000373825 w 12"/>
              <a:gd name="T43" fmla="*/ 1500123206 h 4"/>
              <a:gd name="T44" fmla="*/ 1500123206 w 12"/>
              <a:gd name="T45" fmla="*/ 2000373825 h 4"/>
              <a:gd name="T46" fmla="*/ 1000502031 w 12"/>
              <a:gd name="T47" fmla="*/ 2000373825 h 4"/>
              <a:gd name="T48" fmla="*/ 500251413 w 12"/>
              <a:gd name="T49" fmla="*/ 2000373825 h 4"/>
              <a:gd name="T50" fmla="*/ 0 w 12"/>
              <a:gd name="T51" fmla="*/ 2000373825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 h="4">
                <a:moveTo>
                  <a:pt x="0" y="4"/>
                </a:moveTo>
                <a:lnTo>
                  <a:pt x="1" y="4"/>
                </a:lnTo>
                <a:lnTo>
                  <a:pt x="1" y="3"/>
                </a:lnTo>
                <a:lnTo>
                  <a:pt x="0" y="3"/>
                </a:lnTo>
                <a:lnTo>
                  <a:pt x="0" y="2"/>
                </a:lnTo>
                <a:lnTo>
                  <a:pt x="2" y="2"/>
                </a:lnTo>
                <a:lnTo>
                  <a:pt x="3" y="2"/>
                </a:lnTo>
                <a:lnTo>
                  <a:pt x="6" y="3"/>
                </a:lnTo>
                <a:lnTo>
                  <a:pt x="7" y="2"/>
                </a:lnTo>
                <a:lnTo>
                  <a:pt x="8" y="2"/>
                </a:lnTo>
                <a:lnTo>
                  <a:pt x="9" y="2"/>
                </a:lnTo>
                <a:lnTo>
                  <a:pt x="10" y="0"/>
                </a:lnTo>
                <a:lnTo>
                  <a:pt x="10" y="2"/>
                </a:lnTo>
                <a:lnTo>
                  <a:pt x="12" y="2"/>
                </a:lnTo>
                <a:lnTo>
                  <a:pt x="10" y="2"/>
                </a:lnTo>
                <a:lnTo>
                  <a:pt x="9" y="3"/>
                </a:lnTo>
                <a:lnTo>
                  <a:pt x="10" y="3"/>
                </a:lnTo>
                <a:lnTo>
                  <a:pt x="9" y="4"/>
                </a:lnTo>
                <a:lnTo>
                  <a:pt x="8" y="4"/>
                </a:lnTo>
                <a:lnTo>
                  <a:pt x="7" y="3"/>
                </a:lnTo>
                <a:lnTo>
                  <a:pt x="6" y="3"/>
                </a:lnTo>
                <a:lnTo>
                  <a:pt x="4" y="3"/>
                </a:lnTo>
                <a:lnTo>
                  <a:pt x="3" y="4"/>
                </a:lnTo>
                <a:lnTo>
                  <a:pt x="2" y="4"/>
                </a:lnTo>
                <a:lnTo>
                  <a:pt x="1" y="4"/>
                </a:lnTo>
                <a:lnTo>
                  <a:pt x="0"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0" name="Freeform 438"/>
          <p:cNvSpPr>
            <a:spLocks/>
          </p:cNvSpPr>
          <p:nvPr/>
        </p:nvSpPr>
        <p:spPr bwMode="auto">
          <a:xfrm>
            <a:off x="4646613" y="1938338"/>
            <a:ext cx="4762" cy="3175"/>
          </a:xfrm>
          <a:custGeom>
            <a:avLst/>
            <a:gdLst>
              <a:gd name="T0" fmla="*/ 0 w 5"/>
              <a:gd name="T1" fmla="*/ 2147483646 h 2"/>
              <a:gd name="T2" fmla="*/ 863526794 w 5"/>
              <a:gd name="T3" fmla="*/ 2147483646 h 2"/>
              <a:gd name="T4" fmla="*/ 1727960273 w 5"/>
              <a:gd name="T5" fmla="*/ 2147483646 h 2"/>
              <a:gd name="T6" fmla="*/ 863526794 w 5"/>
              <a:gd name="T7" fmla="*/ 2147483646 h 2"/>
              <a:gd name="T8" fmla="*/ 0 w 5"/>
              <a:gd name="T9" fmla="*/ 2147483646 h 2"/>
              <a:gd name="T10" fmla="*/ 0 w 5"/>
              <a:gd name="T11" fmla="*/ 2147483646 h 2"/>
              <a:gd name="T12" fmla="*/ 863526794 w 5"/>
              <a:gd name="T13" fmla="*/ 2147483646 h 2"/>
              <a:gd name="T14" fmla="*/ 2147483646 w 5"/>
              <a:gd name="T15" fmla="*/ 2147483646 h 2"/>
              <a:gd name="T16" fmla="*/ 2147483646 w 5"/>
              <a:gd name="T17" fmla="*/ 2147483646 h 2"/>
              <a:gd name="T18" fmla="*/ 2147483646 w 5"/>
              <a:gd name="T19" fmla="*/ 2147483646 h 2"/>
              <a:gd name="T20" fmla="*/ 2147483646 w 5"/>
              <a:gd name="T21" fmla="*/ 0 h 2"/>
              <a:gd name="T22" fmla="*/ 2147483646 w 5"/>
              <a:gd name="T23" fmla="*/ 0 h 2"/>
              <a:gd name="T24" fmla="*/ 1727960273 w 5"/>
              <a:gd name="T25" fmla="*/ 0 h 2"/>
              <a:gd name="T26" fmla="*/ 863526794 w 5"/>
              <a:gd name="T27" fmla="*/ 0 h 2"/>
              <a:gd name="T28" fmla="*/ 0 w 5"/>
              <a:gd name="T29" fmla="*/ 0 h 2"/>
              <a:gd name="T30" fmla="*/ 0 w 5"/>
              <a:gd name="T31" fmla="*/ 2147483646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 h="2">
                <a:moveTo>
                  <a:pt x="0" y="1"/>
                </a:moveTo>
                <a:lnTo>
                  <a:pt x="1" y="1"/>
                </a:lnTo>
                <a:lnTo>
                  <a:pt x="2" y="1"/>
                </a:lnTo>
                <a:lnTo>
                  <a:pt x="1" y="1"/>
                </a:lnTo>
                <a:lnTo>
                  <a:pt x="0" y="1"/>
                </a:lnTo>
                <a:lnTo>
                  <a:pt x="0" y="2"/>
                </a:lnTo>
                <a:lnTo>
                  <a:pt x="1" y="2"/>
                </a:lnTo>
                <a:lnTo>
                  <a:pt x="4" y="2"/>
                </a:lnTo>
                <a:lnTo>
                  <a:pt x="4" y="1"/>
                </a:lnTo>
                <a:lnTo>
                  <a:pt x="5" y="1"/>
                </a:lnTo>
                <a:lnTo>
                  <a:pt x="5" y="0"/>
                </a:lnTo>
                <a:lnTo>
                  <a:pt x="4" y="0"/>
                </a:lnTo>
                <a:lnTo>
                  <a:pt x="2" y="0"/>
                </a:lnTo>
                <a:lnTo>
                  <a:pt x="1" y="0"/>
                </a:lnTo>
                <a:lnTo>
                  <a:pt x="0"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1" name="Freeform 439"/>
          <p:cNvSpPr>
            <a:spLocks/>
          </p:cNvSpPr>
          <p:nvPr/>
        </p:nvSpPr>
        <p:spPr bwMode="auto">
          <a:xfrm>
            <a:off x="4619625" y="1936750"/>
            <a:ext cx="4763" cy="1588"/>
          </a:xfrm>
          <a:custGeom>
            <a:avLst/>
            <a:gdLst>
              <a:gd name="T0" fmla="*/ 0 w 4"/>
              <a:gd name="T1" fmla="*/ 187712319 h 4"/>
              <a:gd name="T2" fmla="*/ 1688701407 w 4"/>
              <a:gd name="T3" fmla="*/ 62570773 h 4"/>
              <a:gd name="T4" fmla="*/ 1688701407 w 4"/>
              <a:gd name="T5" fmla="*/ 0 h 4"/>
              <a:gd name="T6" fmla="*/ 2147483646 w 4"/>
              <a:gd name="T7" fmla="*/ 0 h 4"/>
              <a:gd name="T8" fmla="*/ 2147483646 w 4"/>
              <a:gd name="T9" fmla="*/ 0 h 4"/>
              <a:gd name="T10" fmla="*/ 2147483646 w 4"/>
              <a:gd name="T11" fmla="*/ 62570773 h 4"/>
              <a:gd name="T12" fmla="*/ 2147483646 w 4"/>
              <a:gd name="T13" fmla="*/ 187712319 h 4"/>
              <a:gd name="T14" fmla="*/ 2147483646 w 4"/>
              <a:gd name="T15" fmla="*/ 187712319 h 4"/>
              <a:gd name="T16" fmla="*/ 2147483646 w 4"/>
              <a:gd name="T17" fmla="*/ 62570773 h 4"/>
              <a:gd name="T18" fmla="*/ 2147483646 w 4"/>
              <a:gd name="T19" fmla="*/ 187712319 h 4"/>
              <a:gd name="T20" fmla="*/ 1688701407 w 4"/>
              <a:gd name="T21" fmla="*/ 187712319 h 4"/>
              <a:gd name="T22" fmla="*/ 0 w 4"/>
              <a:gd name="T23" fmla="*/ 250283092 h 4"/>
              <a:gd name="T24" fmla="*/ 0 w 4"/>
              <a:gd name="T25" fmla="*/ 187712319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4">
                <a:moveTo>
                  <a:pt x="0" y="3"/>
                </a:moveTo>
                <a:lnTo>
                  <a:pt x="1" y="1"/>
                </a:lnTo>
                <a:lnTo>
                  <a:pt x="1" y="0"/>
                </a:lnTo>
                <a:lnTo>
                  <a:pt x="2" y="0"/>
                </a:lnTo>
                <a:lnTo>
                  <a:pt x="3" y="0"/>
                </a:lnTo>
                <a:lnTo>
                  <a:pt x="4" y="1"/>
                </a:lnTo>
                <a:lnTo>
                  <a:pt x="3" y="3"/>
                </a:lnTo>
                <a:lnTo>
                  <a:pt x="2" y="3"/>
                </a:lnTo>
                <a:lnTo>
                  <a:pt x="2" y="1"/>
                </a:lnTo>
                <a:lnTo>
                  <a:pt x="2" y="3"/>
                </a:lnTo>
                <a:lnTo>
                  <a:pt x="1" y="3"/>
                </a:lnTo>
                <a:lnTo>
                  <a:pt x="0" y="4"/>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2" name="Freeform 440"/>
          <p:cNvSpPr>
            <a:spLocks/>
          </p:cNvSpPr>
          <p:nvPr/>
        </p:nvSpPr>
        <p:spPr bwMode="auto">
          <a:xfrm>
            <a:off x="4621213" y="1943100"/>
            <a:ext cx="3175" cy="1588"/>
          </a:xfrm>
          <a:custGeom>
            <a:avLst/>
            <a:gdLst>
              <a:gd name="T0" fmla="*/ 0 w 4"/>
              <a:gd name="T1" fmla="*/ 2147483646 h 1"/>
              <a:gd name="T2" fmla="*/ 0 w 4"/>
              <a:gd name="T3" fmla="*/ 0 h 1"/>
              <a:gd name="T4" fmla="*/ 500251413 w 4"/>
              <a:gd name="T5" fmla="*/ 0 h 1"/>
              <a:gd name="T6" fmla="*/ 1000502031 w 4"/>
              <a:gd name="T7" fmla="*/ 0 h 1"/>
              <a:gd name="T8" fmla="*/ 2000373825 w 4"/>
              <a:gd name="T9" fmla="*/ 0 h 1"/>
              <a:gd name="T10" fmla="*/ 1000502031 w 4"/>
              <a:gd name="T11" fmla="*/ 2147483646 h 1"/>
              <a:gd name="T12" fmla="*/ 500251413 w 4"/>
              <a:gd name="T13" fmla="*/ 0 h 1"/>
              <a:gd name="T14" fmla="*/ 500251413 w 4"/>
              <a:gd name="T15" fmla="*/ 2147483646 h 1"/>
              <a:gd name="T16" fmla="*/ 0 w 4"/>
              <a:gd name="T17" fmla="*/ 2147483646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
                <a:moveTo>
                  <a:pt x="0" y="1"/>
                </a:moveTo>
                <a:lnTo>
                  <a:pt x="0" y="0"/>
                </a:lnTo>
                <a:lnTo>
                  <a:pt x="1" y="0"/>
                </a:lnTo>
                <a:lnTo>
                  <a:pt x="2" y="0"/>
                </a:lnTo>
                <a:lnTo>
                  <a:pt x="4" y="0"/>
                </a:lnTo>
                <a:lnTo>
                  <a:pt x="2" y="1"/>
                </a:lnTo>
                <a:lnTo>
                  <a:pt x="1" y="0"/>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3" name="Freeform 441"/>
          <p:cNvSpPr>
            <a:spLocks/>
          </p:cNvSpPr>
          <p:nvPr/>
        </p:nvSpPr>
        <p:spPr bwMode="auto">
          <a:xfrm>
            <a:off x="4625975" y="1941513"/>
            <a:ext cx="3175" cy="1587"/>
          </a:xfrm>
          <a:custGeom>
            <a:avLst/>
            <a:gdLst>
              <a:gd name="T0" fmla="*/ 0 w 3"/>
              <a:gd name="T1" fmla="*/ 296071778 h 3"/>
              <a:gd name="T2" fmla="*/ 1185033825 w 3"/>
              <a:gd name="T3" fmla="*/ 444107667 h 3"/>
              <a:gd name="T4" fmla="*/ 2147483646 w 3"/>
              <a:gd name="T5" fmla="*/ 444107667 h 3"/>
              <a:gd name="T6" fmla="*/ 2147483646 w 3"/>
              <a:gd name="T7" fmla="*/ 296071778 h 3"/>
              <a:gd name="T8" fmla="*/ 2147483646 w 3"/>
              <a:gd name="T9" fmla="*/ 296071778 h 3"/>
              <a:gd name="T10" fmla="*/ 2147483646 w 3"/>
              <a:gd name="T11" fmla="*/ 0 h 3"/>
              <a:gd name="T12" fmla="*/ 1185033825 w 3"/>
              <a:gd name="T13" fmla="*/ 0 h 3"/>
              <a:gd name="T14" fmla="*/ 1185033825 w 3"/>
              <a:gd name="T15" fmla="*/ 296071778 h 3"/>
              <a:gd name="T16" fmla="*/ 0 w 3"/>
              <a:gd name="T17" fmla="*/ 296071778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0" y="2"/>
                </a:moveTo>
                <a:lnTo>
                  <a:pt x="1" y="3"/>
                </a:lnTo>
                <a:lnTo>
                  <a:pt x="2" y="3"/>
                </a:lnTo>
                <a:lnTo>
                  <a:pt x="3" y="2"/>
                </a:lnTo>
                <a:lnTo>
                  <a:pt x="2" y="2"/>
                </a:lnTo>
                <a:lnTo>
                  <a:pt x="2" y="0"/>
                </a:lnTo>
                <a:lnTo>
                  <a:pt x="1" y="0"/>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4" name="Freeform 442"/>
          <p:cNvSpPr>
            <a:spLocks/>
          </p:cNvSpPr>
          <p:nvPr/>
        </p:nvSpPr>
        <p:spPr bwMode="auto">
          <a:xfrm>
            <a:off x="4630738" y="1935163"/>
            <a:ext cx="1587" cy="1587"/>
          </a:xfrm>
          <a:custGeom>
            <a:avLst/>
            <a:gdLst>
              <a:gd name="T0" fmla="*/ 0 w 1"/>
              <a:gd name="T1" fmla="*/ 499935947 h 2"/>
              <a:gd name="T2" fmla="*/ 0 w 1"/>
              <a:gd name="T3" fmla="*/ 0 h 2"/>
              <a:gd name="T4" fmla="*/ 2147483646 w 1"/>
              <a:gd name="T5" fmla="*/ 0 h 2"/>
              <a:gd name="T6" fmla="*/ 2147483646 w 1"/>
              <a:gd name="T7" fmla="*/ 499935947 h 2"/>
              <a:gd name="T8" fmla="*/ 2147483646 w 1"/>
              <a:gd name="T9" fmla="*/ 999242648 h 2"/>
              <a:gd name="T10" fmla="*/ 0 w 1"/>
              <a:gd name="T11" fmla="*/ 999242648 h 2"/>
              <a:gd name="T12" fmla="*/ 0 w 1"/>
              <a:gd name="T13" fmla="*/ 4999359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1"/>
                </a:moveTo>
                <a:lnTo>
                  <a:pt x="0" y="0"/>
                </a:lnTo>
                <a:lnTo>
                  <a:pt x="1" y="0"/>
                </a:lnTo>
                <a:lnTo>
                  <a:pt x="1" y="1"/>
                </a:lnTo>
                <a:lnTo>
                  <a:pt x="1" y="2"/>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5" name="Freeform 443"/>
          <p:cNvSpPr>
            <a:spLocks/>
          </p:cNvSpPr>
          <p:nvPr/>
        </p:nvSpPr>
        <p:spPr bwMode="auto">
          <a:xfrm>
            <a:off x="4624388" y="1941513"/>
            <a:ext cx="1587" cy="1587"/>
          </a:xfrm>
          <a:custGeom>
            <a:avLst/>
            <a:gdLst>
              <a:gd name="T0" fmla="*/ 0 w 2"/>
              <a:gd name="T1" fmla="*/ 999242648 h 2"/>
              <a:gd name="T2" fmla="*/ 499935947 w 2"/>
              <a:gd name="T3" fmla="*/ 0 h 2"/>
              <a:gd name="T4" fmla="*/ 999242648 w 2"/>
              <a:gd name="T5" fmla="*/ 0 h 2"/>
              <a:gd name="T6" fmla="*/ 499935947 w 2"/>
              <a:gd name="T7" fmla="*/ 999242648 h 2"/>
              <a:gd name="T8" fmla="*/ 0 w 2"/>
              <a:gd name="T9" fmla="*/ 99924264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1" y="0"/>
                </a:lnTo>
                <a:lnTo>
                  <a:pt x="2" y="0"/>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6" name="Freeform 444"/>
          <p:cNvSpPr>
            <a:spLocks/>
          </p:cNvSpPr>
          <p:nvPr/>
        </p:nvSpPr>
        <p:spPr bwMode="auto">
          <a:xfrm>
            <a:off x="4622800" y="1941513"/>
            <a:ext cx="1588" cy="1587"/>
          </a:xfrm>
          <a:custGeom>
            <a:avLst/>
            <a:gdLst>
              <a:gd name="T0" fmla="*/ 0 w 3"/>
              <a:gd name="T1" fmla="*/ 999242648 h 2"/>
              <a:gd name="T2" fmla="*/ 148222332 w 3"/>
              <a:gd name="T3" fmla="*/ 999242648 h 2"/>
              <a:gd name="T4" fmla="*/ 444947543 w 3"/>
              <a:gd name="T5" fmla="*/ 0 h 2"/>
              <a:gd name="T6" fmla="*/ 444947543 w 3"/>
              <a:gd name="T7" fmla="*/ 999242648 h 2"/>
              <a:gd name="T8" fmla="*/ 148222332 w 3"/>
              <a:gd name="T9" fmla="*/ 999242648 h 2"/>
              <a:gd name="T10" fmla="*/ 0 w 3"/>
              <a:gd name="T11" fmla="*/ 99924264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2">
                <a:moveTo>
                  <a:pt x="0" y="2"/>
                </a:moveTo>
                <a:lnTo>
                  <a:pt x="1" y="2"/>
                </a:lnTo>
                <a:lnTo>
                  <a:pt x="3" y="0"/>
                </a:lnTo>
                <a:lnTo>
                  <a:pt x="3" y="2"/>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37" name="Rectangle 445"/>
          <p:cNvSpPr>
            <a:spLocks noChangeArrowheads="1"/>
          </p:cNvSpPr>
          <p:nvPr/>
        </p:nvSpPr>
        <p:spPr bwMode="auto">
          <a:xfrm>
            <a:off x="4629150" y="1936750"/>
            <a:ext cx="1588" cy="1588"/>
          </a:xfrm>
          <a:prstGeom prst="rect">
            <a:avLst/>
          </a:prstGeom>
          <a:solidFill>
            <a:schemeClr val="bg1"/>
          </a:solidFill>
          <a:ln w="3175">
            <a:solidFill>
              <a:schemeClr val="bg2"/>
            </a:solidFill>
            <a:miter lim="800000"/>
            <a:headEnd/>
            <a:tailEnd/>
          </a:ln>
        </p:spPr>
        <p:txBody>
          <a:bodyPr/>
          <a:lstStyle/>
          <a:p>
            <a:endParaRPr lang="en-US" altLang="en-US"/>
          </a:p>
        </p:txBody>
      </p:sp>
      <p:sp>
        <p:nvSpPr>
          <p:cNvPr id="34238" name="Freeform 446"/>
          <p:cNvSpPr>
            <a:spLocks/>
          </p:cNvSpPr>
          <p:nvPr/>
        </p:nvSpPr>
        <p:spPr bwMode="auto">
          <a:xfrm>
            <a:off x="4318000" y="2111375"/>
            <a:ext cx="214313" cy="206375"/>
          </a:xfrm>
          <a:custGeom>
            <a:avLst/>
            <a:gdLst>
              <a:gd name="T0" fmla="*/ 2147483646 w 270"/>
              <a:gd name="T1" fmla="*/ 1023751984 h 258"/>
              <a:gd name="T2" fmla="*/ 2147483646 w 270"/>
              <a:gd name="T3" fmla="*/ 2147483646 h 258"/>
              <a:gd name="T4" fmla="*/ 2147483646 w 270"/>
              <a:gd name="T5" fmla="*/ 2147483646 h 258"/>
              <a:gd name="T6" fmla="*/ 2147483646 w 270"/>
              <a:gd name="T7" fmla="*/ 2147483646 h 258"/>
              <a:gd name="T8" fmla="*/ 2147483646 w 270"/>
              <a:gd name="T9" fmla="*/ 2147483646 h 258"/>
              <a:gd name="T10" fmla="*/ 2147483646 w 270"/>
              <a:gd name="T11" fmla="*/ 2147483646 h 258"/>
              <a:gd name="T12" fmla="*/ 2147483646 w 270"/>
              <a:gd name="T13" fmla="*/ 2147483646 h 258"/>
              <a:gd name="T14" fmla="*/ 2147483646 w 270"/>
              <a:gd name="T15" fmla="*/ 2147483646 h 258"/>
              <a:gd name="T16" fmla="*/ 2147483646 w 270"/>
              <a:gd name="T17" fmla="*/ 2147483646 h 258"/>
              <a:gd name="T18" fmla="*/ 2147483646 w 270"/>
              <a:gd name="T19" fmla="*/ 2147483646 h 258"/>
              <a:gd name="T20" fmla="*/ 2147483646 w 270"/>
              <a:gd name="T21" fmla="*/ 2147483646 h 258"/>
              <a:gd name="T22" fmla="*/ 2147483646 w 270"/>
              <a:gd name="T23" fmla="*/ 2147483646 h 258"/>
              <a:gd name="T24" fmla="*/ 2147483646 w 270"/>
              <a:gd name="T25" fmla="*/ 2147483646 h 258"/>
              <a:gd name="T26" fmla="*/ 2147483646 w 270"/>
              <a:gd name="T27" fmla="*/ 2147483646 h 258"/>
              <a:gd name="T28" fmla="*/ 2147483646 w 270"/>
              <a:gd name="T29" fmla="*/ 2147483646 h 258"/>
              <a:gd name="T30" fmla="*/ 2147483646 w 270"/>
              <a:gd name="T31" fmla="*/ 2147483646 h 258"/>
              <a:gd name="T32" fmla="*/ 2147483646 w 270"/>
              <a:gd name="T33" fmla="*/ 2147483646 h 258"/>
              <a:gd name="T34" fmla="*/ 2147483646 w 270"/>
              <a:gd name="T35" fmla="*/ 2147483646 h 258"/>
              <a:gd name="T36" fmla="*/ 2147483646 w 270"/>
              <a:gd name="T37" fmla="*/ 2147483646 h 258"/>
              <a:gd name="T38" fmla="*/ 2147483646 w 270"/>
              <a:gd name="T39" fmla="*/ 2147483646 h 258"/>
              <a:gd name="T40" fmla="*/ 2147483646 w 270"/>
              <a:gd name="T41" fmla="*/ 2147483646 h 258"/>
              <a:gd name="T42" fmla="*/ 2147483646 w 270"/>
              <a:gd name="T43" fmla="*/ 2147483646 h 258"/>
              <a:gd name="T44" fmla="*/ 2147483646 w 270"/>
              <a:gd name="T45" fmla="*/ 2147483646 h 258"/>
              <a:gd name="T46" fmla="*/ 2147483646 w 270"/>
              <a:gd name="T47" fmla="*/ 2147483646 h 258"/>
              <a:gd name="T48" fmla="*/ 2147483646 w 270"/>
              <a:gd name="T49" fmla="*/ 2147483646 h 258"/>
              <a:gd name="T50" fmla="*/ 2147483646 w 270"/>
              <a:gd name="T51" fmla="*/ 2147483646 h 258"/>
              <a:gd name="T52" fmla="*/ 2147483646 w 270"/>
              <a:gd name="T53" fmla="*/ 2147483646 h 258"/>
              <a:gd name="T54" fmla="*/ 2147483646 w 270"/>
              <a:gd name="T55" fmla="*/ 2147483646 h 258"/>
              <a:gd name="T56" fmla="*/ 2147483646 w 270"/>
              <a:gd name="T57" fmla="*/ 2147483646 h 258"/>
              <a:gd name="T58" fmla="*/ 2147483646 w 270"/>
              <a:gd name="T59" fmla="*/ 2147483646 h 258"/>
              <a:gd name="T60" fmla="*/ 2147483646 w 270"/>
              <a:gd name="T61" fmla="*/ 2147483646 h 258"/>
              <a:gd name="T62" fmla="*/ 2147483646 w 270"/>
              <a:gd name="T63" fmla="*/ 2147483646 h 258"/>
              <a:gd name="T64" fmla="*/ 2147483646 w 270"/>
              <a:gd name="T65" fmla="*/ 2147483646 h 258"/>
              <a:gd name="T66" fmla="*/ 2147483646 w 270"/>
              <a:gd name="T67" fmla="*/ 2147483646 h 258"/>
              <a:gd name="T68" fmla="*/ 2147483646 w 270"/>
              <a:gd name="T69" fmla="*/ 2147483646 h 258"/>
              <a:gd name="T70" fmla="*/ 2147483646 w 270"/>
              <a:gd name="T71" fmla="*/ 2147483646 h 258"/>
              <a:gd name="T72" fmla="*/ 2147483646 w 270"/>
              <a:gd name="T73" fmla="*/ 2147483646 h 258"/>
              <a:gd name="T74" fmla="*/ 2147483646 w 270"/>
              <a:gd name="T75" fmla="*/ 2147483646 h 258"/>
              <a:gd name="T76" fmla="*/ 2147483646 w 270"/>
              <a:gd name="T77" fmla="*/ 2147483646 h 258"/>
              <a:gd name="T78" fmla="*/ 2147483646 w 270"/>
              <a:gd name="T79" fmla="*/ 2147483646 h 258"/>
              <a:gd name="T80" fmla="*/ 2147483646 w 270"/>
              <a:gd name="T81" fmla="*/ 2147483646 h 258"/>
              <a:gd name="T82" fmla="*/ 2147483646 w 270"/>
              <a:gd name="T83" fmla="*/ 2147483646 h 258"/>
              <a:gd name="T84" fmla="*/ 2147483646 w 270"/>
              <a:gd name="T85" fmla="*/ 2147483646 h 258"/>
              <a:gd name="T86" fmla="*/ 2147483646 w 270"/>
              <a:gd name="T87" fmla="*/ 2147483646 h 258"/>
              <a:gd name="T88" fmla="*/ 2147483646 w 270"/>
              <a:gd name="T89" fmla="*/ 2147483646 h 258"/>
              <a:gd name="T90" fmla="*/ 2147483646 w 270"/>
              <a:gd name="T91" fmla="*/ 2147483646 h 258"/>
              <a:gd name="T92" fmla="*/ 2147483646 w 270"/>
              <a:gd name="T93" fmla="*/ 2147483646 h 258"/>
              <a:gd name="T94" fmla="*/ 2147483646 w 270"/>
              <a:gd name="T95" fmla="*/ 2147483646 h 258"/>
              <a:gd name="T96" fmla="*/ 2147483646 w 270"/>
              <a:gd name="T97" fmla="*/ 2147483646 h 258"/>
              <a:gd name="T98" fmla="*/ 2147483646 w 270"/>
              <a:gd name="T99" fmla="*/ 2147483646 h 258"/>
              <a:gd name="T100" fmla="*/ 2147483646 w 270"/>
              <a:gd name="T101" fmla="*/ 2147483646 h 258"/>
              <a:gd name="T102" fmla="*/ 2147483646 w 270"/>
              <a:gd name="T103" fmla="*/ 2147483646 h 258"/>
              <a:gd name="T104" fmla="*/ 2147483646 w 270"/>
              <a:gd name="T105" fmla="*/ 2147483646 h 258"/>
              <a:gd name="T106" fmla="*/ 2147483646 w 270"/>
              <a:gd name="T107" fmla="*/ 2147483646 h 258"/>
              <a:gd name="T108" fmla="*/ 2147483646 w 270"/>
              <a:gd name="T109" fmla="*/ 2147483646 h 258"/>
              <a:gd name="T110" fmla="*/ 2147483646 w 270"/>
              <a:gd name="T111" fmla="*/ 2147483646 h 258"/>
              <a:gd name="T112" fmla="*/ 2147483646 w 270"/>
              <a:gd name="T113" fmla="*/ 2147483646 h 258"/>
              <a:gd name="T114" fmla="*/ 2147483646 w 270"/>
              <a:gd name="T115" fmla="*/ 2147483646 h 258"/>
              <a:gd name="T116" fmla="*/ 2147483646 w 270"/>
              <a:gd name="T117" fmla="*/ 2147483646 h 2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0" h="258">
                <a:moveTo>
                  <a:pt x="216" y="2"/>
                </a:moveTo>
                <a:lnTo>
                  <a:pt x="215" y="2"/>
                </a:lnTo>
                <a:lnTo>
                  <a:pt x="215" y="1"/>
                </a:lnTo>
                <a:lnTo>
                  <a:pt x="216" y="1"/>
                </a:lnTo>
                <a:lnTo>
                  <a:pt x="218" y="1"/>
                </a:lnTo>
                <a:lnTo>
                  <a:pt x="219" y="1"/>
                </a:lnTo>
                <a:lnTo>
                  <a:pt x="222" y="0"/>
                </a:lnTo>
                <a:lnTo>
                  <a:pt x="222" y="1"/>
                </a:lnTo>
                <a:lnTo>
                  <a:pt x="223" y="1"/>
                </a:lnTo>
                <a:lnTo>
                  <a:pt x="224" y="2"/>
                </a:lnTo>
                <a:lnTo>
                  <a:pt x="224" y="3"/>
                </a:lnTo>
                <a:lnTo>
                  <a:pt x="223" y="5"/>
                </a:lnTo>
                <a:lnTo>
                  <a:pt x="223" y="6"/>
                </a:lnTo>
                <a:lnTo>
                  <a:pt x="225" y="7"/>
                </a:lnTo>
                <a:lnTo>
                  <a:pt x="227" y="8"/>
                </a:lnTo>
                <a:lnTo>
                  <a:pt x="228" y="8"/>
                </a:lnTo>
                <a:lnTo>
                  <a:pt x="228" y="9"/>
                </a:lnTo>
                <a:lnTo>
                  <a:pt x="225" y="11"/>
                </a:lnTo>
                <a:lnTo>
                  <a:pt x="225" y="12"/>
                </a:lnTo>
                <a:lnTo>
                  <a:pt x="227" y="12"/>
                </a:lnTo>
                <a:lnTo>
                  <a:pt x="228" y="13"/>
                </a:lnTo>
                <a:lnTo>
                  <a:pt x="229" y="13"/>
                </a:lnTo>
                <a:lnTo>
                  <a:pt x="230" y="14"/>
                </a:lnTo>
                <a:lnTo>
                  <a:pt x="232" y="15"/>
                </a:lnTo>
                <a:lnTo>
                  <a:pt x="234" y="16"/>
                </a:lnTo>
                <a:lnTo>
                  <a:pt x="232" y="15"/>
                </a:lnTo>
                <a:lnTo>
                  <a:pt x="234" y="15"/>
                </a:lnTo>
                <a:lnTo>
                  <a:pt x="236" y="18"/>
                </a:lnTo>
                <a:lnTo>
                  <a:pt x="235" y="15"/>
                </a:lnTo>
                <a:lnTo>
                  <a:pt x="236" y="15"/>
                </a:lnTo>
                <a:lnTo>
                  <a:pt x="238" y="14"/>
                </a:lnTo>
                <a:lnTo>
                  <a:pt x="241" y="16"/>
                </a:lnTo>
                <a:lnTo>
                  <a:pt x="237" y="16"/>
                </a:lnTo>
                <a:lnTo>
                  <a:pt x="238" y="18"/>
                </a:lnTo>
                <a:lnTo>
                  <a:pt x="240" y="18"/>
                </a:lnTo>
                <a:lnTo>
                  <a:pt x="240" y="19"/>
                </a:lnTo>
                <a:lnTo>
                  <a:pt x="241" y="20"/>
                </a:lnTo>
                <a:lnTo>
                  <a:pt x="241" y="21"/>
                </a:lnTo>
                <a:lnTo>
                  <a:pt x="241" y="22"/>
                </a:lnTo>
                <a:lnTo>
                  <a:pt x="241" y="24"/>
                </a:lnTo>
                <a:lnTo>
                  <a:pt x="242" y="25"/>
                </a:lnTo>
                <a:lnTo>
                  <a:pt x="242" y="26"/>
                </a:lnTo>
                <a:lnTo>
                  <a:pt x="243" y="26"/>
                </a:lnTo>
                <a:lnTo>
                  <a:pt x="243" y="27"/>
                </a:lnTo>
                <a:lnTo>
                  <a:pt x="243" y="29"/>
                </a:lnTo>
                <a:lnTo>
                  <a:pt x="244" y="31"/>
                </a:lnTo>
                <a:lnTo>
                  <a:pt x="244" y="32"/>
                </a:lnTo>
                <a:lnTo>
                  <a:pt x="245" y="33"/>
                </a:lnTo>
                <a:lnTo>
                  <a:pt x="244" y="34"/>
                </a:lnTo>
                <a:lnTo>
                  <a:pt x="244" y="35"/>
                </a:lnTo>
                <a:lnTo>
                  <a:pt x="244" y="34"/>
                </a:lnTo>
                <a:lnTo>
                  <a:pt x="244" y="35"/>
                </a:lnTo>
                <a:lnTo>
                  <a:pt x="243" y="35"/>
                </a:lnTo>
                <a:lnTo>
                  <a:pt x="244" y="38"/>
                </a:lnTo>
                <a:lnTo>
                  <a:pt x="243" y="40"/>
                </a:lnTo>
                <a:lnTo>
                  <a:pt x="243" y="41"/>
                </a:lnTo>
                <a:lnTo>
                  <a:pt x="242" y="41"/>
                </a:lnTo>
                <a:lnTo>
                  <a:pt x="242" y="43"/>
                </a:lnTo>
                <a:lnTo>
                  <a:pt x="240" y="43"/>
                </a:lnTo>
                <a:lnTo>
                  <a:pt x="238" y="44"/>
                </a:lnTo>
                <a:lnTo>
                  <a:pt x="238" y="45"/>
                </a:lnTo>
                <a:lnTo>
                  <a:pt x="238" y="46"/>
                </a:lnTo>
                <a:lnTo>
                  <a:pt x="238" y="47"/>
                </a:lnTo>
                <a:lnTo>
                  <a:pt x="237" y="50"/>
                </a:lnTo>
                <a:lnTo>
                  <a:pt x="240" y="50"/>
                </a:lnTo>
                <a:lnTo>
                  <a:pt x="241" y="50"/>
                </a:lnTo>
                <a:lnTo>
                  <a:pt x="243" y="51"/>
                </a:lnTo>
                <a:lnTo>
                  <a:pt x="244" y="52"/>
                </a:lnTo>
                <a:lnTo>
                  <a:pt x="247" y="54"/>
                </a:lnTo>
                <a:lnTo>
                  <a:pt x="248" y="56"/>
                </a:lnTo>
                <a:lnTo>
                  <a:pt x="250" y="57"/>
                </a:lnTo>
                <a:lnTo>
                  <a:pt x="251" y="58"/>
                </a:lnTo>
                <a:lnTo>
                  <a:pt x="254" y="59"/>
                </a:lnTo>
                <a:lnTo>
                  <a:pt x="253" y="59"/>
                </a:lnTo>
                <a:lnTo>
                  <a:pt x="251" y="60"/>
                </a:lnTo>
                <a:lnTo>
                  <a:pt x="254" y="61"/>
                </a:lnTo>
                <a:lnTo>
                  <a:pt x="253" y="61"/>
                </a:lnTo>
                <a:lnTo>
                  <a:pt x="250" y="65"/>
                </a:lnTo>
                <a:lnTo>
                  <a:pt x="251" y="66"/>
                </a:lnTo>
                <a:lnTo>
                  <a:pt x="253" y="69"/>
                </a:lnTo>
                <a:lnTo>
                  <a:pt x="253" y="70"/>
                </a:lnTo>
                <a:lnTo>
                  <a:pt x="254" y="70"/>
                </a:lnTo>
                <a:lnTo>
                  <a:pt x="256" y="71"/>
                </a:lnTo>
                <a:lnTo>
                  <a:pt x="257" y="72"/>
                </a:lnTo>
                <a:lnTo>
                  <a:pt x="256" y="72"/>
                </a:lnTo>
                <a:lnTo>
                  <a:pt x="256" y="73"/>
                </a:lnTo>
                <a:lnTo>
                  <a:pt x="257" y="73"/>
                </a:lnTo>
                <a:lnTo>
                  <a:pt x="256" y="76"/>
                </a:lnTo>
                <a:lnTo>
                  <a:pt x="257" y="77"/>
                </a:lnTo>
                <a:lnTo>
                  <a:pt x="259" y="77"/>
                </a:lnTo>
                <a:lnTo>
                  <a:pt x="259" y="78"/>
                </a:lnTo>
                <a:lnTo>
                  <a:pt x="257" y="80"/>
                </a:lnTo>
                <a:lnTo>
                  <a:pt x="257" y="82"/>
                </a:lnTo>
                <a:lnTo>
                  <a:pt x="257" y="83"/>
                </a:lnTo>
                <a:lnTo>
                  <a:pt x="254" y="86"/>
                </a:lnTo>
                <a:lnTo>
                  <a:pt x="255" y="86"/>
                </a:lnTo>
                <a:lnTo>
                  <a:pt x="256" y="88"/>
                </a:lnTo>
                <a:lnTo>
                  <a:pt x="257" y="90"/>
                </a:lnTo>
                <a:lnTo>
                  <a:pt x="259" y="91"/>
                </a:lnTo>
                <a:lnTo>
                  <a:pt x="260" y="93"/>
                </a:lnTo>
                <a:lnTo>
                  <a:pt x="260" y="95"/>
                </a:lnTo>
                <a:lnTo>
                  <a:pt x="260" y="96"/>
                </a:lnTo>
                <a:lnTo>
                  <a:pt x="259" y="97"/>
                </a:lnTo>
                <a:lnTo>
                  <a:pt x="260" y="97"/>
                </a:lnTo>
                <a:lnTo>
                  <a:pt x="260" y="98"/>
                </a:lnTo>
                <a:lnTo>
                  <a:pt x="261" y="97"/>
                </a:lnTo>
                <a:lnTo>
                  <a:pt x="263" y="98"/>
                </a:lnTo>
                <a:lnTo>
                  <a:pt x="267" y="99"/>
                </a:lnTo>
                <a:lnTo>
                  <a:pt x="267" y="103"/>
                </a:lnTo>
                <a:lnTo>
                  <a:pt x="268" y="104"/>
                </a:lnTo>
                <a:lnTo>
                  <a:pt x="267" y="104"/>
                </a:lnTo>
                <a:lnTo>
                  <a:pt x="269" y="107"/>
                </a:lnTo>
                <a:lnTo>
                  <a:pt x="270" y="107"/>
                </a:lnTo>
                <a:lnTo>
                  <a:pt x="269" y="108"/>
                </a:lnTo>
                <a:lnTo>
                  <a:pt x="269" y="111"/>
                </a:lnTo>
                <a:lnTo>
                  <a:pt x="268" y="112"/>
                </a:lnTo>
                <a:lnTo>
                  <a:pt x="268" y="114"/>
                </a:lnTo>
                <a:lnTo>
                  <a:pt x="268" y="116"/>
                </a:lnTo>
                <a:lnTo>
                  <a:pt x="267" y="117"/>
                </a:lnTo>
                <a:lnTo>
                  <a:pt x="267" y="118"/>
                </a:lnTo>
                <a:lnTo>
                  <a:pt x="266" y="121"/>
                </a:lnTo>
                <a:lnTo>
                  <a:pt x="264" y="122"/>
                </a:lnTo>
                <a:lnTo>
                  <a:pt x="264" y="123"/>
                </a:lnTo>
                <a:lnTo>
                  <a:pt x="264" y="124"/>
                </a:lnTo>
                <a:lnTo>
                  <a:pt x="263" y="124"/>
                </a:lnTo>
                <a:lnTo>
                  <a:pt x="262" y="125"/>
                </a:lnTo>
                <a:lnTo>
                  <a:pt x="261" y="125"/>
                </a:lnTo>
                <a:lnTo>
                  <a:pt x="259" y="122"/>
                </a:lnTo>
                <a:lnTo>
                  <a:pt x="260" y="120"/>
                </a:lnTo>
                <a:lnTo>
                  <a:pt x="257" y="120"/>
                </a:lnTo>
                <a:lnTo>
                  <a:pt x="257" y="118"/>
                </a:lnTo>
                <a:lnTo>
                  <a:pt x="257" y="117"/>
                </a:lnTo>
                <a:lnTo>
                  <a:pt x="256" y="117"/>
                </a:lnTo>
                <a:lnTo>
                  <a:pt x="255" y="116"/>
                </a:lnTo>
                <a:lnTo>
                  <a:pt x="251" y="116"/>
                </a:lnTo>
                <a:lnTo>
                  <a:pt x="250" y="116"/>
                </a:lnTo>
                <a:lnTo>
                  <a:pt x="249" y="115"/>
                </a:lnTo>
                <a:lnTo>
                  <a:pt x="248" y="116"/>
                </a:lnTo>
                <a:lnTo>
                  <a:pt x="248" y="117"/>
                </a:lnTo>
                <a:lnTo>
                  <a:pt x="249" y="118"/>
                </a:lnTo>
                <a:lnTo>
                  <a:pt x="250" y="118"/>
                </a:lnTo>
                <a:lnTo>
                  <a:pt x="253" y="120"/>
                </a:lnTo>
                <a:lnTo>
                  <a:pt x="251" y="121"/>
                </a:lnTo>
                <a:lnTo>
                  <a:pt x="250" y="121"/>
                </a:lnTo>
                <a:lnTo>
                  <a:pt x="249" y="121"/>
                </a:lnTo>
                <a:lnTo>
                  <a:pt x="247" y="122"/>
                </a:lnTo>
                <a:lnTo>
                  <a:pt x="245" y="123"/>
                </a:lnTo>
                <a:lnTo>
                  <a:pt x="243" y="123"/>
                </a:lnTo>
                <a:lnTo>
                  <a:pt x="242" y="123"/>
                </a:lnTo>
                <a:lnTo>
                  <a:pt x="241" y="124"/>
                </a:lnTo>
                <a:lnTo>
                  <a:pt x="240" y="124"/>
                </a:lnTo>
                <a:lnTo>
                  <a:pt x="240" y="125"/>
                </a:lnTo>
                <a:lnTo>
                  <a:pt x="237" y="127"/>
                </a:lnTo>
                <a:lnTo>
                  <a:pt x="236" y="127"/>
                </a:lnTo>
                <a:lnTo>
                  <a:pt x="236" y="128"/>
                </a:lnTo>
                <a:lnTo>
                  <a:pt x="232" y="128"/>
                </a:lnTo>
                <a:lnTo>
                  <a:pt x="231" y="128"/>
                </a:lnTo>
                <a:lnTo>
                  <a:pt x="230" y="128"/>
                </a:lnTo>
                <a:lnTo>
                  <a:pt x="228" y="128"/>
                </a:lnTo>
                <a:lnTo>
                  <a:pt x="227" y="129"/>
                </a:lnTo>
                <a:lnTo>
                  <a:pt x="227" y="130"/>
                </a:lnTo>
                <a:lnTo>
                  <a:pt x="227" y="131"/>
                </a:lnTo>
                <a:lnTo>
                  <a:pt x="227" y="133"/>
                </a:lnTo>
                <a:lnTo>
                  <a:pt x="227" y="131"/>
                </a:lnTo>
                <a:lnTo>
                  <a:pt x="227" y="133"/>
                </a:lnTo>
                <a:lnTo>
                  <a:pt x="225" y="133"/>
                </a:lnTo>
                <a:lnTo>
                  <a:pt x="223" y="131"/>
                </a:lnTo>
                <a:lnTo>
                  <a:pt x="222" y="131"/>
                </a:lnTo>
                <a:lnTo>
                  <a:pt x="222" y="133"/>
                </a:lnTo>
                <a:lnTo>
                  <a:pt x="219" y="133"/>
                </a:lnTo>
                <a:lnTo>
                  <a:pt x="218" y="135"/>
                </a:lnTo>
                <a:lnTo>
                  <a:pt x="216" y="135"/>
                </a:lnTo>
                <a:lnTo>
                  <a:pt x="215" y="135"/>
                </a:lnTo>
                <a:lnTo>
                  <a:pt x="215" y="136"/>
                </a:lnTo>
                <a:lnTo>
                  <a:pt x="212" y="135"/>
                </a:lnTo>
                <a:lnTo>
                  <a:pt x="213" y="136"/>
                </a:lnTo>
                <a:lnTo>
                  <a:pt x="211" y="139"/>
                </a:lnTo>
                <a:lnTo>
                  <a:pt x="210" y="140"/>
                </a:lnTo>
                <a:lnTo>
                  <a:pt x="209" y="139"/>
                </a:lnTo>
                <a:lnTo>
                  <a:pt x="208" y="139"/>
                </a:lnTo>
                <a:lnTo>
                  <a:pt x="206" y="137"/>
                </a:lnTo>
                <a:lnTo>
                  <a:pt x="206" y="139"/>
                </a:lnTo>
                <a:lnTo>
                  <a:pt x="205" y="139"/>
                </a:lnTo>
                <a:lnTo>
                  <a:pt x="204" y="139"/>
                </a:lnTo>
                <a:lnTo>
                  <a:pt x="203" y="140"/>
                </a:lnTo>
                <a:lnTo>
                  <a:pt x="202" y="140"/>
                </a:lnTo>
                <a:lnTo>
                  <a:pt x="200" y="140"/>
                </a:lnTo>
                <a:lnTo>
                  <a:pt x="199" y="140"/>
                </a:lnTo>
                <a:lnTo>
                  <a:pt x="198" y="140"/>
                </a:lnTo>
                <a:lnTo>
                  <a:pt x="197" y="140"/>
                </a:lnTo>
                <a:lnTo>
                  <a:pt x="197" y="141"/>
                </a:lnTo>
                <a:lnTo>
                  <a:pt x="197" y="142"/>
                </a:lnTo>
                <a:lnTo>
                  <a:pt x="196" y="142"/>
                </a:lnTo>
                <a:lnTo>
                  <a:pt x="195" y="142"/>
                </a:lnTo>
                <a:lnTo>
                  <a:pt x="195" y="143"/>
                </a:lnTo>
                <a:lnTo>
                  <a:pt x="193" y="144"/>
                </a:lnTo>
                <a:lnTo>
                  <a:pt x="193" y="146"/>
                </a:lnTo>
                <a:lnTo>
                  <a:pt x="192" y="146"/>
                </a:lnTo>
                <a:lnTo>
                  <a:pt x="193" y="147"/>
                </a:lnTo>
                <a:lnTo>
                  <a:pt x="192" y="148"/>
                </a:lnTo>
                <a:lnTo>
                  <a:pt x="191" y="147"/>
                </a:lnTo>
                <a:lnTo>
                  <a:pt x="191" y="146"/>
                </a:lnTo>
                <a:lnTo>
                  <a:pt x="190" y="146"/>
                </a:lnTo>
                <a:lnTo>
                  <a:pt x="190" y="144"/>
                </a:lnTo>
                <a:lnTo>
                  <a:pt x="189" y="144"/>
                </a:lnTo>
                <a:lnTo>
                  <a:pt x="189" y="143"/>
                </a:lnTo>
                <a:lnTo>
                  <a:pt x="187" y="142"/>
                </a:lnTo>
                <a:lnTo>
                  <a:pt x="186" y="143"/>
                </a:lnTo>
                <a:lnTo>
                  <a:pt x="187" y="144"/>
                </a:lnTo>
                <a:lnTo>
                  <a:pt x="186" y="144"/>
                </a:lnTo>
                <a:lnTo>
                  <a:pt x="186" y="146"/>
                </a:lnTo>
                <a:lnTo>
                  <a:pt x="187" y="146"/>
                </a:lnTo>
                <a:lnTo>
                  <a:pt x="189" y="147"/>
                </a:lnTo>
                <a:lnTo>
                  <a:pt x="190" y="148"/>
                </a:lnTo>
                <a:lnTo>
                  <a:pt x="189" y="149"/>
                </a:lnTo>
                <a:lnTo>
                  <a:pt x="190" y="150"/>
                </a:lnTo>
                <a:lnTo>
                  <a:pt x="191" y="150"/>
                </a:lnTo>
                <a:lnTo>
                  <a:pt x="191" y="152"/>
                </a:lnTo>
                <a:lnTo>
                  <a:pt x="193" y="153"/>
                </a:lnTo>
                <a:lnTo>
                  <a:pt x="196" y="154"/>
                </a:lnTo>
                <a:lnTo>
                  <a:pt x="198" y="155"/>
                </a:lnTo>
                <a:lnTo>
                  <a:pt x="198" y="156"/>
                </a:lnTo>
                <a:lnTo>
                  <a:pt x="198" y="157"/>
                </a:lnTo>
                <a:lnTo>
                  <a:pt x="200" y="157"/>
                </a:lnTo>
                <a:lnTo>
                  <a:pt x="200" y="159"/>
                </a:lnTo>
                <a:lnTo>
                  <a:pt x="199" y="160"/>
                </a:lnTo>
                <a:lnTo>
                  <a:pt x="198" y="161"/>
                </a:lnTo>
                <a:lnTo>
                  <a:pt x="198" y="162"/>
                </a:lnTo>
                <a:lnTo>
                  <a:pt x="196" y="163"/>
                </a:lnTo>
                <a:lnTo>
                  <a:pt x="198" y="166"/>
                </a:lnTo>
                <a:lnTo>
                  <a:pt x="199" y="167"/>
                </a:lnTo>
                <a:lnTo>
                  <a:pt x="200" y="169"/>
                </a:lnTo>
                <a:lnTo>
                  <a:pt x="202" y="169"/>
                </a:lnTo>
                <a:lnTo>
                  <a:pt x="203" y="172"/>
                </a:lnTo>
                <a:lnTo>
                  <a:pt x="203" y="173"/>
                </a:lnTo>
                <a:lnTo>
                  <a:pt x="204" y="173"/>
                </a:lnTo>
                <a:lnTo>
                  <a:pt x="204" y="174"/>
                </a:lnTo>
                <a:lnTo>
                  <a:pt x="205" y="176"/>
                </a:lnTo>
                <a:lnTo>
                  <a:pt x="208" y="178"/>
                </a:lnTo>
                <a:lnTo>
                  <a:pt x="209" y="179"/>
                </a:lnTo>
                <a:lnTo>
                  <a:pt x="211" y="180"/>
                </a:lnTo>
                <a:lnTo>
                  <a:pt x="211" y="179"/>
                </a:lnTo>
                <a:lnTo>
                  <a:pt x="213" y="180"/>
                </a:lnTo>
                <a:lnTo>
                  <a:pt x="216" y="181"/>
                </a:lnTo>
                <a:lnTo>
                  <a:pt x="216" y="182"/>
                </a:lnTo>
                <a:lnTo>
                  <a:pt x="219" y="185"/>
                </a:lnTo>
                <a:lnTo>
                  <a:pt x="218" y="185"/>
                </a:lnTo>
                <a:lnTo>
                  <a:pt x="221" y="186"/>
                </a:lnTo>
                <a:lnTo>
                  <a:pt x="221" y="187"/>
                </a:lnTo>
                <a:lnTo>
                  <a:pt x="222" y="188"/>
                </a:lnTo>
                <a:lnTo>
                  <a:pt x="224" y="187"/>
                </a:lnTo>
                <a:lnTo>
                  <a:pt x="225" y="188"/>
                </a:lnTo>
                <a:lnTo>
                  <a:pt x="228" y="191"/>
                </a:lnTo>
                <a:lnTo>
                  <a:pt x="228" y="192"/>
                </a:lnTo>
                <a:lnTo>
                  <a:pt x="228" y="193"/>
                </a:lnTo>
                <a:lnTo>
                  <a:pt x="230" y="194"/>
                </a:lnTo>
                <a:lnTo>
                  <a:pt x="231" y="193"/>
                </a:lnTo>
                <a:lnTo>
                  <a:pt x="234" y="195"/>
                </a:lnTo>
                <a:lnTo>
                  <a:pt x="236" y="197"/>
                </a:lnTo>
                <a:lnTo>
                  <a:pt x="238" y="197"/>
                </a:lnTo>
                <a:lnTo>
                  <a:pt x="240" y="199"/>
                </a:lnTo>
                <a:lnTo>
                  <a:pt x="241" y="199"/>
                </a:lnTo>
                <a:lnTo>
                  <a:pt x="241" y="200"/>
                </a:lnTo>
                <a:lnTo>
                  <a:pt x="242" y="201"/>
                </a:lnTo>
                <a:lnTo>
                  <a:pt x="241" y="203"/>
                </a:lnTo>
                <a:lnTo>
                  <a:pt x="242" y="204"/>
                </a:lnTo>
                <a:lnTo>
                  <a:pt x="242" y="207"/>
                </a:lnTo>
                <a:lnTo>
                  <a:pt x="241" y="208"/>
                </a:lnTo>
                <a:lnTo>
                  <a:pt x="240" y="208"/>
                </a:lnTo>
                <a:lnTo>
                  <a:pt x="238" y="211"/>
                </a:lnTo>
                <a:lnTo>
                  <a:pt x="235" y="208"/>
                </a:lnTo>
                <a:lnTo>
                  <a:pt x="234" y="208"/>
                </a:lnTo>
                <a:lnTo>
                  <a:pt x="232" y="207"/>
                </a:lnTo>
                <a:lnTo>
                  <a:pt x="231" y="208"/>
                </a:lnTo>
                <a:lnTo>
                  <a:pt x="230" y="208"/>
                </a:lnTo>
                <a:lnTo>
                  <a:pt x="230" y="210"/>
                </a:lnTo>
                <a:lnTo>
                  <a:pt x="231" y="211"/>
                </a:lnTo>
                <a:lnTo>
                  <a:pt x="230" y="214"/>
                </a:lnTo>
                <a:lnTo>
                  <a:pt x="229" y="217"/>
                </a:lnTo>
                <a:lnTo>
                  <a:pt x="227" y="219"/>
                </a:lnTo>
                <a:lnTo>
                  <a:pt x="224" y="219"/>
                </a:lnTo>
                <a:lnTo>
                  <a:pt x="223" y="219"/>
                </a:lnTo>
                <a:lnTo>
                  <a:pt x="218" y="220"/>
                </a:lnTo>
                <a:lnTo>
                  <a:pt x="217" y="223"/>
                </a:lnTo>
                <a:lnTo>
                  <a:pt x="216" y="223"/>
                </a:lnTo>
                <a:lnTo>
                  <a:pt x="213" y="223"/>
                </a:lnTo>
                <a:lnTo>
                  <a:pt x="213" y="224"/>
                </a:lnTo>
                <a:lnTo>
                  <a:pt x="211" y="226"/>
                </a:lnTo>
                <a:lnTo>
                  <a:pt x="211" y="225"/>
                </a:lnTo>
                <a:lnTo>
                  <a:pt x="211" y="226"/>
                </a:lnTo>
                <a:lnTo>
                  <a:pt x="211" y="227"/>
                </a:lnTo>
                <a:lnTo>
                  <a:pt x="212" y="229"/>
                </a:lnTo>
                <a:lnTo>
                  <a:pt x="213" y="230"/>
                </a:lnTo>
                <a:lnTo>
                  <a:pt x="215" y="232"/>
                </a:lnTo>
                <a:lnTo>
                  <a:pt x="216" y="232"/>
                </a:lnTo>
                <a:lnTo>
                  <a:pt x="218" y="236"/>
                </a:lnTo>
                <a:lnTo>
                  <a:pt x="216" y="239"/>
                </a:lnTo>
                <a:lnTo>
                  <a:pt x="216" y="240"/>
                </a:lnTo>
                <a:lnTo>
                  <a:pt x="216" y="242"/>
                </a:lnTo>
                <a:lnTo>
                  <a:pt x="218" y="242"/>
                </a:lnTo>
                <a:lnTo>
                  <a:pt x="219" y="240"/>
                </a:lnTo>
                <a:lnTo>
                  <a:pt x="221" y="242"/>
                </a:lnTo>
                <a:lnTo>
                  <a:pt x="222" y="244"/>
                </a:lnTo>
                <a:lnTo>
                  <a:pt x="221" y="246"/>
                </a:lnTo>
                <a:lnTo>
                  <a:pt x="221" y="250"/>
                </a:lnTo>
                <a:lnTo>
                  <a:pt x="219" y="251"/>
                </a:lnTo>
                <a:lnTo>
                  <a:pt x="218" y="251"/>
                </a:lnTo>
                <a:lnTo>
                  <a:pt x="215" y="249"/>
                </a:lnTo>
                <a:lnTo>
                  <a:pt x="213" y="249"/>
                </a:lnTo>
                <a:lnTo>
                  <a:pt x="212" y="248"/>
                </a:lnTo>
                <a:lnTo>
                  <a:pt x="213" y="246"/>
                </a:lnTo>
                <a:lnTo>
                  <a:pt x="211" y="244"/>
                </a:lnTo>
                <a:lnTo>
                  <a:pt x="210" y="243"/>
                </a:lnTo>
                <a:lnTo>
                  <a:pt x="208" y="243"/>
                </a:lnTo>
                <a:lnTo>
                  <a:pt x="206" y="244"/>
                </a:lnTo>
                <a:lnTo>
                  <a:pt x="205" y="244"/>
                </a:lnTo>
                <a:lnTo>
                  <a:pt x="204" y="245"/>
                </a:lnTo>
                <a:lnTo>
                  <a:pt x="203" y="243"/>
                </a:lnTo>
                <a:lnTo>
                  <a:pt x="202" y="242"/>
                </a:lnTo>
                <a:lnTo>
                  <a:pt x="200" y="242"/>
                </a:lnTo>
                <a:lnTo>
                  <a:pt x="199" y="242"/>
                </a:lnTo>
                <a:lnTo>
                  <a:pt x="197" y="243"/>
                </a:lnTo>
                <a:lnTo>
                  <a:pt x="196" y="242"/>
                </a:lnTo>
                <a:lnTo>
                  <a:pt x="197" y="240"/>
                </a:lnTo>
                <a:lnTo>
                  <a:pt x="195" y="242"/>
                </a:lnTo>
                <a:lnTo>
                  <a:pt x="195" y="244"/>
                </a:lnTo>
                <a:lnTo>
                  <a:pt x="195" y="245"/>
                </a:lnTo>
                <a:lnTo>
                  <a:pt x="191" y="244"/>
                </a:lnTo>
                <a:lnTo>
                  <a:pt x="189" y="244"/>
                </a:lnTo>
                <a:lnTo>
                  <a:pt x="185" y="245"/>
                </a:lnTo>
                <a:lnTo>
                  <a:pt x="184" y="246"/>
                </a:lnTo>
                <a:lnTo>
                  <a:pt x="182" y="245"/>
                </a:lnTo>
                <a:lnTo>
                  <a:pt x="179" y="245"/>
                </a:lnTo>
                <a:lnTo>
                  <a:pt x="178" y="245"/>
                </a:lnTo>
                <a:lnTo>
                  <a:pt x="177" y="246"/>
                </a:lnTo>
                <a:lnTo>
                  <a:pt x="176" y="248"/>
                </a:lnTo>
                <a:lnTo>
                  <a:pt x="172" y="249"/>
                </a:lnTo>
                <a:lnTo>
                  <a:pt x="171" y="249"/>
                </a:lnTo>
                <a:lnTo>
                  <a:pt x="171" y="250"/>
                </a:lnTo>
                <a:lnTo>
                  <a:pt x="171" y="251"/>
                </a:lnTo>
                <a:lnTo>
                  <a:pt x="168" y="251"/>
                </a:lnTo>
                <a:lnTo>
                  <a:pt x="167" y="252"/>
                </a:lnTo>
                <a:lnTo>
                  <a:pt x="165" y="252"/>
                </a:lnTo>
                <a:lnTo>
                  <a:pt x="166" y="251"/>
                </a:lnTo>
                <a:lnTo>
                  <a:pt x="165" y="251"/>
                </a:lnTo>
                <a:lnTo>
                  <a:pt x="164" y="251"/>
                </a:lnTo>
                <a:lnTo>
                  <a:pt x="161" y="252"/>
                </a:lnTo>
                <a:lnTo>
                  <a:pt x="159" y="252"/>
                </a:lnTo>
                <a:lnTo>
                  <a:pt x="157" y="250"/>
                </a:lnTo>
                <a:lnTo>
                  <a:pt x="155" y="250"/>
                </a:lnTo>
                <a:lnTo>
                  <a:pt x="157" y="249"/>
                </a:lnTo>
                <a:lnTo>
                  <a:pt x="155" y="249"/>
                </a:lnTo>
                <a:lnTo>
                  <a:pt x="152" y="249"/>
                </a:lnTo>
                <a:lnTo>
                  <a:pt x="150" y="248"/>
                </a:lnTo>
                <a:lnTo>
                  <a:pt x="147" y="248"/>
                </a:lnTo>
                <a:lnTo>
                  <a:pt x="146" y="249"/>
                </a:lnTo>
                <a:lnTo>
                  <a:pt x="144" y="248"/>
                </a:lnTo>
                <a:lnTo>
                  <a:pt x="144" y="246"/>
                </a:lnTo>
                <a:lnTo>
                  <a:pt x="142" y="246"/>
                </a:lnTo>
                <a:lnTo>
                  <a:pt x="142" y="250"/>
                </a:lnTo>
                <a:lnTo>
                  <a:pt x="144" y="252"/>
                </a:lnTo>
                <a:lnTo>
                  <a:pt x="140" y="256"/>
                </a:lnTo>
                <a:lnTo>
                  <a:pt x="136" y="258"/>
                </a:lnTo>
                <a:lnTo>
                  <a:pt x="134" y="257"/>
                </a:lnTo>
                <a:lnTo>
                  <a:pt x="136" y="256"/>
                </a:lnTo>
                <a:lnTo>
                  <a:pt x="136" y="253"/>
                </a:lnTo>
                <a:lnTo>
                  <a:pt x="134" y="253"/>
                </a:lnTo>
                <a:lnTo>
                  <a:pt x="133" y="255"/>
                </a:lnTo>
                <a:lnTo>
                  <a:pt x="132" y="252"/>
                </a:lnTo>
                <a:lnTo>
                  <a:pt x="133" y="252"/>
                </a:lnTo>
                <a:lnTo>
                  <a:pt x="131" y="250"/>
                </a:lnTo>
                <a:lnTo>
                  <a:pt x="129" y="250"/>
                </a:lnTo>
                <a:lnTo>
                  <a:pt x="128" y="248"/>
                </a:lnTo>
                <a:lnTo>
                  <a:pt x="125" y="248"/>
                </a:lnTo>
                <a:lnTo>
                  <a:pt x="123" y="248"/>
                </a:lnTo>
                <a:lnTo>
                  <a:pt x="123" y="246"/>
                </a:lnTo>
                <a:lnTo>
                  <a:pt x="122" y="245"/>
                </a:lnTo>
                <a:lnTo>
                  <a:pt x="121" y="246"/>
                </a:lnTo>
                <a:lnTo>
                  <a:pt x="121" y="248"/>
                </a:lnTo>
                <a:lnTo>
                  <a:pt x="120" y="248"/>
                </a:lnTo>
                <a:lnTo>
                  <a:pt x="118" y="246"/>
                </a:lnTo>
                <a:lnTo>
                  <a:pt x="116" y="246"/>
                </a:lnTo>
                <a:lnTo>
                  <a:pt x="115" y="246"/>
                </a:lnTo>
                <a:lnTo>
                  <a:pt x="115" y="245"/>
                </a:lnTo>
                <a:lnTo>
                  <a:pt x="114" y="244"/>
                </a:lnTo>
                <a:lnTo>
                  <a:pt x="113" y="243"/>
                </a:lnTo>
                <a:lnTo>
                  <a:pt x="110" y="243"/>
                </a:lnTo>
                <a:lnTo>
                  <a:pt x="109" y="243"/>
                </a:lnTo>
                <a:lnTo>
                  <a:pt x="107" y="242"/>
                </a:lnTo>
                <a:lnTo>
                  <a:pt x="104" y="240"/>
                </a:lnTo>
                <a:lnTo>
                  <a:pt x="104" y="239"/>
                </a:lnTo>
                <a:lnTo>
                  <a:pt x="100" y="238"/>
                </a:lnTo>
                <a:lnTo>
                  <a:pt x="100" y="239"/>
                </a:lnTo>
                <a:lnTo>
                  <a:pt x="103" y="240"/>
                </a:lnTo>
                <a:lnTo>
                  <a:pt x="104" y="242"/>
                </a:lnTo>
                <a:lnTo>
                  <a:pt x="104" y="243"/>
                </a:lnTo>
                <a:lnTo>
                  <a:pt x="103" y="243"/>
                </a:lnTo>
                <a:lnTo>
                  <a:pt x="102" y="243"/>
                </a:lnTo>
                <a:lnTo>
                  <a:pt x="99" y="242"/>
                </a:lnTo>
                <a:lnTo>
                  <a:pt x="97" y="242"/>
                </a:lnTo>
                <a:lnTo>
                  <a:pt x="96" y="242"/>
                </a:lnTo>
                <a:lnTo>
                  <a:pt x="96" y="243"/>
                </a:lnTo>
                <a:lnTo>
                  <a:pt x="96" y="244"/>
                </a:lnTo>
                <a:lnTo>
                  <a:pt x="95" y="244"/>
                </a:lnTo>
                <a:lnTo>
                  <a:pt x="94" y="243"/>
                </a:lnTo>
                <a:lnTo>
                  <a:pt x="94" y="242"/>
                </a:lnTo>
                <a:lnTo>
                  <a:pt x="93" y="242"/>
                </a:lnTo>
                <a:lnTo>
                  <a:pt x="91" y="243"/>
                </a:lnTo>
                <a:lnTo>
                  <a:pt x="90" y="243"/>
                </a:lnTo>
                <a:lnTo>
                  <a:pt x="89" y="240"/>
                </a:lnTo>
                <a:lnTo>
                  <a:pt x="90" y="240"/>
                </a:lnTo>
                <a:lnTo>
                  <a:pt x="89" y="239"/>
                </a:lnTo>
                <a:lnTo>
                  <a:pt x="88" y="239"/>
                </a:lnTo>
                <a:lnTo>
                  <a:pt x="88" y="238"/>
                </a:lnTo>
                <a:lnTo>
                  <a:pt x="88" y="239"/>
                </a:lnTo>
                <a:lnTo>
                  <a:pt x="87" y="238"/>
                </a:lnTo>
                <a:lnTo>
                  <a:pt x="86" y="238"/>
                </a:lnTo>
                <a:lnTo>
                  <a:pt x="86" y="239"/>
                </a:lnTo>
                <a:lnTo>
                  <a:pt x="84" y="239"/>
                </a:lnTo>
                <a:lnTo>
                  <a:pt x="83" y="239"/>
                </a:lnTo>
                <a:lnTo>
                  <a:pt x="82" y="240"/>
                </a:lnTo>
                <a:lnTo>
                  <a:pt x="82" y="242"/>
                </a:lnTo>
                <a:lnTo>
                  <a:pt x="81" y="242"/>
                </a:lnTo>
                <a:lnTo>
                  <a:pt x="81" y="243"/>
                </a:lnTo>
                <a:lnTo>
                  <a:pt x="82" y="244"/>
                </a:lnTo>
                <a:lnTo>
                  <a:pt x="83" y="244"/>
                </a:lnTo>
                <a:lnTo>
                  <a:pt x="84" y="244"/>
                </a:lnTo>
                <a:lnTo>
                  <a:pt x="84" y="243"/>
                </a:lnTo>
                <a:lnTo>
                  <a:pt x="87" y="243"/>
                </a:lnTo>
                <a:lnTo>
                  <a:pt x="87" y="244"/>
                </a:lnTo>
                <a:lnTo>
                  <a:pt x="87" y="245"/>
                </a:lnTo>
                <a:lnTo>
                  <a:pt x="86" y="246"/>
                </a:lnTo>
                <a:lnTo>
                  <a:pt x="84" y="245"/>
                </a:lnTo>
                <a:lnTo>
                  <a:pt x="83" y="245"/>
                </a:lnTo>
                <a:lnTo>
                  <a:pt x="82" y="245"/>
                </a:lnTo>
                <a:lnTo>
                  <a:pt x="83" y="246"/>
                </a:lnTo>
                <a:lnTo>
                  <a:pt x="82" y="246"/>
                </a:lnTo>
                <a:lnTo>
                  <a:pt x="81" y="248"/>
                </a:lnTo>
                <a:lnTo>
                  <a:pt x="80" y="248"/>
                </a:lnTo>
                <a:lnTo>
                  <a:pt x="78" y="248"/>
                </a:lnTo>
                <a:lnTo>
                  <a:pt x="77" y="246"/>
                </a:lnTo>
                <a:lnTo>
                  <a:pt x="77" y="245"/>
                </a:lnTo>
                <a:lnTo>
                  <a:pt x="74" y="245"/>
                </a:lnTo>
                <a:lnTo>
                  <a:pt x="72" y="246"/>
                </a:lnTo>
                <a:lnTo>
                  <a:pt x="70" y="248"/>
                </a:lnTo>
                <a:lnTo>
                  <a:pt x="69" y="248"/>
                </a:lnTo>
                <a:lnTo>
                  <a:pt x="65" y="248"/>
                </a:lnTo>
                <a:lnTo>
                  <a:pt x="64" y="246"/>
                </a:lnTo>
                <a:lnTo>
                  <a:pt x="63" y="246"/>
                </a:lnTo>
                <a:lnTo>
                  <a:pt x="62" y="246"/>
                </a:lnTo>
                <a:lnTo>
                  <a:pt x="61" y="248"/>
                </a:lnTo>
                <a:lnTo>
                  <a:pt x="59" y="248"/>
                </a:lnTo>
                <a:lnTo>
                  <a:pt x="58" y="248"/>
                </a:lnTo>
                <a:lnTo>
                  <a:pt x="57" y="248"/>
                </a:lnTo>
                <a:lnTo>
                  <a:pt x="56" y="246"/>
                </a:lnTo>
                <a:lnTo>
                  <a:pt x="54" y="243"/>
                </a:lnTo>
                <a:lnTo>
                  <a:pt x="54" y="242"/>
                </a:lnTo>
                <a:lnTo>
                  <a:pt x="54" y="240"/>
                </a:lnTo>
                <a:lnTo>
                  <a:pt x="55" y="239"/>
                </a:lnTo>
                <a:lnTo>
                  <a:pt x="54" y="238"/>
                </a:lnTo>
                <a:lnTo>
                  <a:pt x="55" y="236"/>
                </a:lnTo>
                <a:lnTo>
                  <a:pt x="55" y="235"/>
                </a:lnTo>
                <a:lnTo>
                  <a:pt x="56" y="233"/>
                </a:lnTo>
                <a:lnTo>
                  <a:pt x="55" y="233"/>
                </a:lnTo>
                <a:lnTo>
                  <a:pt x="56" y="232"/>
                </a:lnTo>
                <a:lnTo>
                  <a:pt x="56" y="231"/>
                </a:lnTo>
                <a:lnTo>
                  <a:pt x="55" y="230"/>
                </a:lnTo>
                <a:lnTo>
                  <a:pt x="54" y="227"/>
                </a:lnTo>
                <a:lnTo>
                  <a:pt x="54" y="226"/>
                </a:lnTo>
                <a:lnTo>
                  <a:pt x="57" y="221"/>
                </a:lnTo>
                <a:lnTo>
                  <a:pt x="57" y="219"/>
                </a:lnTo>
                <a:lnTo>
                  <a:pt x="58" y="218"/>
                </a:lnTo>
                <a:lnTo>
                  <a:pt x="58" y="214"/>
                </a:lnTo>
                <a:lnTo>
                  <a:pt x="61" y="210"/>
                </a:lnTo>
                <a:lnTo>
                  <a:pt x="61" y="206"/>
                </a:lnTo>
                <a:lnTo>
                  <a:pt x="63" y="206"/>
                </a:lnTo>
                <a:lnTo>
                  <a:pt x="64" y="204"/>
                </a:lnTo>
                <a:lnTo>
                  <a:pt x="65" y="203"/>
                </a:lnTo>
                <a:lnTo>
                  <a:pt x="69" y="201"/>
                </a:lnTo>
                <a:lnTo>
                  <a:pt x="71" y="195"/>
                </a:lnTo>
                <a:lnTo>
                  <a:pt x="72" y="194"/>
                </a:lnTo>
                <a:lnTo>
                  <a:pt x="71" y="194"/>
                </a:lnTo>
                <a:lnTo>
                  <a:pt x="72" y="193"/>
                </a:lnTo>
                <a:lnTo>
                  <a:pt x="70" y="193"/>
                </a:lnTo>
                <a:lnTo>
                  <a:pt x="65" y="192"/>
                </a:lnTo>
                <a:lnTo>
                  <a:pt x="64" y="191"/>
                </a:lnTo>
                <a:lnTo>
                  <a:pt x="63" y="191"/>
                </a:lnTo>
                <a:lnTo>
                  <a:pt x="62" y="191"/>
                </a:lnTo>
                <a:lnTo>
                  <a:pt x="61" y="189"/>
                </a:lnTo>
                <a:lnTo>
                  <a:pt x="58" y="191"/>
                </a:lnTo>
                <a:lnTo>
                  <a:pt x="57" y="191"/>
                </a:lnTo>
                <a:lnTo>
                  <a:pt x="56" y="191"/>
                </a:lnTo>
                <a:lnTo>
                  <a:pt x="52" y="189"/>
                </a:lnTo>
                <a:lnTo>
                  <a:pt x="51" y="189"/>
                </a:lnTo>
                <a:lnTo>
                  <a:pt x="51" y="188"/>
                </a:lnTo>
                <a:lnTo>
                  <a:pt x="50" y="188"/>
                </a:lnTo>
                <a:lnTo>
                  <a:pt x="50" y="187"/>
                </a:lnTo>
                <a:lnTo>
                  <a:pt x="49" y="187"/>
                </a:lnTo>
                <a:lnTo>
                  <a:pt x="45" y="187"/>
                </a:lnTo>
                <a:lnTo>
                  <a:pt x="44" y="188"/>
                </a:lnTo>
                <a:lnTo>
                  <a:pt x="43" y="187"/>
                </a:lnTo>
                <a:lnTo>
                  <a:pt x="40" y="188"/>
                </a:lnTo>
                <a:lnTo>
                  <a:pt x="40" y="187"/>
                </a:lnTo>
                <a:lnTo>
                  <a:pt x="38" y="187"/>
                </a:lnTo>
                <a:lnTo>
                  <a:pt x="37" y="188"/>
                </a:lnTo>
                <a:lnTo>
                  <a:pt x="36" y="188"/>
                </a:lnTo>
                <a:lnTo>
                  <a:pt x="36" y="187"/>
                </a:lnTo>
                <a:lnTo>
                  <a:pt x="33" y="186"/>
                </a:lnTo>
                <a:lnTo>
                  <a:pt x="32" y="186"/>
                </a:lnTo>
                <a:lnTo>
                  <a:pt x="31" y="186"/>
                </a:lnTo>
                <a:lnTo>
                  <a:pt x="30" y="186"/>
                </a:lnTo>
                <a:lnTo>
                  <a:pt x="29" y="186"/>
                </a:lnTo>
                <a:lnTo>
                  <a:pt x="27" y="186"/>
                </a:lnTo>
                <a:lnTo>
                  <a:pt x="27" y="185"/>
                </a:lnTo>
                <a:lnTo>
                  <a:pt x="26" y="184"/>
                </a:lnTo>
                <a:lnTo>
                  <a:pt x="26" y="182"/>
                </a:lnTo>
                <a:lnTo>
                  <a:pt x="25" y="182"/>
                </a:lnTo>
                <a:lnTo>
                  <a:pt x="24" y="181"/>
                </a:lnTo>
                <a:lnTo>
                  <a:pt x="24" y="180"/>
                </a:lnTo>
                <a:lnTo>
                  <a:pt x="23" y="180"/>
                </a:lnTo>
                <a:lnTo>
                  <a:pt x="22" y="176"/>
                </a:lnTo>
                <a:lnTo>
                  <a:pt x="19" y="175"/>
                </a:lnTo>
                <a:lnTo>
                  <a:pt x="17" y="175"/>
                </a:lnTo>
                <a:lnTo>
                  <a:pt x="16" y="175"/>
                </a:lnTo>
                <a:lnTo>
                  <a:pt x="16" y="173"/>
                </a:lnTo>
                <a:lnTo>
                  <a:pt x="16" y="172"/>
                </a:lnTo>
                <a:lnTo>
                  <a:pt x="16" y="171"/>
                </a:lnTo>
                <a:lnTo>
                  <a:pt x="17" y="169"/>
                </a:lnTo>
                <a:lnTo>
                  <a:pt x="18" y="167"/>
                </a:lnTo>
                <a:lnTo>
                  <a:pt x="19" y="165"/>
                </a:lnTo>
                <a:lnTo>
                  <a:pt x="20" y="162"/>
                </a:lnTo>
                <a:lnTo>
                  <a:pt x="19" y="162"/>
                </a:lnTo>
                <a:lnTo>
                  <a:pt x="18" y="162"/>
                </a:lnTo>
                <a:lnTo>
                  <a:pt x="17" y="161"/>
                </a:lnTo>
                <a:lnTo>
                  <a:pt x="16" y="160"/>
                </a:lnTo>
                <a:lnTo>
                  <a:pt x="14" y="161"/>
                </a:lnTo>
                <a:lnTo>
                  <a:pt x="13" y="159"/>
                </a:lnTo>
                <a:lnTo>
                  <a:pt x="12" y="157"/>
                </a:lnTo>
                <a:lnTo>
                  <a:pt x="11" y="155"/>
                </a:lnTo>
                <a:lnTo>
                  <a:pt x="10" y="155"/>
                </a:lnTo>
                <a:lnTo>
                  <a:pt x="8" y="153"/>
                </a:lnTo>
                <a:lnTo>
                  <a:pt x="8" y="152"/>
                </a:lnTo>
                <a:lnTo>
                  <a:pt x="8" y="150"/>
                </a:lnTo>
                <a:lnTo>
                  <a:pt x="10" y="149"/>
                </a:lnTo>
                <a:lnTo>
                  <a:pt x="8" y="149"/>
                </a:lnTo>
                <a:lnTo>
                  <a:pt x="8" y="148"/>
                </a:lnTo>
                <a:lnTo>
                  <a:pt x="10" y="148"/>
                </a:lnTo>
                <a:lnTo>
                  <a:pt x="10" y="147"/>
                </a:lnTo>
                <a:lnTo>
                  <a:pt x="10" y="146"/>
                </a:lnTo>
                <a:lnTo>
                  <a:pt x="11" y="146"/>
                </a:lnTo>
                <a:lnTo>
                  <a:pt x="12" y="144"/>
                </a:lnTo>
                <a:lnTo>
                  <a:pt x="13" y="144"/>
                </a:lnTo>
                <a:lnTo>
                  <a:pt x="13" y="143"/>
                </a:lnTo>
                <a:lnTo>
                  <a:pt x="14" y="142"/>
                </a:lnTo>
                <a:lnTo>
                  <a:pt x="16" y="143"/>
                </a:lnTo>
                <a:lnTo>
                  <a:pt x="16" y="142"/>
                </a:lnTo>
                <a:lnTo>
                  <a:pt x="17" y="142"/>
                </a:lnTo>
                <a:lnTo>
                  <a:pt x="16" y="142"/>
                </a:lnTo>
                <a:lnTo>
                  <a:pt x="16" y="141"/>
                </a:lnTo>
                <a:lnTo>
                  <a:pt x="14" y="141"/>
                </a:lnTo>
                <a:lnTo>
                  <a:pt x="14" y="140"/>
                </a:lnTo>
                <a:lnTo>
                  <a:pt x="16" y="140"/>
                </a:lnTo>
                <a:lnTo>
                  <a:pt x="16" y="139"/>
                </a:lnTo>
                <a:lnTo>
                  <a:pt x="16" y="137"/>
                </a:lnTo>
                <a:lnTo>
                  <a:pt x="14" y="137"/>
                </a:lnTo>
                <a:lnTo>
                  <a:pt x="14" y="136"/>
                </a:lnTo>
                <a:lnTo>
                  <a:pt x="13" y="136"/>
                </a:lnTo>
                <a:lnTo>
                  <a:pt x="12" y="136"/>
                </a:lnTo>
                <a:lnTo>
                  <a:pt x="11" y="136"/>
                </a:lnTo>
                <a:lnTo>
                  <a:pt x="10" y="135"/>
                </a:lnTo>
                <a:lnTo>
                  <a:pt x="10" y="134"/>
                </a:lnTo>
                <a:lnTo>
                  <a:pt x="11" y="133"/>
                </a:lnTo>
                <a:lnTo>
                  <a:pt x="12" y="131"/>
                </a:lnTo>
                <a:lnTo>
                  <a:pt x="11" y="131"/>
                </a:lnTo>
                <a:lnTo>
                  <a:pt x="10" y="131"/>
                </a:lnTo>
                <a:lnTo>
                  <a:pt x="8" y="130"/>
                </a:lnTo>
                <a:lnTo>
                  <a:pt x="10" y="130"/>
                </a:lnTo>
                <a:lnTo>
                  <a:pt x="8" y="130"/>
                </a:lnTo>
                <a:lnTo>
                  <a:pt x="8" y="129"/>
                </a:lnTo>
                <a:lnTo>
                  <a:pt x="7" y="128"/>
                </a:lnTo>
                <a:lnTo>
                  <a:pt x="6" y="128"/>
                </a:lnTo>
                <a:lnTo>
                  <a:pt x="5" y="128"/>
                </a:lnTo>
                <a:lnTo>
                  <a:pt x="5" y="127"/>
                </a:lnTo>
                <a:lnTo>
                  <a:pt x="5" y="125"/>
                </a:lnTo>
                <a:lnTo>
                  <a:pt x="3" y="124"/>
                </a:lnTo>
                <a:lnTo>
                  <a:pt x="4" y="124"/>
                </a:lnTo>
                <a:lnTo>
                  <a:pt x="5" y="124"/>
                </a:lnTo>
                <a:lnTo>
                  <a:pt x="4" y="123"/>
                </a:lnTo>
                <a:lnTo>
                  <a:pt x="5" y="123"/>
                </a:lnTo>
                <a:lnTo>
                  <a:pt x="6" y="123"/>
                </a:lnTo>
                <a:lnTo>
                  <a:pt x="6" y="122"/>
                </a:lnTo>
                <a:lnTo>
                  <a:pt x="6" y="121"/>
                </a:lnTo>
                <a:lnTo>
                  <a:pt x="5" y="121"/>
                </a:lnTo>
                <a:lnTo>
                  <a:pt x="5" y="120"/>
                </a:lnTo>
                <a:lnTo>
                  <a:pt x="4" y="118"/>
                </a:lnTo>
                <a:lnTo>
                  <a:pt x="1" y="118"/>
                </a:lnTo>
                <a:lnTo>
                  <a:pt x="0" y="118"/>
                </a:lnTo>
                <a:lnTo>
                  <a:pt x="0" y="117"/>
                </a:lnTo>
                <a:lnTo>
                  <a:pt x="0" y="115"/>
                </a:lnTo>
              </a:path>
            </a:pathLst>
          </a:custGeom>
          <a:solidFill>
            <a:schemeClr val="bg1"/>
          </a:solidFill>
          <a:ln w="3175" cmpd="sng">
            <a:solidFill>
              <a:schemeClr val="bg2"/>
            </a:solidFill>
            <a:prstDash val="solid"/>
            <a:round/>
            <a:headEnd/>
            <a:tailEnd/>
          </a:ln>
        </p:spPr>
        <p:txBody>
          <a:bodyPr/>
          <a:lstStyle/>
          <a:p>
            <a:endParaRPr lang="en-US"/>
          </a:p>
        </p:txBody>
      </p:sp>
      <p:sp>
        <p:nvSpPr>
          <p:cNvPr id="34239" name="Freeform 447"/>
          <p:cNvSpPr>
            <a:spLocks/>
          </p:cNvSpPr>
          <p:nvPr/>
        </p:nvSpPr>
        <p:spPr bwMode="auto">
          <a:xfrm>
            <a:off x="4318000" y="2090738"/>
            <a:ext cx="171450" cy="112712"/>
          </a:xfrm>
          <a:custGeom>
            <a:avLst/>
            <a:gdLst>
              <a:gd name="T0" fmla="*/ 2147483646 w 216"/>
              <a:gd name="T1" fmla="*/ 2147483646 h 143"/>
              <a:gd name="T2" fmla="*/ 2147483646 w 216"/>
              <a:gd name="T3" fmla="*/ 2147483646 h 143"/>
              <a:gd name="T4" fmla="*/ 2147483646 w 216"/>
              <a:gd name="T5" fmla="*/ 2147483646 h 143"/>
              <a:gd name="T6" fmla="*/ 2000373825 w 216"/>
              <a:gd name="T7" fmla="*/ 2147483646 h 143"/>
              <a:gd name="T8" fmla="*/ 2000373825 w 216"/>
              <a:gd name="T9" fmla="*/ 2147483646 h 143"/>
              <a:gd name="T10" fmla="*/ 2147483646 w 216"/>
              <a:gd name="T11" fmla="*/ 2147483646 h 143"/>
              <a:gd name="T12" fmla="*/ 2147483646 w 216"/>
              <a:gd name="T13" fmla="*/ 2147483646 h 143"/>
              <a:gd name="T14" fmla="*/ 2147483646 w 216"/>
              <a:gd name="T15" fmla="*/ 2147483646 h 143"/>
              <a:gd name="T16" fmla="*/ 2147483646 w 216"/>
              <a:gd name="T17" fmla="*/ 2147483646 h 143"/>
              <a:gd name="T18" fmla="*/ 2147483646 w 216"/>
              <a:gd name="T19" fmla="*/ 2147483646 h 143"/>
              <a:gd name="T20" fmla="*/ 2147483646 w 216"/>
              <a:gd name="T21" fmla="*/ 2147483646 h 143"/>
              <a:gd name="T22" fmla="*/ 2147483646 w 216"/>
              <a:gd name="T23" fmla="*/ 2147483646 h 143"/>
              <a:gd name="T24" fmla="*/ 2147483646 w 216"/>
              <a:gd name="T25" fmla="*/ 2147483646 h 143"/>
              <a:gd name="T26" fmla="*/ 2147483646 w 216"/>
              <a:gd name="T27" fmla="*/ 2147483646 h 143"/>
              <a:gd name="T28" fmla="*/ 2147483646 w 216"/>
              <a:gd name="T29" fmla="*/ 2147483646 h 143"/>
              <a:gd name="T30" fmla="*/ 2147483646 w 216"/>
              <a:gd name="T31" fmla="*/ 2147483646 h 143"/>
              <a:gd name="T32" fmla="*/ 2147483646 w 216"/>
              <a:gd name="T33" fmla="*/ 2147483646 h 143"/>
              <a:gd name="T34" fmla="*/ 2147483646 w 216"/>
              <a:gd name="T35" fmla="*/ 2147483646 h 143"/>
              <a:gd name="T36" fmla="*/ 2147483646 w 216"/>
              <a:gd name="T37" fmla="*/ 2147483646 h 143"/>
              <a:gd name="T38" fmla="*/ 2147483646 w 216"/>
              <a:gd name="T39" fmla="*/ 2147483646 h 143"/>
              <a:gd name="T40" fmla="*/ 2147483646 w 216"/>
              <a:gd name="T41" fmla="*/ 2147483646 h 143"/>
              <a:gd name="T42" fmla="*/ 2147483646 w 216"/>
              <a:gd name="T43" fmla="*/ 2147483646 h 143"/>
              <a:gd name="T44" fmla="*/ 2147483646 w 216"/>
              <a:gd name="T45" fmla="*/ 2147483646 h 143"/>
              <a:gd name="T46" fmla="*/ 2147483646 w 216"/>
              <a:gd name="T47" fmla="*/ 2147483646 h 143"/>
              <a:gd name="T48" fmla="*/ 2147483646 w 216"/>
              <a:gd name="T49" fmla="*/ 2147483646 h 143"/>
              <a:gd name="T50" fmla="*/ 2147483646 w 216"/>
              <a:gd name="T51" fmla="*/ 2147483646 h 143"/>
              <a:gd name="T52" fmla="*/ 2147483646 w 216"/>
              <a:gd name="T53" fmla="*/ 2147483646 h 143"/>
              <a:gd name="T54" fmla="*/ 2147483646 w 216"/>
              <a:gd name="T55" fmla="*/ 2147483646 h 143"/>
              <a:gd name="T56" fmla="*/ 2147483646 w 216"/>
              <a:gd name="T57" fmla="*/ 2147483646 h 143"/>
              <a:gd name="T58" fmla="*/ 2147483646 w 216"/>
              <a:gd name="T59" fmla="*/ 2147483646 h 143"/>
              <a:gd name="T60" fmla="*/ 2147483646 w 216"/>
              <a:gd name="T61" fmla="*/ 2147483646 h 143"/>
              <a:gd name="T62" fmla="*/ 2147483646 w 216"/>
              <a:gd name="T63" fmla="*/ 0 h 143"/>
              <a:gd name="T64" fmla="*/ 2147483646 w 216"/>
              <a:gd name="T65" fmla="*/ 979094463 h 143"/>
              <a:gd name="T66" fmla="*/ 2147483646 w 216"/>
              <a:gd name="T67" fmla="*/ 979094463 h 143"/>
              <a:gd name="T68" fmla="*/ 2147483646 w 216"/>
              <a:gd name="T69" fmla="*/ 2147483646 h 143"/>
              <a:gd name="T70" fmla="*/ 2147483646 w 216"/>
              <a:gd name="T71" fmla="*/ 2147483646 h 143"/>
              <a:gd name="T72" fmla="*/ 2147483646 w 216"/>
              <a:gd name="T73" fmla="*/ 2147483646 h 143"/>
              <a:gd name="T74" fmla="*/ 2147483646 w 216"/>
              <a:gd name="T75" fmla="*/ 2147483646 h 143"/>
              <a:gd name="T76" fmla="*/ 2147483646 w 216"/>
              <a:gd name="T77" fmla="*/ 2147483646 h 143"/>
              <a:gd name="T78" fmla="*/ 2147483646 w 216"/>
              <a:gd name="T79" fmla="*/ 2147483646 h 143"/>
              <a:gd name="T80" fmla="*/ 2147483646 w 216"/>
              <a:gd name="T81" fmla="*/ 2147483646 h 143"/>
              <a:gd name="T82" fmla="*/ 2147483646 w 216"/>
              <a:gd name="T83" fmla="*/ 2147483646 h 143"/>
              <a:gd name="T84" fmla="*/ 2147483646 w 216"/>
              <a:gd name="T85" fmla="*/ 2147483646 h 143"/>
              <a:gd name="T86" fmla="*/ 2147483646 w 216"/>
              <a:gd name="T87" fmla="*/ 2147483646 h 143"/>
              <a:gd name="T88" fmla="*/ 2147483646 w 216"/>
              <a:gd name="T89" fmla="*/ 2147483646 h 143"/>
              <a:gd name="T90" fmla="*/ 2147483646 w 216"/>
              <a:gd name="T91" fmla="*/ 2147483646 h 143"/>
              <a:gd name="T92" fmla="*/ 2147483646 w 216"/>
              <a:gd name="T93" fmla="*/ 2147483646 h 143"/>
              <a:gd name="T94" fmla="*/ 2147483646 w 216"/>
              <a:gd name="T95" fmla="*/ 2147483646 h 143"/>
              <a:gd name="T96" fmla="*/ 2147483646 w 216"/>
              <a:gd name="T97" fmla="*/ 2147483646 h 143"/>
              <a:gd name="T98" fmla="*/ 2147483646 w 216"/>
              <a:gd name="T99" fmla="*/ 2147483646 h 143"/>
              <a:gd name="T100" fmla="*/ 2147483646 w 216"/>
              <a:gd name="T101" fmla="*/ 2147483646 h 143"/>
              <a:gd name="T102" fmla="*/ 2147483646 w 216"/>
              <a:gd name="T103" fmla="*/ 2147483646 h 143"/>
              <a:gd name="T104" fmla="*/ 2147483646 w 216"/>
              <a:gd name="T105" fmla="*/ 2147483646 h 143"/>
              <a:gd name="T106" fmla="*/ 2147483646 w 216"/>
              <a:gd name="T107" fmla="*/ 2147483646 h 143"/>
              <a:gd name="T108" fmla="*/ 2147483646 w 216"/>
              <a:gd name="T109" fmla="*/ 2147483646 h 143"/>
              <a:gd name="T110" fmla="*/ 2147483646 w 216"/>
              <a:gd name="T111" fmla="*/ 2147483646 h 143"/>
              <a:gd name="T112" fmla="*/ 2147483646 w 216"/>
              <a:gd name="T113" fmla="*/ 2147483646 h 143"/>
              <a:gd name="T114" fmla="*/ 2147483646 w 216"/>
              <a:gd name="T115" fmla="*/ 2147483646 h 143"/>
              <a:gd name="T116" fmla="*/ 2147483646 w 216"/>
              <a:gd name="T117" fmla="*/ 2147483646 h 143"/>
              <a:gd name="T118" fmla="*/ 2147483646 w 216"/>
              <a:gd name="T119" fmla="*/ 2147483646 h 143"/>
              <a:gd name="T120" fmla="*/ 2147483646 w 216"/>
              <a:gd name="T121" fmla="*/ 2147483646 h 1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 h="143">
                <a:moveTo>
                  <a:pt x="0" y="142"/>
                </a:moveTo>
                <a:lnTo>
                  <a:pt x="1" y="142"/>
                </a:lnTo>
                <a:lnTo>
                  <a:pt x="1" y="143"/>
                </a:lnTo>
                <a:lnTo>
                  <a:pt x="3" y="143"/>
                </a:lnTo>
                <a:lnTo>
                  <a:pt x="3" y="142"/>
                </a:lnTo>
                <a:lnTo>
                  <a:pt x="4" y="141"/>
                </a:lnTo>
                <a:lnTo>
                  <a:pt x="5" y="141"/>
                </a:lnTo>
                <a:lnTo>
                  <a:pt x="5" y="139"/>
                </a:lnTo>
                <a:lnTo>
                  <a:pt x="6" y="139"/>
                </a:lnTo>
                <a:lnTo>
                  <a:pt x="8" y="138"/>
                </a:lnTo>
                <a:lnTo>
                  <a:pt x="7" y="138"/>
                </a:lnTo>
                <a:lnTo>
                  <a:pt x="7" y="137"/>
                </a:lnTo>
                <a:lnTo>
                  <a:pt x="8" y="137"/>
                </a:lnTo>
                <a:lnTo>
                  <a:pt x="7" y="137"/>
                </a:lnTo>
                <a:lnTo>
                  <a:pt x="6" y="138"/>
                </a:lnTo>
                <a:lnTo>
                  <a:pt x="5" y="137"/>
                </a:lnTo>
                <a:lnTo>
                  <a:pt x="5" y="136"/>
                </a:lnTo>
                <a:lnTo>
                  <a:pt x="6" y="136"/>
                </a:lnTo>
                <a:lnTo>
                  <a:pt x="5" y="135"/>
                </a:lnTo>
                <a:lnTo>
                  <a:pt x="6" y="135"/>
                </a:lnTo>
                <a:lnTo>
                  <a:pt x="7" y="132"/>
                </a:lnTo>
                <a:lnTo>
                  <a:pt x="10" y="131"/>
                </a:lnTo>
                <a:lnTo>
                  <a:pt x="10" y="130"/>
                </a:lnTo>
                <a:lnTo>
                  <a:pt x="10" y="129"/>
                </a:lnTo>
                <a:lnTo>
                  <a:pt x="10" y="126"/>
                </a:lnTo>
                <a:lnTo>
                  <a:pt x="8" y="125"/>
                </a:lnTo>
                <a:lnTo>
                  <a:pt x="8" y="124"/>
                </a:lnTo>
                <a:lnTo>
                  <a:pt x="7" y="123"/>
                </a:lnTo>
                <a:lnTo>
                  <a:pt x="5" y="122"/>
                </a:lnTo>
                <a:lnTo>
                  <a:pt x="6" y="119"/>
                </a:lnTo>
                <a:lnTo>
                  <a:pt x="4" y="119"/>
                </a:lnTo>
                <a:lnTo>
                  <a:pt x="4" y="118"/>
                </a:lnTo>
                <a:lnTo>
                  <a:pt x="3" y="117"/>
                </a:lnTo>
                <a:lnTo>
                  <a:pt x="1" y="117"/>
                </a:lnTo>
                <a:lnTo>
                  <a:pt x="1" y="116"/>
                </a:lnTo>
                <a:lnTo>
                  <a:pt x="1" y="115"/>
                </a:lnTo>
                <a:lnTo>
                  <a:pt x="1" y="113"/>
                </a:lnTo>
                <a:lnTo>
                  <a:pt x="3" y="113"/>
                </a:lnTo>
                <a:lnTo>
                  <a:pt x="4" y="113"/>
                </a:lnTo>
                <a:lnTo>
                  <a:pt x="4" y="112"/>
                </a:lnTo>
                <a:lnTo>
                  <a:pt x="5" y="112"/>
                </a:lnTo>
                <a:lnTo>
                  <a:pt x="7" y="113"/>
                </a:lnTo>
                <a:lnTo>
                  <a:pt x="7" y="112"/>
                </a:lnTo>
                <a:lnTo>
                  <a:pt x="5" y="111"/>
                </a:lnTo>
                <a:lnTo>
                  <a:pt x="7" y="111"/>
                </a:lnTo>
                <a:lnTo>
                  <a:pt x="8" y="112"/>
                </a:lnTo>
                <a:lnTo>
                  <a:pt x="10" y="112"/>
                </a:lnTo>
                <a:lnTo>
                  <a:pt x="11" y="112"/>
                </a:lnTo>
                <a:lnTo>
                  <a:pt x="12" y="112"/>
                </a:lnTo>
                <a:lnTo>
                  <a:pt x="13" y="113"/>
                </a:lnTo>
                <a:lnTo>
                  <a:pt x="14" y="113"/>
                </a:lnTo>
                <a:lnTo>
                  <a:pt x="14" y="112"/>
                </a:lnTo>
                <a:lnTo>
                  <a:pt x="16" y="112"/>
                </a:lnTo>
                <a:lnTo>
                  <a:pt x="17" y="112"/>
                </a:lnTo>
                <a:lnTo>
                  <a:pt x="18" y="111"/>
                </a:lnTo>
                <a:lnTo>
                  <a:pt x="19" y="111"/>
                </a:lnTo>
                <a:lnTo>
                  <a:pt x="20" y="111"/>
                </a:lnTo>
                <a:lnTo>
                  <a:pt x="22" y="110"/>
                </a:lnTo>
                <a:lnTo>
                  <a:pt x="23" y="110"/>
                </a:lnTo>
                <a:lnTo>
                  <a:pt x="24" y="111"/>
                </a:lnTo>
                <a:lnTo>
                  <a:pt x="25" y="110"/>
                </a:lnTo>
                <a:lnTo>
                  <a:pt x="25" y="109"/>
                </a:lnTo>
                <a:lnTo>
                  <a:pt x="26" y="109"/>
                </a:lnTo>
                <a:lnTo>
                  <a:pt x="26" y="107"/>
                </a:lnTo>
                <a:lnTo>
                  <a:pt x="23" y="106"/>
                </a:lnTo>
                <a:lnTo>
                  <a:pt x="23" y="105"/>
                </a:lnTo>
                <a:lnTo>
                  <a:pt x="24" y="104"/>
                </a:lnTo>
                <a:lnTo>
                  <a:pt x="24" y="103"/>
                </a:lnTo>
                <a:lnTo>
                  <a:pt x="26" y="103"/>
                </a:lnTo>
                <a:lnTo>
                  <a:pt x="27" y="103"/>
                </a:lnTo>
                <a:lnTo>
                  <a:pt x="27" y="102"/>
                </a:lnTo>
                <a:lnTo>
                  <a:pt x="29" y="100"/>
                </a:lnTo>
                <a:lnTo>
                  <a:pt x="30" y="100"/>
                </a:lnTo>
                <a:lnTo>
                  <a:pt x="31" y="99"/>
                </a:lnTo>
                <a:lnTo>
                  <a:pt x="33" y="98"/>
                </a:lnTo>
                <a:lnTo>
                  <a:pt x="32" y="97"/>
                </a:lnTo>
                <a:lnTo>
                  <a:pt x="31" y="97"/>
                </a:lnTo>
                <a:lnTo>
                  <a:pt x="32" y="93"/>
                </a:lnTo>
                <a:lnTo>
                  <a:pt x="32" y="92"/>
                </a:lnTo>
                <a:lnTo>
                  <a:pt x="31" y="92"/>
                </a:lnTo>
                <a:lnTo>
                  <a:pt x="31" y="91"/>
                </a:lnTo>
                <a:lnTo>
                  <a:pt x="30" y="90"/>
                </a:lnTo>
                <a:lnTo>
                  <a:pt x="29" y="91"/>
                </a:lnTo>
                <a:lnTo>
                  <a:pt x="25" y="90"/>
                </a:lnTo>
                <a:lnTo>
                  <a:pt x="24" y="90"/>
                </a:lnTo>
                <a:lnTo>
                  <a:pt x="22" y="88"/>
                </a:lnTo>
                <a:lnTo>
                  <a:pt x="22" y="87"/>
                </a:lnTo>
                <a:lnTo>
                  <a:pt x="22" y="86"/>
                </a:lnTo>
                <a:lnTo>
                  <a:pt x="23" y="86"/>
                </a:lnTo>
                <a:lnTo>
                  <a:pt x="22" y="85"/>
                </a:lnTo>
                <a:lnTo>
                  <a:pt x="22" y="84"/>
                </a:lnTo>
                <a:lnTo>
                  <a:pt x="23" y="84"/>
                </a:lnTo>
                <a:lnTo>
                  <a:pt x="26" y="83"/>
                </a:lnTo>
                <a:lnTo>
                  <a:pt x="29" y="84"/>
                </a:lnTo>
                <a:lnTo>
                  <a:pt x="30" y="83"/>
                </a:lnTo>
                <a:lnTo>
                  <a:pt x="31" y="84"/>
                </a:lnTo>
                <a:lnTo>
                  <a:pt x="32" y="83"/>
                </a:lnTo>
                <a:lnTo>
                  <a:pt x="31" y="77"/>
                </a:lnTo>
                <a:lnTo>
                  <a:pt x="32" y="75"/>
                </a:lnTo>
                <a:lnTo>
                  <a:pt x="35" y="72"/>
                </a:lnTo>
                <a:lnTo>
                  <a:pt x="35" y="70"/>
                </a:lnTo>
                <a:lnTo>
                  <a:pt x="36" y="70"/>
                </a:lnTo>
                <a:lnTo>
                  <a:pt x="35" y="67"/>
                </a:lnTo>
                <a:lnTo>
                  <a:pt x="35" y="66"/>
                </a:lnTo>
                <a:lnTo>
                  <a:pt x="33" y="65"/>
                </a:lnTo>
                <a:lnTo>
                  <a:pt x="35" y="65"/>
                </a:lnTo>
                <a:lnTo>
                  <a:pt x="35" y="64"/>
                </a:lnTo>
                <a:lnTo>
                  <a:pt x="36" y="64"/>
                </a:lnTo>
                <a:lnTo>
                  <a:pt x="35" y="64"/>
                </a:lnTo>
                <a:lnTo>
                  <a:pt x="35" y="62"/>
                </a:lnTo>
                <a:lnTo>
                  <a:pt x="35" y="61"/>
                </a:lnTo>
                <a:lnTo>
                  <a:pt x="36" y="60"/>
                </a:lnTo>
                <a:lnTo>
                  <a:pt x="36" y="59"/>
                </a:lnTo>
                <a:lnTo>
                  <a:pt x="38" y="59"/>
                </a:lnTo>
                <a:lnTo>
                  <a:pt x="35" y="58"/>
                </a:lnTo>
                <a:lnTo>
                  <a:pt x="32" y="58"/>
                </a:lnTo>
                <a:lnTo>
                  <a:pt x="30" y="58"/>
                </a:lnTo>
                <a:lnTo>
                  <a:pt x="29" y="58"/>
                </a:lnTo>
                <a:lnTo>
                  <a:pt x="29" y="56"/>
                </a:lnTo>
                <a:lnTo>
                  <a:pt x="30" y="52"/>
                </a:lnTo>
                <a:lnTo>
                  <a:pt x="31" y="51"/>
                </a:lnTo>
                <a:lnTo>
                  <a:pt x="32" y="52"/>
                </a:lnTo>
                <a:lnTo>
                  <a:pt x="33" y="51"/>
                </a:lnTo>
                <a:lnTo>
                  <a:pt x="32" y="49"/>
                </a:lnTo>
                <a:lnTo>
                  <a:pt x="31" y="49"/>
                </a:lnTo>
                <a:lnTo>
                  <a:pt x="33" y="47"/>
                </a:lnTo>
                <a:lnTo>
                  <a:pt x="36" y="46"/>
                </a:lnTo>
                <a:lnTo>
                  <a:pt x="39" y="45"/>
                </a:lnTo>
                <a:lnTo>
                  <a:pt x="42" y="45"/>
                </a:lnTo>
                <a:lnTo>
                  <a:pt x="43" y="45"/>
                </a:lnTo>
                <a:lnTo>
                  <a:pt x="44" y="46"/>
                </a:lnTo>
                <a:lnTo>
                  <a:pt x="49" y="43"/>
                </a:lnTo>
                <a:lnTo>
                  <a:pt x="51" y="43"/>
                </a:lnTo>
                <a:lnTo>
                  <a:pt x="52" y="43"/>
                </a:lnTo>
                <a:lnTo>
                  <a:pt x="55" y="43"/>
                </a:lnTo>
                <a:lnTo>
                  <a:pt x="58" y="43"/>
                </a:lnTo>
                <a:lnTo>
                  <a:pt x="58" y="45"/>
                </a:lnTo>
                <a:lnTo>
                  <a:pt x="59" y="46"/>
                </a:lnTo>
                <a:lnTo>
                  <a:pt x="62" y="49"/>
                </a:lnTo>
                <a:lnTo>
                  <a:pt x="63" y="49"/>
                </a:lnTo>
                <a:lnTo>
                  <a:pt x="63" y="51"/>
                </a:lnTo>
                <a:lnTo>
                  <a:pt x="61" y="52"/>
                </a:lnTo>
                <a:lnTo>
                  <a:pt x="59" y="52"/>
                </a:lnTo>
                <a:lnTo>
                  <a:pt x="59" y="53"/>
                </a:lnTo>
                <a:lnTo>
                  <a:pt x="61" y="54"/>
                </a:lnTo>
                <a:lnTo>
                  <a:pt x="62" y="53"/>
                </a:lnTo>
                <a:lnTo>
                  <a:pt x="64" y="55"/>
                </a:lnTo>
                <a:lnTo>
                  <a:pt x="65" y="55"/>
                </a:lnTo>
                <a:lnTo>
                  <a:pt x="67" y="54"/>
                </a:lnTo>
                <a:lnTo>
                  <a:pt x="68" y="53"/>
                </a:lnTo>
                <a:lnTo>
                  <a:pt x="67" y="51"/>
                </a:lnTo>
                <a:lnTo>
                  <a:pt x="64" y="51"/>
                </a:lnTo>
                <a:lnTo>
                  <a:pt x="65" y="48"/>
                </a:lnTo>
                <a:lnTo>
                  <a:pt x="67" y="47"/>
                </a:lnTo>
                <a:lnTo>
                  <a:pt x="68" y="47"/>
                </a:lnTo>
                <a:lnTo>
                  <a:pt x="68" y="48"/>
                </a:lnTo>
                <a:lnTo>
                  <a:pt x="74" y="51"/>
                </a:lnTo>
                <a:lnTo>
                  <a:pt x="74" y="49"/>
                </a:lnTo>
                <a:lnTo>
                  <a:pt x="72" y="48"/>
                </a:lnTo>
                <a:lnTo>
                  <a:pt x="71" y="47"/>
                </a:lnTo>
                <a:lnTo>
                  <a:pt x="71" y="46"/>
                </a:lnTo>
                <a:lnTo>
                  <a:pt x="71" y="45"/>
                </a:lnTo>
                <a:lnTo>
                  <a:pt x="72" y="42"/>
                </a:lnTo>
                <a:lnTo>
                  <a:pt x="74" y="39"/>
                </a:lnTo>
                <a:lnTo>
                  <a:pt x="75" y="38"/>
                </a:lnTo>
                <a:lnTo>
                  <a:pt x="76" y="38"/>
                </a:lnTo>
                <a:lnTo>
                  <a:pt x="77" y="38"/>
                </a:lnTo>
                <a:lnTo>
                  <a:pt x="80" y="40"/>
                </a:lnTo>
                <a:lnTo>
                  <a:pt x="83" y="40"/>
                </a:lnTo>
                <a:lnTo>
                  <a:pt x="86" y="39"/>
                </a:lnTo>
                <a:lnTo>
                  <a:pt x="87" y="39"/>
                </a:lnTo>
                <a:lnTo>
                  <a:pt x="88" y="39"/>
                </a:lnTo>
                <a:lnTo>
                  <a:pt x="89" y="39"/>
                </a:lnTo>
                <a:lnTo>
                  <a:pt x="91" y="39"/>
                </a:lnTo>
                <a:lnTo>
                  <a:pt x="94" y="39"/>
                </a:lnTo>
                <a:lnTo>
                  <a:pt x="95" y="39"/>
                </a:lnTo>
                <a:lnTo>
                  <a:pt x="96" y="41"/>
                </a:lnTo>
                <a:lnTo>
                  <a:pt x="99" y="43"/>
                </a:lnTo>
                <a:lnTo>
                  <a:pt x="100" y="45"/>
                </a:lnTo>
                <a:lnTo>
                  <a:pt x="101" y="46"/>
                </a:lnTo>
                <a:lnTo>
                  <a:pt x="102" y="47"/>
                </a:lnTo>
                <a:lnTo>
                  <a:pt x="104" y="49"/>
                </a:lnTo>
                <a:lnTo>
                  <a:pt x="108" y="51"/>
                </a:lnTo>
                <a:lnTo>
                  <a:pt x="109" y="51"/>
                </a:lnTo>
                <a:lnTo>
                  <a:pt x="110" y="51"/>
                </a:lnTo>
                <a:lnTo>
                  <a:pt x="112" y="51"/>
                </a:lnTo>
                <a:lnTo>
                  <a:pt x="110" y="49"/>
                </a:lnTo>
                <a:lnTo>
                  <a:pt x="108" y="49"/>
                </a:lnTo>
                <a:lnTo>
                  <a:pt x="107" y="49"/>
                </a:lnTo>
                <a:lnTo>
                  <a:pt x="103" y="48"/>
                </a:lnTo>
                <a:lnTo>
                  <a:pt x="103" y="47"/>
                </a:lnTo>
                <a:lnTo>
                  <a:pt x="102" y="47"/>
                </a:lnTo>
                <a:lnTo>
                  <a:pt x="102" y="46"/>
                </a:lnTo>
                <a:lnTo>
                  <a:pt x="101" y="45"/>
                </a:lnTo>
                <a:lnTo>
                  <a:pt x="100" y="43"/>
                </a:lnTo>
                <a:lnTo>
                  <a:pt x="99" y="42"/>
                </a:lnTo>
                <a:lnTo>
                  <a:pt x="99" y="41"/>
                </a:lnTo>
                <a:lnTo>
                  <a:pt x="97" y="40"/>
                </a:lnTo>
                <a:lnTo>
                  <a:pt x="96" y="39"/>
                </a:lnTo>
                <a:lnTo>
                  <a:pt x="95" y="39"/>
                </a:lnTo>
                <a:lnTo>
                  <a:pt x="94" y="38"/>
                </a:lnTo>
                <a:lnTo>
                  <a:pt x="91" y="38"/>
                </a:lnTo>
                <a:lnTo>
                  <a:pt x="89" y="36"/>
                </a:lnTo>
                <a:lnTo>
                  <a:pt x="87" y="36"/>
                </a:lnTo>
                <a:lnTo>
                  <a:pt x="86" y="36"/>
                </a:lnTo>
                <a:lnTo>
                  <a:pt x="84" y="36"/>
                </a:lnTo>
                <a:lnTo>
                  <a:pt x="82" y="33"/>
                </a:lnTo>
                <a:lnTo>
                  <a:pt x="81" y="32"/>
                </a:lnTo>
                <a:lnTo>
                  <a:pt x="83" y="32"/>
                </a:lnTo>
                <a:lnTo>
                  <a:pt x="84" y="32"/>
                </a:lnTo>
                <a:lnTo>
                  <a:pt x="86" y="32"/>
                </a:lnTo>
                <a:lnTo>
                  <a:pt x="86" y="30"/>
                </a:lnTo>
                <a:lnTo>
                  <a:pt x="86" y="29"/>
                </a:lnTo>
                <a:lnTo>
                  <a:pt x="84" y="28"/>
                </a:lnTo>
                <a:lnTo>
                  <a:pt x="82" y="28"/>
                </a:lnTo>
                <a:lnTo>
                  <a:pt x="81" y="28"/>
                </a:lnTo>
                <a:lnTo>
                  <a:pt x="80" y="27"/>
                </a:lnTo>
                <a:lnTo>
                  <a:pt x="81" y="26"/>
                </a:lnTo>
                <a:lnTo>
                  <a:pt x="81" y="23"/>
                </a:lnTo>
                <a:lnTo>
                  <a:pt x="78" y="23"/>
                </a:lnTo>
                <a:lnTo>
                  <a:pt x="77" y="22"/>
                </a:lnTo>
                <a:lnTo>
                  <a:pt x="76" y="23"/>
                </a:lnTo>
                <a:lnTo>
                  <a:pt x="76" y="24"/>
                </a:lnTo>
                <a:lnTo>
                  <a:pt x="75" y="23"/>
                </a:lnTo>
                <a:lnTo>
                  <a:pt x="74" y="22"/>
                </a:lnTo>
                <a:lnTo>
                  <a:pt x="74" y="21"/>
                </a:lnTo>
                <a:lnTo>
                  <a:pt x="75" y="21"/>
                </a:lnTo>
                <a:lnTo>
                  <a:pt x="76" y="20"/>
                </a:lnTo>
                <a:lnTo>
                  <a:pt x="75" y="20"/>
                </a:lnTo>
                <a:lnTo>
                  <a:pt x="74" y="20"/>
                </a:lnTo>
                <a:lnTo>
                  <a:pt x="75" y="19"/>
                </a:lnTo>
                <a:lnTo>
                  <a:pt x="76" y="19"/>
                </a:lnTo>
                <a:lnTo>
                  <a:pt x="80" y="17"/>
                </a:lnTo>
                <a:lnTo>
                  <a:pt x="81" y="19"/>
                </a:lnTo>
                <a:lnTo>
                  <a:pt x="82" y="19"/>
                </a:lnTo>
                <a:lnTo>
                  <a:pt x="83" y="17"/>
                </a:lnTo>
                <a:lnTo>
                  <a:pt x="84" y="17"/>
                </a:lnTo>
                <a:lnTo>
                  <a:pt x="84" y="16"/>
                </a:lnTo>
                <a:lnTo>
                  <a:pt x="83" y="14"/>
                </a:lnTo>
                <a:lnTo>
                  <a:pt x="83" y="13"/>
                </a:lnTo>
                <a:lnTo>
                  <a:pt x="81" y="10"/>
                </a:lnTo>
                <a:lnTo>
                  <a:pt x="80" y="11"/>
                </a:lnTo>
                <a:lnTo>
                  <a:pt x="80" y="10"/>
                </a:lnTo>
                <a:lnTo>
                  <a:pt x="80" y="9"/>
                </a:lnTo>
                <a:lnTo>
                  <a:pt x="78" y="9"/>
                </a:lnTo>
                <a:lnTo>
                  <a:pt x="77" y="7"/>
                </a:lnTo>
                <a:lnTo>
                  <a:pt x="76" y="7"/>
                </a:lnTo>
                <a:lnTo>
                  <a:pt x="75" y="7"/>
                </a:lnTo>
                <a:lnTo>
                  <a:pt x="76" y="6"/>
                </a:lnTo>
                <a:lnTo>
                  <a:pt x="76" y="4"/>
                </a:lnTo>
                <a:lnTo>
                  <a:pt x="75" y="3"/>
                </a:lnTo>
                <a:lnTo>
                  <a:pt x="74" y="3"/>
                </a:lnTo>
                <a:lnTo>
                  <a:pt x="72" y="1"/>
                </a:lnTo>
                <a:lnTo>
                  <a:pt x="74" y="0"/>
                </a:lnTo>
                <a:lnTo>
                  <a:pt x="75" y="0"/>
                </a:lnTo>
                <a:lnTo>
                  <a:pt x="76" y="0"/>
                </a:lnTo>
                <a:lnTo>
                  <a:pt x="78" y="0"/>
                </a:lnTo>
                <a:lnTo>
                  <a:pt x="80" y="0"/>
                </a:lnTo>
                <a:lnTo>
                  <a:pt x="82" y="0"/>
                </a:lnTo>
                <a:lnTo>
                  <a:pt x="83" y="0"/>
                </a:lnTo>
                <a:lnTo>
                  <a:pt x="84" y="1"/>
                </a:lnTo>
                <a:lnTo>
                  <a:pt x="88" y="1"/>
                </a:lnTo>
                <a:lnTo>
                  <a:pt x="90" y="1"/>
                </a:lnTo>
                <a:lnTo>
                  <a:pt x="90" y="2"/>
                </a:lnTo>
                <a:lnTo>
                  <a:pt x="93" y="3"/>
                </a:lnTo>
                <a:lnTo>
                  <a:pt x="95" y="2"/>
                </a:lnTo>
                <a:lnTo>
                  <a:pt x="96" y="2"/>
                </a:lnTo>
                <a:lnTo>
                  <a:pt x="97" y="2"/>
                </a:lnTo>
                <a:lnTo>
                  <a:pt x="101" y="0"/>
                </a:lnTo>
                <a:lnTo>
                  <a:pt x="102" y="0"/>
                </a:lnTo>
                <a:lnTo>
                  <a:pt x="102" y="1"/>
                </a:lnTo>
                <a:lnTo>
                  <a:pt x="104" y="2"/>
                </a:lnTo>
                <a:lnTo>
                  <a:pt x="108" y="3"/>
                </a:lnTo>
                <a:lnTo>
                  <a:pt x="108" y="4"/>
                </a:lnTo>
                <a:lnTo>
                  <a:pt x="109" y="4"/>
                </a:lnTo>
                <a:lnTo>
                  <a:pt x="110" y="3"/>
                </a:lnTo>
                <a:lnTo>
                  <a:pt x="112" y="3"/>
                </a:lnTo>
                <a:lnTo>
                  <a:pt x="113" y="4"/>
                </a:lnTo>
                <a:lnTo>
                  <a:pt x="113" y="6"/>
                </a:lnTo>
                <a:lnTo>
                  <a:pt x="114" y="8"/>
                </a:lnTo>
                <a:lnTo>
                  <a:pt x="113" y="7"/>
                </a:lnTo>
                <a:lnTo>
                  <a:pt x="112" y="8"/>
                </a:lnTo>
                <a:lnTo>
                  <a:pt x="114" y="8"/>
                </a:lnTo>
                <a:lnTo>
                  <a:pt x="114" y="9"/>
                </a:lnTo>
                <a:lnTo>
                  <a:pt x="114" y="13"/>
                </a:lnTo>
                <a:lnTo>
                  <a:pt x="113" y="14"/>
                </a:lnTo>
                <a:lnTo>
                  <a:pt x="113" y="15"/>
                </a:lnTo>
                <a:lnTo>
                  <a:pt x="110" y="15"/>
                </a:lnTo>
                <a:lnTo>
                  <a:pt x="109" y="15"/>
                </a:lnTo>
                <a:lnTo>
                  <a:pt x="109" y="16"/>
                </a:lnTo>
                <a:lnTo>
                  <a:pt x="112" y="16"/>
                </a:lnTo>
                <a:lnTo>
                  <a:pt x="116" y="15"/>
                </a:lnTo>
                <a:lnTo>
                  <a:pt x="118" y="16"/>
                </a:lnTo>
                <a:lnTo>
                  <a:pt x="119" y="16"/>
                </a:lnTo>
                <a:lnTo>
                  <a:pt x="119" y="17"/>
                </a:lnTo>
                <a:lnTo>
                  <a:pt x="118" y="17"/>
                </a:lnTo>
                <a:lnTo>
                  <a:pt x="119" y="19"/>
                </a:lnTo>
                <a:lnTo>
                  <a:pt x="119" y="20"/>
                </a:lnTo>
                <a:lnTo>
                  <a:pt x="118" y="20"/>
                </a:lnTo>
                <a:lnTo>
                  <a:pt x="118" y="21"/>
                </a:lnTo>
                <a:lnTo>
                  <a:pt x="119" y="21"/>
                </a:lnTo>
                <a:lnTo>
                  <a:pt x="119" y="20"/>
                </a:lnTo>
                <a:lnTo>
                  <a:pt x="120" y="17"/>
                </a:lnTo>
                <a:lnTo>
                  <a:pt x="121" y="17"/>
                </a:lnTo>
                <a:lnTo>
                  <a:pt x="122" y="16"/>
                </a:lnTo>
                <a:lnTo>
                  <a:pt x="125" y="17"/>
                </a:lnTo>
                <a:lnTo>
                  <a:pt x="126" y="17"/>
                </a:lnTo>
                <a:lnTo>
                  <a:pt x="132" y="20"/>
                </a:lnTo>
                <a:lnTo>
                  <a:pt x="133" y="22"/>
                </a:lnTo>
                <a:lnTo>
                  <a:pt x="134" y="22"/>
                </a:lnTo>
                <a:lnTo>
                  <a:pt x="136" y="21"/>
                </a:lnTo>
                <a:lnTo>
                  <a:pt x="141" y="19"/>
                </a:lnTo>
                <a:lnTo>
                  <a:pt x="142" y="20"/>
                </a:lnTo>
                <a:lnTo>
                  <a:pt x="145" y="20"/>
                </a:lnTo>
                <a:lnTo>
                  <a:pt x="146" y="19"/>
                </a:lnTo>
                <a:lnTo>
                  <a:pt x="145" y="17"/>
                </a:lnTo>
                <a:lnTo>
                  <a:pt x="145" y="16"/>
                </a:lnTo>
                <a:lnTo>
                  <a:pt x="144" y="16"/>
                </a:lnTo>
                <a:lnTo>
                  <a:pt x="142" y="16"/>
                </a:lnTo>
                <a:lnTo>
                  <a:pt x="142" y="15"/>
                </a:lnTo>
                <a:lnTo>
                  <a:pt x="142" y="14"/>
                </a:lnTo>
                <a:lnTo>
                  <a:pt x="144" y="14"/>
                </a:lnTo>
                <a:lnTo>
                  <a:pt x="146" y="14"/>
                </a:lnTo>
                <a:lnTo>
                  <a:pt x="150" y="15"/>
                </a:lnTo>
                <a:lnTo>
                  <a:pt x="152" y="19"/>
                </a:lnTo>
                <a:lnTo>
                  <a:pt x="148" y="17"/>
                </a:lnTo>
                <a:lnTo>
                  <a:pt x="147" y="17"/>
                </a:lnTo>
                <a:lnTo>
                  <a:pt x="148" y="19"/>
                </a:lnTo>
                <a:lnTo>
                  <a:pt x="146" y="19"/>
                </a:lnTo>
                <a:lnTo>
                  <a:pt x="146" y="20"/>
                </a:lnTo>
                <a:lnTo>
                  <a:pt x="145" y="20"/>
                </a:lnTo>
                <a:lnTo>
                  <a:pt x="145" y="22"/>
                </a:lnTo>
                <a:lnTo>
                  <a:pt x="146" y="26"/>
                </a:lnTo>
                <a:lnTo>
                  <a:pt x="145" y="27"/>
                </a:lnTo>
                <a:lnTo>
                  <a:pt x="142" y="28"/>
                </a:lnTo>
                <a:lnTo>
                  <a:pt x="140" y="29"/>
                </a:lnTo>
                <a:lnTo>
                  <a:pt x="139" y="29"/>
                </a:lnTo>
                <a:lnTo>
                  <a:pt x="138" y="29"/>
                </a:lnTo>
                <a:lnTo>
                  <a:pt x="138" y="30"/>
                </a:lnTo>
                <a:lnTo>
                  <a:pt x="136" y="30"/>
                </a:lnTo>
                <a:lnTo>
                  <a:pt x="136" y="32"/>
                </a:lnTo>
                <a:lnTo>
                  <a:pt x="138" y="33"/>
                </a:lnTo>
                <a:lnTo>
                  <a:pt x="139" y="33"/>
                </a:lnTo>
                <a:lnTo>
                  <a:pt x="140" y="33"/>
                </a:lnTo>
                <a:lnTo>
                  <a:pt x="140" y="34"/>
                </a:lnTo>
                <a:lnTo>
                  <a:pt x="140" y="35"/>
                </a:lnTo>
                <a:lnTo>
                  <a:pt x="139" y="36"/>
                </a:lnTo>
                <a:lnTo>
                  <a:pt x="138" y="36"/>
                </a:lnTo>
                <a:lnTo>
                  <a:pt x="139" y="36"/>
                </a:lnTo>
                <a:lnTo>
                  <a:pt x="138" y="39"/>
                </a:lnTo>
                <a:lnTo>
                  <a:pt x="139" y="38"/>
                </a:lnTo>
                <a:lnTo>
                  <a:pt x="141" y="36"/>
                </a:lnTo>
                <a:lnTo>
                  <a:pt x="141" y="35"/>
                </a:lnTo>
                <a:lnTo>
                  <a:pt x="141" y="36"/>
                </a:lnTo>
                <a:lnTo>
                  <a:pt x="142" y="36"/>
                </a:lnTo>
                <a:lnTo>
                  <a:pt x="144" y="36"/>
                </a:lnTo>
                <a:lnTo>
                  <a:pt x="141" y="35"/>
                </a:lnTo>
                <a:lnTo>
                  <a:pt x="141" y="34"/>
                </a:lnTo>
                <a:lnTo>
                  <a:pt x="142" y="34"/>
                </a:lnTo>
                <a:lnTo>
                  <a:pt x="144" y="33"/>
                </a:lnTo>
                <a:lnTo>
                  <a:pt x="146" y="33"/>
                </a:lnTo>
                <a:lnTo>
                  <a:pt x="148" y="33"/>
                </a:lnTo>
                <a:lnTo>
                  <a:pt x="150" y="33"/>
                </a:lnTo>
                <a:lnTo>
                  <a:pt x="151" y="33"/>
                </a:lnTo>
                <a:lnTo>
                  <a:pt x="151" y="34"/>
                </a:lnTo>
                <a:lnTo>
                  <a:pt x="152" y="35"/>
                </a:lnTo>
                <a:lnTo>
                  <a:pt x="153" y="35"/>
                </a:lnTo>
                <a:lnTo>
                  <a:pt x="153" y="34"/>
                </a:lnTo>
                <a:lnTo>
                  <a:pt x="154" y="35"/>
                </a:lnTo>
                <a:lnTo>
                  <a:pt x="155" y="35"/>
                </a:lnTo>
                <a:lnTo>
                  <a:pt x="155" y="36"/>
                </a:lnTo>
                <a:lnTo>
                  <a:pt x="157" y="36"/>
                </a:lnTo>
                <a:lnTo>
                  <a:pt x="157" y="38"/>
                </a:lnTo>
                <a:lnTo>
                  <a:pt x="158" y="38"/>
                </a:lnTo>
                <a:lnTo>
                  <a:pt x="159" y="36"/>
                </a:lnTo>
                <a:lnTo>
                  <a:pt x="159" y="35"/>
                </a:lnTo>
                <a:lnTo>
                  <a:pt x="159" y="34"/>
                </a:lnTo>
                <a:lnTo>
                  <a:pt x="159" y="33"/>
                </a:lnTo>
                <a:lnTo>
                  <a:pt x="159" y="32"/>
                </a:lnTo>
                <a:lnTo>
                  <a:pt x="160" y="32"/>
                </a:lnTo>
                <a:lnTo>
                  <a:pt x="161" y="32"/>
                </a:lnTo>
                <a:lnTo>
                  <a:pt x="160" y="30"/>
                </a:lnTo>
                <a:lnTo>
                  <a:pt x="161" y="30"/>
                </a:lnTo>
                <a:lnTo>
                  <a:pt x="161" y="29"/>
                </a:lnTo>
                <a:lnTo>
                  <a:pt x="159" y="30"/>
                </a:lnTo>
                <a:lnTo>
                  <a:pt x="159" y="29"/>
                </a:lnTo>
                <a:lnTo>
                  <a:pt x="161" y="28"/>
                </a:lnTo>
                <a:lnTo>
                  <a:pt x="163" y="28"/>
                </a:lnTo>
                <a:lnTo>
                  <a:pt x="165" y="28"/>
                </a:lnTo>
                <a:lnTo>
                  <a:pt x="166" y="28"/>
                </a:lnTo>
                <a:lnTo>
                  <a:pt x="168" y="28"/>
                </a:lnTo>
                <a:lnTo>
                  <a:pt x="172" y="27"/>
                </a:lnTo>
                <a:lnTo>
                  <a:pt x="174" y="27"/>
                </a:lnTo>
                <a:lnTo>
                  <a:pt x="174" y="28"/>
                </a:lnTo>
                <a:lnTo>
                  <a:pt x="174" y="29"/>
                </a:lnTo>
                <a:lnTo>
                  <a:pt x="176" y="29"/>
                </a:lnTo>
                <a:lnTo>
                  <a:pt x="177" y="29"/>
                </a:lnTo>
                <a:lnTo>
                  <a:pt x="176" y="29"/>
                </a:lnTo>
                <a:lnTo>
                  <a:pt x="174" y="28"/>
                </a:lnTo>
                <a:lnTo>
                  <a:pt x="176" y="28"/>
                </a:lnTo>
                <a:lnTo>
                  <a:pt x="176" y="27"/>
                </a:lnTo>
                <a:lnTo>
                  <a:pt x="174" y="27"/>
                </a:lnTo>
                <a:lnTo>
                  <a:pt x="176" y="27"/>
                </a:lnTo>
                <a:lnTo>
                  <a:pt x="177" y="26"/>
                </a:lnTo>
                <a:lnTo>
                  <a:pt x="178" y="24"/>
                </a:lnTo>
                <a:lnTo>
                  <a:pt x="179" y="23"/>
                </a:lnTo>
                <a:lnTo>
                  <a:pt x="180" y="23"/>
                </a:lnTo>
                <a:lnTo>
                  <a:pt x="182" y="22"/>
                </a:lnTo>
                <a:lnTo>
                  <a:pt x="184" y="19"/>
                </a:lnTo>
                <a:lnTo>
                  <a:pt x="186" y="15"/>
                </a:lnTo>
                <a:lnTo>
                  <a:pt x="186" y="16"/>
                </a:lnTo>
                <a:lnTo>
                  <a:pt x="190" y="16"/>
                </a:lnTo>
                <a:lnTo>
                  <a:pt x="193" y="17"/>
                </a:lnTo>
                <a:lnTo>
                  <a:pt x="197" y="16"/>
                </a:lnTo>
                <a:lnTo>
                  <a:pt x="197" y="17"/>
                </a:lnTo>
                <a:lnTo>
                  <a:pt x="198" y="16"/>
                </a:lnTo>
                <a:lnTo>
                  <a:pt x="197" y="17"/>
                </a:lnTo>
                <a:lnTo>
                  <a:pt x="196" y="17"/>
                </a:lnTo>
                <a:lnTo>
                  <a:pt x="195" y="17"/>
                </a:lnTo>
                <a:lnTo>
                  <a:pt x="195" y="19"/>
                </a:lnTo>
                <a:lnTo>
                  <a:pt x="193" y="17"/>
                </a:lnTo>
                <a:lnTo>
                  <a:pt x="192" y="17"/>
                </a:lnTo>
                <a:lnTo>
                  <a:pt x="191" y="17"/>
                </a:lnTo>
                <a:lnTo>
                  <a:pt x="190" y="17"/>
                </a:lnTo>
                <a:lnTo>
                  <a:pt x="189" y="16"/>
                </a:lnTo>
                <a:lnTo>
                  <a:pt x="190" y="17"/>
                </a:lnTo>
                <a:lnTo>
                  <a:pt x="189" y="17"/>
                </a:lnTo>
                <a:lnTo>
                  <a:pt x="189" y="19"/>
                </a:lnTo>
                <a:lnTo>
                  <a:pt x="187" y="19"/>
                </a:lnTo>
                <a:lnTo>
                  <a:pt x="186" y="20"/>
                </a:lnTo>
                <a:lnTo>
                  <a:pt x="185" y="19"/>
                </a:lnTo>
                <a:lnTo>
                  <a:pt x="184" y="20"/>
                </a:lnTo>
                <a:lnTo>
                  <a:pt x="184" y="21"/>
                </a:lnTo>
                <a:lnTo>
                  <a:pt x="183" y="21"/>
                </a:lnTo>
                <a:lnTo>
                  <a:pt x="183" y="22"/>
                </a:lnTo>
                <a:lnTo>
                  <a:pt x="183" y="23"/>
                </a:lnTo>
                <a:lnTo>
                  <a:pt x="184" y="23"/>
                </a:lnTo>
                <a:lnTo>
                  <a:pt x="185" y="24"/>
                </a:lnTo>
                <a:lnTo>
                  <a:pt x="185" y="23"/>
                </a:lnTo>
                <a:lnTo>
                  <a:pt x="184" y="23"/>
                </a:lnTo>
                <a:lnTo>
                  <a:pt x="185" y="22"/>
                </a:lnTo>
                <a:lnTo>
                  <a:pt x="186" y="22"/>
                </a:lnTo>
                <a:lnTo>
                  <a:pt x="186" y="21"/>
                </a:lnTo>
                <a:lnTo>
                  <a:pt x="187" y="21"/>
                </a:lnTo>
                <a:lnTo>
                  <a:pt x="187" y="20"/>
                </a:lnTo>
                <a:lnTo>
                  <a:pt x="189" y="20"/>
                </a:lnTo>
                <a:lnTo>
                  <a:pt x="190" y="20"/>
                </a:lnTo>
                <a:lnTo>
                  <a:pt x="191" y="20"/>
                </a:lnTo>
                <a:lnTo>
                  <a:pt x="192" y="20"/>
                </a:lnTo>
                <a:lnTo>
                  <a:pt x="192" y="19"/>
                </a:lnTo>
                <a:lnTo>
                  <a:pt x="192" y="20"/>
                </a:lnTo>
                <a:lnTo>
                  <a:pt x="193" y="20"/>
                </a:lnTo>
                <a:lnTo>
                  <a:pt x="193" y="19"/>
                </a:lnTo>
                <a:lnTo>
                  <a:pt x="195" y="20"/>
                </a:lnTo>
                <a:lnTo>
                  <a:pt x="195" y="21"/>
                </a:lnTo>
                <a:lnTo>
                  <a:pt x="196" y="21"/>
                </a:lnTo>
                <a:lnTo>
                  <a:pt x="197" y="20"/>
                </a:lnTo>
                <a:lnTo>
                  <a:pt x="197" y="19"/>
                </a:lnTo>
                <a:lnTo>
                  <a:pt x="197" y="17"/>
                </a:lnTo>
                <a:lnTo>
                  <a:pt x="198" y="17"/>
                </a:lnTo>
                <a:lnTo>
                  <a:pt x="199" y="17"/>
                </a:lnTo>
                <a:lnTo>
                  <a:pt x="200" y="17"/>
                </a:lnTo>
                <a:lnTo>
                  <a:pt x="200" y="19"/>
                </a:lnTo>
                <a:lnTo>
                  <a:pt x="202" y="20"/>
                </a:lnTo>
                <a:lnTo>
                  <a:pt x="203" y="20"/>
                </a:lnTo>
                <a:lnTo>
                  <a:pt x="203" y="21"/>
                </a:lnTo>
                <a:lnTo>
                  <a:pt x="202" y="21"/>
                </a:lnTo>
                <a:lnTo>
                  <a:pt x="203" y="22"/>
                </a:lnTo>
                <a:lnTo>
                  <a:pt x="202" y="22"/>
                </a:lnTo>
                <a:lnTo>
                  <a:pt x="200" y="22"/>
                </a:lnTo>
                <a:lnTo>
                  <a:pt x="200" y="23"/>
                </a:lnTo>
                <a:lnTo>
                  <a:pt x="202" y="23"/>
                </a:lnTo>
                <a:lnTo>
                  <a:pt x="202" y="24"/>
                </a:lnTo>
                <a:lnTo>
                  <a:pt x="202" y="23"/>
                </a:lnTo>
                <a:lnTo>
                  <a:pt x="202" y="24"/>
                </a:lnTo>
                <a:lnTo>
                  <a:pt x="203" y="23"/>
                </a:lnTo>
                <a:lnTo>
                  <a:pt x="203" y="24"/>
                </a:lnTo>
                <a:lnTo>
                  <a:pt x="204" y="24"/>
                </a:lnTo>
                <a:lnTo>
                  <a:pt x="205" y="23"/>
                </a:lnTo>
                <a:lnTo>
                  <a:pt x="206" y="23"/>
                </a:lnTo>
                <a:lnTo>
                  <a:pt x="206" y="24"/>
                </a:lnTo>
                <a:lnTo>
                  <a:pt x="208" y="24"/>
                </a:lnTo>
                <a:lnTo>
                  <a:pt x="209" y="24"/>
                </a:lnTo>
                <a:lnTo>
                  <a:pt x="210" y="26"/>
                </a:lnTo>
                <a:lnTo>
                  <a:pt x="211" y="26"/>
                </a:lnTo>
                <a:lnTo>
                  <a:pt x="211" y="27"/>
                </a:lnTo>
                <a:lnTo>
                  <a:pt x="212" y="27"/>
                </a:lnTo>
                <a:lnTo>
                  <a:pt x="213" y="27"/>
                </a:lnTo>
                <a:lnTo>
                  <a:pt x="213" y="28"/>
                </a:lnTo>
                <a:lnTo>
                  <a:pt x="213" y="29"/>
                </a:lnTo>
                <a:lnTo>
                  <a:pt x="215" y="29"/>
                </a:lnTo>
                <a:lnTo>
                  <a:pt x="215" y="30"/>
                </a:lnTo>
                <a:lnTo>
                  <a:pt x="215" y="29"/>
                </a:lnTo>
                <a:lnTo>
                  <a:pt x="216" y="29"/>
                </a:lnTo>
              </a:path>
            </a:pathLst>
          </a:custGeom>
          <a:solidFill>
            <a:schemeClr val="bg1"/>
          </a:solidFill>
          <a:ln w="3175" cmpd="sng">
            <a:solidFill>
              <a:schemeClr val="bg2"/>
            </a:solidFill>
            <a:prstDash val="solid"/>
            <a:round/>
            <a:headEnd/>
            <a:tailEnd/>
          </a:ln>
        </p:spPr>
        <p:txBody>
          <a:bodyPr/>
          <a:lstStyle/>
          <a:p>
            <a:endParaRPr lang="en-US"/>
          </a:p>
        </p:txBody>
      </p:sp>
      <p:sp>
        <p:nvSpPr>
          <p:cNvPr id="34240" name="Freeform 448"/>
          <p:cNvSpPr>
            <a:spLocks/>
          </p:cNvSpPr>
          <p:nvPr/>
        </p:nvSpPr>
        <p:spPr bwMode="auto">
          <a:xfrm>
            <a:off x="4333875" y="2128838"/>
            <a:ext cx="3175" cy="1587"/>
          </a:xfrm>
          <a:custGeom>
            <a:avLst/>
            <a:gdLst>
              <a:gd name="T0" fmla="*/ 0 w 5"/>
              <a:gd name="T1" fmla="*/ 499935947 h 2"/>
              <a:gd name="T2" fmla="*/ 768143625 w 5"/>
              <a:gd name="T3" fmla="*/ 0 h 2"/>
              <a:gd name="T4" fmla="*/ 1280239375 w 5"/>
              <a:gd name="T5" fmla="*/ 499935947 h 2"/>
              <a:gd name="T6" fmla="*/ 1024191500 w 5"/>
              <a:gd name="T7" fmla="*/ 499935947 h 2"/>
              <a:gd name="T8" fmla="*/ 256047875 w 5"/>
              <a:gd name="T9" fmla="*/ 499935947 h 2"/>
              <a:gd name="T10" fmla="*/ 1024191500 w 5"/>
              <a:gd name="T11" fmla="*/ 999242648 h 2"/>
              <a:gd name="T12" fmla="*/ 256047875 w 5"/>
              <a:gd name="T13" fmla="*/ 999242648 h 2"/>
              <a:gd name="T14" fmla="*/ 0 w 5"/>
              <a:gd name="T15" fmla="*/ 999242648 h 2"/>
              <a:gd name="T16" fmla="*/ 0 w 5"/>
              <a:gd name="T17" fmla="*/ 4999359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2">
                <a:moveTo>
                  <a:pt x="0" y="1"/>
                </a:moveTo>
                <a:lnTo>
                  <a:pt x="3" y="0"/>
                </a:lnTo>
                <a:lnTo>
                  <a:pt x="5" y="1"/>
                </a:lnTo>
                <a:lnTo>
                  <a:pt x="4" y="1"/>
                </a:lnTo>
                <a:lnTo>
                  <a:pt x="1" y="1"/>
                </a:lnTo>
                <a:lnTo>
                  <a:pt x="4" y="2"/>
                </a:lnTo>
                <a:lnTo>
                  <a:pt x="1" y="2"/>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1" name="Freeform 449"/>
          <p:cNvSpPr>
            <a:spLocks/>
          </p:cNvSpPr>
          <p:nvPr/>
        </p:nvSpPr>
        <p:spPr bwMode="auto">
          <a:xfrm>
            <a:off x="4337050" y="2127250"/>
            <a:ext cx="1588" cy="1588"/>
          </a:xfrm>
          <a:custGeom>
            <a:avLst/>
            <a:gdLst>
              <a:gd name="T0" fmla="*/ 0 w 2"/>
              <a:gd name="T1" fmla="*/ 0 h 1"/>
              <a:gd name="T2" fmla="*/ 1001132368 w 2"/>
              <a:gd name="T3" fmla="*/ 0 h 1"/>
              <a:gd name="T4" fmla="*/ 500566184 w 2"/>
              <a:gd name="T5" fmla="*/ 2147483646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2" name="Freeform 450"/>
          <p:cNvSpPr>
            <a:spLocks/>
          </p:cNvSpPr>
          <p:nvPr/>
        </p:nvSpPr>
        <p:spPr bwMode="auto">
          <a:xfrm>
            <a:off x="4338638" y="2125663"/>
            <a:ext cx="4762" cy="1587"/>
          </a:xfrm>
          <a:custGeom>
            <a:avLst/>
            <a:gdLst>
              <a:gd name="T0" fmla="*/ 0 w 6"/>
              <a:gd name="T1" fmla="*/ 2147483646 h 1"/>
              <a:gd name="T2" fmla="*/ 999662056 w 6"/>
              <a:gd name="T3" fmla="*/ 0 h 1"/>
              <a:gd name="T4" fmla="*/ 2147483646 w 6"/>
              <a:gd name="T5" fmla="*/ 0 h 1"/>
              <a:gd name="T6" fmla="*/ 2147483646 w 6"/>
              <a:gd name="T7" fmla="*/ 0 h 1"/>
              <a:gd name="T8" fmla="*/ 999662056 w 6"/>
              <a:gd name="T9" fmla="*/ 0 h 1"/>
              <a:gd name="T10" fmla="*/ 0 w 6"/>
              <a:gd name="T11" fmla="*/ 2147483646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0" y="1"/>
                </a:moveTo>
                <a:lnTo>
                  <a:pt x="2" y="0"/>
                </a:lnTo>
                <a:lnTo>
                  <a:pt x="5" y="0"/>
                </a:lnTo>
                <a:lnTo>
                  <a:pt x="6" y="0"/>
                </a:lnTo>
                <a:lnTo>
                  <a:pt x="2"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3" name="Freeform 451"/>
          <p:cNvSpPr>
            <a:spLocks/>
          </p:cNvSpPr>
          <p:nvPr/>
        </p:nvSpPr>
        <p:spPr bwMode="auto">
          <a:xfrm>
            <a:off x="4343400" y="2125663"/>
            <a:ext cx="4763" cy="1587"/>
          </a:xfrm>
          <a:custGeom>
            <a:avLst/>
            <a:gdLst>
              <a:gd name="T0" fmla="*/ 0 w 6"/>
              <a:gd name="T1" fmla="*/ 999242648 h 2"/>
              <a:gd name="T2" fmla="*/ 1501068182 w 6"/>
              <a:gd name="T3" fmla="*/ 0 h 2"/>
              <a:gd name="T4" fmla="*/ 2147483646 w 6"/>
              <a:gd name="T5" fmla="*/ 0 h 2"/>
              <a:gd name="T6" fmla="*/ 2147483646 w 6"/>
              <a:gd name="T7" fmla="*/ 0 h 2"/>
              <a:gd name="T8" fmla="*/ 2000794204 w 6"/>
              <a:gd name="T9" fmla="*/ 999242648 h 2"/>
              <a:gd name="T10" fmla="*/ 500356325 w 6"/>
              <a:gd name="T11" fmla="*/ 999242648 h 2"/>
              <a:gd name="T12" fmla="*/ 0 w 6"/>
              <a:gd name="T13" fmla="*/ 999242648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
                <a:moveTo>
                  <a:pt x="0" y="2"/>
                </a:moveTo>
                <a:lnTo>
                  <a:pt x="3" y="0"/>
                </a:lnTo>
                <a:lnTo>
                  <a:pt x="6" y="0"/>
                </a:lnTo>
                <a:lnTo>
                  <a:pt x="5" y="0"/>
                </a:lnTo>
                <a:lnTo>
                  <a:pt x="4" y="2"/>
                </a:lnTo>
                <a:lnTo>
                  <a:pt x="1" y="2"/>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4" name="Freeform 452"/>
          <p:cNvSpPr>
            <a:spLocks/>
          </p:cNvSpPr>
          <p:nvPr/>
        </p:nvSpPr>
        <p:spPr bwMode="auto">
          <a:xfrm>
            <a:off x="4351338" y="2124075"/>
            <a:ext cx="3175" cy="1588"/>
          </a:xfrm>
          <a:custGeom>
            <a:avLst/>
            <a:gdLst>
              <a:gd name="T0" fmla="*/ 0 w 4"/>
              <a:gd name="T1" fmla="*/ 0 h 1"/>
              <a:gd name="T2" fmla="*/ 500251413 w 4"/>
              <a:gd name="T3" fmla="*/ 0 h 1"/>
              <a:gd name="T4" fmla="*/ 2000373825 w 4"/>
              <a:gd name="T5" fmla="*/ 0 h 1"/>
              <a:gd name="T6" fmla="*/ 1500123206 w 4"/>
              <a:gd name="T7" fmla="*/ 0 h 1"/>
              <a:gd name="T8" fmla="*/ 500251413 w 4"/>
              <a:gd name="T9" fmla="*/ 0 h 1"/>
              <a:gd name="T10" fmla="*/ 500251413 w 4"/>
              <a:gd name="T11" fmla="*/ 2147483646 h 1"/>
              <a:gd name="T12" fmla="*/ 0 w 4"/>
              <a:gd name="T13" fmla="*/ 2147483646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
                <a:moveTo>
                  <a:pt x="0" y="0"/>
                </a:moveTo>
                <a:lnTo>
                  <a:pt x="1" y="0"/>
                </a:lnTo>
                <a:lnTo>
                  <a:pt x="4" y="0"/>
                </a:lnTo>
                <a:lnTo>
                  <a:pt x="3" y="0"/>
                </a:lnTo>
                <a:lnTo>
                  <a:pt x="1" y="0"/>
                </a:lnTo>
                <a:lnTo>
                  <a:pt x="1" y="1"/>
                </a:ln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5" name="Freeform 453"/>
          <p:cNvSpPr>
            <a:spLocks/>
          </p:cNvSpPr>
          <p:nvPr/>
        </p:nvSpPr>
        <p:spPr bwMode="auto">
          <a:xfrm>
            <a:off x="4356100" y="2124075"/>
            <a:ext cx="3175" cy="1588"/>
          </a:xfrm>
          <a:custGeom>
            <a:avLst/>
            <a:gdLst>
              <a:gd name="T0" fmla="*/ 0 w 4"/>
              <a:gd name="T1" fmla="*/ 2147483646 h 1"/>
              <a:gd name="T2" fmla="*/ 0 w 4"/>
              <a:gd name="T3" fmla="*/ 0 h 1"/>
              <a:gd name="T4" fmla="*/ 1500123206 w 4"/>
              <a:gd name="T5" fmla="*/ 0 h 1"/>
              <a:gd name="T6" fmla="*/ 2000373825 w 4"/>
              <a:gd name="T7" fmla="*/ 0 h 1"/>
              <a:gd name="T8" fmla="*/ 1500123206 w 4"/>
              <a:gd name="T9" fmla="*/ 2147483646 h 1"/>
              <a:gd name="T10" fmla="*/ 500251413 w 4"/>
              <a:gd name="T11" fmla="*/ 2147483646 h 1"/>
              <a:gd name="T12" fmla="*/ 0 w 4"/>
              <a:gd name="T13" fmla="*/ 2147483646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
                <a:moveTo>
                  <a:pt x="0" y="1"/>
                </a:moveTo>
                <a:lnTo>
                  <a:pt x="0" y="0"/>
                </a:lnTo>
                <a:lnTo>
                  <a:pt x="3" y="0"/>
                </a:lnTo>
                <a:lnTo>
                  <a:pt x="4" y="0"/>
                </a:lnTo>
                <a:lnTo>
                  <a:pt x="3" y="1"/>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6" name="Freeform 454"/>
          <p:cNvSpPr>
            <a:spLocks/>
          </p:cNvSpPr>
          <p:nvPr/>
        </p:nvSpPr>
        <p:spPr bwMode="auto">
          <a:xfrm>
            <a:off x="4359275" y="2122488"/>
            <a:ext cx="3175" cy="1587"/>
          </a:xfrm>
          <a:custGeom>
            <a:avLst/>
            <a:gdLst>
              <a:gd name="T0" fmla="*/ 0 w 4"/>
              <a:gd name="T1" fmla="*/ 2147483646 h 1"/>
              <a:gd name="T2" fmla="*/ 1000502031 w 4"/>
              <a:gd name="T3" fmla="*/ 0 h 1"/>
              <a:gd name="T4" fmla="*/ 2000373825 w 4"/>
              <a:gd name="T5" fmla="*/ 0 h 1"/>
              <a:gd name="T6" fmla="*/ 2000373825 w 4"/>
              <a:gd name="T7" fmla="*/ 2147483646 h 1"/>
              <a:gd name="T8" fmla="*/ 1500123206 w 4"/>
              <a:gd name="T9" fmla="*/ 2147483646 h 1"/>
              <a:gd name="T10" fmla="*/ 1000502031 w 4"/>
              <a:gd name="T11" fmla="*/ 2147483646 h 1"/>
              <a:gd name="T12" fmla="*/ 0 w 4"/>
              <a:gd name="T13" fmla="*/ 2147483646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
                <a:moveTo>
                  <a:pt x="0" y="1"/>
                </a:moveTo>
                <a:lnTo>
                  <a:pt x="2" y="0"/>
                </a:lnTo>
                <a:lnTo>
                  <a:pt x="4" y="0"/>
                </a:lnTo>
                <a:lnTo>
                  <a:pt x="4" y="1"/>
                </a:lnTo>
                <a:lnTo>
                  <a:pt x="3" y="1"/>
                </a:lnTo>
                <a:lnTo>
                  <a:pt x="2"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7" name="Freeform 455"/>
          <p:cNvSpPr>
            <a:spLocks/>
          </p:cNvSpPr>
          <p:nvPr/>
        </p:nvSpPr>
        <p:spPr bwMode="auto">
          <a:xfrm>
            <a:off x="4360863" y="2111375"/>
            <a:ext cx="1587" cy="1588"/>
          </a:xfrm>
          <a:custGeom>
            <a:avLst/>
            <a:gdLst>
              <a:gd name="T0" fmla="*/ 0 w 1587"/>
              <a:gd name="T1" fmla="*/ 0 h 1"/>
              <a:gd name="T2" fmla="*/ 0 w 1587"/>
              <a:gd name="T3" fmla="*/ 2147483646 h 1"/>
              <a:gd name="T4" fmla="*/ 0 w 1587"/>
              <a:gd name="T5" fmla="*/ 0 h 1"/>
              <a:gd name="T6" fmla="*/ 0 60000 65536"/>
              <a:gd name="T7" fmla="*/ 0 60000 65536"/>
              <a:gd name="T8" fmla="*/ 0 60000 65536"/>
            </a:gdLst>
            <a:ahLst/>
            <a:cxnLst>
              <a:cxn ang="T6">
                <a:pos x="T0" y="T1"/>
              </a:cxn>
              <a:cxn ang="T7">
                <a:pos x="T2" y="T3"/>
              </a:cxn>
              <a:cxn ang="T8">
                <a:pos x="T4" y="T5"/>
              </a:cxn>
            </a:cxnLst>
            <a:rect l="0" t="0" r="r" b="b"/>
            <a:pathLst>
              <a:path w="1587" h="1">
                <a:moveTo>
                  <a:pt x="0" y="0"/>
                </a:move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8" name="Freeform 456"/>
          <p:cNvSpPr>
            <a:spLocks/>
          </p:cNvSpPr>
          <p:nvPr/>
        </p:nvSpPr>
        <p:spPr bwMode="auto">
          <a:xfrm>
            <a:off x="4368800" y="2085975"/>
            <a:ext cx="4763" cy="9525"/>
          </a:xfrm>
          <a:custGeom>
            <a:avLst/>
            <a:gdLst>
              <a:gd name="T0" fmla="*/ 0 w 6"/>
              <a:gd name="T1" fmla="*/ 2147483646 h 12"/>
              <a:gd name="T2" fmla="*/ 0 w 6"/>
              <a:gd name="T3" fmla="*/ 2000373825 h 12"/>
              <a:gd name="T4" fmla="*/ 1501068182 w 6"/>
              <a:gd name="T5" fmla="*/ 0 h 12"/>
              <a:gd name="T6" fmla="*/ 2000794204 w 6"/>
              <a:gd name="T7" fmla="*/ 0 h 12"/>
              <a:gd name="T8" fmla="*/ 2000794204 w 6"/>
              <a:gd name="T9" fmla="*/ 500251413 h 12"/>
              <a:gd name="T10" fmla="*/ 1501068182 w 6"/>
              <a:gd name="T11" fmla="*/ 1000502031 h 12"/>
              <a:gd name="T12" fmla="*/ 1501068182 w 6"/>
              <a:gd name="T13" fmla="*/ 2147483646 h 12"/>
              <a:gd name="T14" fmla="*/ 2000794204 w 6"/>
              <a:gd name="T15" fmla="*/ 2147483646 h 12"/>
              <a:gd name="T16" fmla="*/ 2147483646 w 6"/>
              <a:gd name="T17" fmla="*/ 2147483646 h 12"/>
              <a:gd name="T18" fmla="*/ 2147483646 w 6"/>
              <a:gd name="T19" fmla="*/ 2147483646 h 12"/>
              <a:gd name="T20" fmla="*/ 2147483646 w 6"/>
              <a:gd name="T21" fmla="*/ 2147483646 h 12"/>
              <a:gd name="T22" fmla="*/ 2000794204 w 6"/>
              <a:gd name="T23" fmla="*/ 2147483646 h 12"/>
              <a:gd name="T24" fmla="*/ 1501068182 w 6"/>
              <a:gd name="T25" fmla="*/ 2147483646 h 12"/>
              <a:gd name="T26" fmla="*/ 1501068182 w 6"/>
              <a:gd name="T27" fmla="*/ 2147483646 h 12"/>
              <a:gd name="T28" fmla="*/ 500356325 w 6"/>
              <a:gd name="T29" fmla="*/ 2147483646 h 12"/>
              <a:gd name="T30" fmla="*/ 500356325 w 6"/>
              <a:gd name="T31" fmla="*/ 2147483646 h 12"/>
              <a:gd name="T32" fmla="*/ 0 w 6"/>
              <a:gd name="T33" fmla="*/ 2147483646 h 12"/>
              <a:gd name="T34" fmla="*/ 0 w 6"/>
              <a:gd name="T35" fmla="*/ 2147483646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12">
                <a:moveTo>
                  <a:pt x="0" y="12"/>
                </a:moveTo>
                <a:lnTo>
                  <a:pt x="0" y="4"/>
                </a:lnTo>
                <a:lnTo>
                  <a:pt x="3" y="0"/>
                </a:lnTo>
                <a:lnTo>
                  <a:pt x="4" y="0"/>
                </a:lnTo>
                <a:lnTo>
                  <a:pt x="4" y="1"/>
                </a:lnTo>
                <a:lnTo>
                  <a:pt x="3" y="2"/>
                </a:lnTo>
                <a:lnTo>
                  <a:pt x="3" y="6"/>
                </a:lnTo>
                <a:lnTo>
                  <a:pt x="4" y="6"/>
                </a:lnTo>
                <a:lnTo>
                  <a:pt x="5" y="6"/>
                </a:lnTo>
                <a:lnTo>
                  <a:pt x="6" y="7"/>
                </a:lnTo>
                <a:lnTo>
                  <a:pt x="5" y="7"/>
                </a:lnTo>
                <a:lnTo>
                  <a:pt x="4" y="8"/>
                </a:lnTo>
                <a:lnTo>
                  <a:pt x="3" y="8"/>
                </a:lnTo>
                <a:lnTo>
                  <a:pt x="3" y="6"/>
                </a:lnTo>
                <a:lnTo>
                  <a:pt x="1" y="6"/>
                </a:lnTo>
                <a:lnTo>
                  <a:pt x="1" y="7"/>
                </a:lnTo>
                <a:lnTo>
                  <a:pt x="0" y="8"/>
                </a:lnTo>
                <a:lnTo>
                  <a:pt x="0" y="1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49" name="Freeform 457"/>
          <p:cNvSpPr>
            <a:spLocks/>
          </p:cNvSpPr>
          <p:nvPr/>
        </p:nvSpPr>
        <p:spPr bwMode="auto">
          <a:xfrm>
            <a:off x="4368800" y="2095500"/>
            <a:ext cx="3175" cy="3175"/>
          </a:xfrm>
          <a:custGeom>
            <a:avLst/>
            <a:gdLst>
              <a:gd name="T0" fmla="*/ 0 w 4"/>
              <a:gd name="T1" fmla="*/ 1185033825 h 3"/>
              <a:gd name="T2" fmla="*/ 500251413 w 4"/>
              <a:gd name="T3" fmla="*/ 1185033825 h 3"/>
              <a:gd name="T4" fmla="*/ 500251413 w 4"/>
              <a:gd name="T5" fmla="*/ 0 h 3"/>
              <a:gd name="T6" fmla="*/ 500251413 w 4"/>
              <a:gd name="T7" fmla="*/ 1185033825 h 3"/>
              <a:gd name="T8" fmla="*/ 1500123206 w 4"/>
              <a:gd name="T9" fmla="*/ 2147483646 h 3"/>
              <a:gd name="T10" fmla="*/ 1500123206 w 4"/>
              <a:gd name="T11" fmla="*/ 2147483646 h 3"/>
              <a:gd name="T12" fmla="*/ 2000373825 w 4"/>
              <a:gd name="T13" fmla="*/ 2147483646 h 3"/>
              <a:gd name="T14" fmla="*/ 1500123206 w 4"/>
              <a:gd name="T15" fmla="*/ 2147483646 h 3"/>
              <a:gd name="T16" fmla="*/ 500251413 w 4"/>
              <a:gd name="T17" fmla="*/ 2147483646 h 3"/>
              <a:gd name="T18" fmla="*/ 0 w 4"/>
              <a:gd name="T19" fmla="*/ 2147483646 h 3"/>
              <a:gd name="T20" fmla="*/ 0 w 4"/>
              <a:gd name="T21" fmla="*/ 1185033825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3">
                <a:moveTo>
                  <a:pt x="0" y="1"/>
                </a:moveTo>
                <a:lnTo>
                  <a:pt x="1" y="1"/>
                </a:lnTo>
                <a:lnTo>
                  <a:pt x="1" y="0"/>
                </a:lnTo>
                <a:lnTo>
                  <a:pt x="1" y="1"/>
                </a:lnTo>
                <a:lnTo>
                  <a:pt x="3" y="2"/>
                </a:lnTo>
                <a:lnTo>
                  <a:pt x="3" y="3"/>
                </a:lnTo>
                <a:lnTo>
                  <a:pt x="4" y="3"/>
                </a:lnTo>
                <a:lnTo>
                  <a:pt x="3" y="3"/>
                </a:lnTo>
                <a:lnTo>
                  <a:pt x="1" y="3"/>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0" name="Freeform 458"/>
          <p:cNvSpPr>
            <a:spLocks/>
          </p:cNvSpPr>
          <p:nvPr/>
        </p:nvSpPr>
        <p:spPr bwMode="auto">
          <a:xfrm>
            <a:off x="4371975" y="2093913"/>
            <a:ext cx="4763" cy="3175"/>
          </a:xfrm>
          <a:custGeom>
            <a:avLst/>
            <a:gdLst>
              <a:gd name="T0" fmla="*/ 0 w 6"/>
              <a:gd name="T1" fmla="*/ 1500123206 h 4"/>
              <a:gd name="T2" fmla="*/ 0 w 6"/>
              <a:gd name="T3" fmla="*/ 1000502031 h 4"/>
              <a:gd name="T4" fmla="*/ 1000711857 w 6"/>
              <a:gd name="T5" fmla="*/ 1000502031 h 4"/>
              <a:gd name="T6" fmla="*/ 1501068182 w 6"/>
              <a:gd name="T7" fmla="*/ 1000502031 h 4"/>
              <a:gd name="T8" fmla="*/ 1501068182 w 6"/>
              <a:gd name="T9" fmla="*/ 0 h 4"/>
              <a:gd name="T10" fmla="*/ 2000794204 w 6"/>
              <a:gd name="T11" fmla="*/ 1000502031 h 4"/>
              <a:gd name="T12" fmla="*/ 2000794204 w 6"/>
              <a:gd name="T13" fmla="*/ 1500123206 h 4"/>
              <a:gd name="T14" fmla="*/ 2147483646 w 6"/>
              <a:gd name="T15" fmla="*/ 1500123206 h 4"/>
              <a:gd name="T16" fmla="*/ 2000794204 w 6"/>
              <a:gd name="T17" fmla="*/ 1500123206 h 4"/>
              <a:gd name="T18" fmla="*/ 2000794204 w 6"/>
              <a:gd name="T19" fmla="*/ 2000373825 h 4"/>
              <a:gd name="T20" fmla="*/ 1000711857 w 6"/>
              <a:gd name="T21" fmla="*/ 2000373825 h 4"/>
              <a:gd name="T22" fmla="*/ 500356325 w 6"/>
              <a:gd name="T23" fmla="*/ 2000373825 h 4"/>
              <a:gd name="T24" fmla="*/ 0 w 6"/>
              <a:gd name="T25" fmla="*/ 1500123206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4">
                <a:moveTo>
                  <a:pt x="0" y="3"/>
                </a:moveTo>
                <a:lnTo>
                  <a:pt x="0" y="2"/>
                </a:lnTo>
                <a:lnTo>
                  <a:pt x="2" y="2"/>
                </a:lnTo>
                <a:lnTo>
                  <a:pt x="3" y="2"/>
                </a:lnTo>
                <a:lnTo>
                  <a:pt x="3" y="0"/>
                </a:lnTo>
                <a:lnTo>
                  <a:pt x="4" y="2"/>
                </a:lnTo>
                <a:lnTo>
                  <a:pt x="4" y="3"/>
                </a:lnTo>
                <a:lnTo>
                  <a:pt x="6" y="3"/>
                </a:lnTo>
                <a:lnTo>
                  <a:pt x="4" y="3"/>
                </a:lnTo>
                <a:lnTo>
                  <a:pt x="4" y="4"/>
                </a:lnTo>
                <a:lnTo>
                  <a:pt x="2" y="4"/>
                </a:lnTo>
                <a:lnTo>
                  <a:pt x="1" y="4"/>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1" name="Freeform 459"/>
          <p:cNvSpPr>
            <a:spLocks/>
          </p:cNvSpPr>
          <p:nvPr/>
        </p:nvSpPr>
        <p:spPr bwMode="auto">
          <a:xfrm>
            <a:off x="4371975" y="2117725"/>
            <a:ext cx="1588" cy="1588"/>
          </a:xfrm>
          <a:custGeom>
            <a:avLst/>
            <a:gdLst>
              <a:gd name="T0" fmla="*/ 0 w 1"/>
              <a:gd name="T1" fmla="*/ 0 h 1588"/>
              <a:gd name="T2" fmla="*/ 2147483646 w 1"/>
              <a:gd name="T3" fmla="*/ 0 h 1588"/>
              <a:gd name="T4" fmla="*/ 0 w 1"/>
              <a:gd name="T5" fmla="*/ 0 h 1588"/>
              <a:gd name="T6" fmla="*/ 0 60000 65536"/>
              <a:gd name="T7" fmla="*/ 0 60000 65536"/>
              <a:gd name="T8" fmla="*/ 0 60000 65536"/>
            </a:gdLst>
            <a:ahLst/>
            <a:cxnLst>
              <a:cxn ang="T6">
                <a:pos x="T0" y="T1"/>
              </a:cxn>
              <a:cxn ang="T7">
                <a:pos x="T2" y="T3"/>
              </a:cxn>
              <a:cxn ang="T8">
                <a:pos x="T4" y="T5"/>
              </a:cxn>
            </a:cxnLst>
            <a:rect l="0" t="0" r="r" b="b"/>
            <a:pathLst>
              <a:path w="1" h="1588">
                <a:moveTo>
                  <a:pt x="0" y="0"/>
                </a:moveTo>
                <a:lnTo>
                  <a:pt x="1" y="0"/>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2" name="Freeform 460"/>
          <p:cNvSpPr>
            <a:spLocks/>
          </p:cNvSpPr>
          <p:nvPr/>
        </p:nvSpPr>
        <p:spPr bwMode="auto">
          <a:xfrm>
            <a:off x="4371975" y="2103438"/>
            <a:ext cx="3175" cy="1587"/>
          </a:xfrm>
          <a:custGeom>
            <a:avLst/>
            <a:gdLst>
              <a:gd name="T0" fmla="*/ 0 w 2"/>
              <a:gd name="T1" fmla="*/ 0 h 1"/>
              <a:gd name="T2" fmla="*/ 2147483646 w 2"/>
              <a:gd name="T3" fmla="*/ 0 h 1"/>
              <a:gd name="T4" fmla="*/ 2147483646 w 2"/>
              <a:gd name="T5" fmla="*/ 2147483646 h 1"/>
              <a:gd name="T6" fmla="*/ 2147483646 w 2"/>
              <a:gd name="T7" fmla="*/ 2147483646 h 1"/>
              <a:gd name="T8" fmla="*/ 0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0"/>
                </a:moveTo>
                <a:lnTo>
                  <a:pt x="1" y="0"/>
                </a:lnTo>
                <a:lnTo>
                  <a:pt x="2" y="1"/>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3" name="Freeform 461"/>
          <p:cNvSpPr>
            <a:spLocks/>
          </p:cNvSpPr>
          <p:nvPr/>
        </p:nvSpPr>
        <p:spPr bwMode="auto">
          <a:xfrm>
            <a:off x="4375150" y="2119313"/>
            <a:ext cx="1588" cy="1587"/>
          </a:xfrm>
          <a:custGeom>
            <a:avLst/>
            <a:gdLst>
              <a:gd name="T0" fmla="*/ 0 w 1588"/>
              <a:gd name="T1" fmla="*/ 0 h 1"/>
              <a:gd name="T2" fmla="*/ 0 w 1588"/>
              <a:gd name="T3" fmla="*/ 2147483646 h 1"/>
              <a:gd name="T4" fmla="*/ 0 w 1588"/>
              <a:gd name="T5" fmla="*/ 0 h 1"/>
              <a:gd name="T6" fmla="*/ 0 60000 65536"/>
              <a:gd name="T7" fmla="*/ 0 60000 65536"/>
              <a:gd name="T8" fmla="*/ 0 60000 65536"/>
            </a:gdLst>
            <a:ahLst/>
            <a:cxnLst>
              <a:cxn ang="T6">
                <a:pos x="T0" y="T1"/>
              </a:cxn>
              <a:cxn ang="T7">
                <a:pos x="T2" y="T3"/>
              </a:cxn>
              <a:cxn ang="T8">
                <a:pos x="T4" y="T5"/>
              </a:cxn>
            </a:cxnLst>
            <a:rect l="0" t="0" r="r" b="b"/>
            <a:pathLst>
              <a:path w="1588" h="1">
                <a:moveTo>
                  <a:pt x="0" y="0"/>
                </a:moveTo>
                <a:lnTo>
                  <a:pt x="0"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4" name="Freeform 462"/>
          <p:cNvSpPr>
            <a:spLocks/>
          </p:cNvSpPr>
          <p:nvPr/>
        </p:nvSpPr>
        <p:spPr bwMode="auto">
          <a:xfrm>
            <a:off x="4375150" y="2100263"/>
            <a:ext cx="3175" cy="3175"/>
          </a:xfrm>
          <a:custGeom>
            <a:avLst/>
            <a:gdLst>
              <a:gd name="T0" fmla="*/ 0 w 4"/>
              <a:gd name="T1" fmla="*/ 2147483646 h 2"/>
              <a:gd name="T2" fmla="*/ 0 w 4"/>
              <a:gd name="T3" fmla="*/ 0 h 2"/>
              <a:gd name="T4" fmla="*/ 1000502031 w 4"/>
              <a:gd name="T5" fmla="*/ 0 h 2"/>
              <a:gd name="T6" fmla="*/ 1500123206 w 4"/>
              <a:gd name="T7" fmla="*/ 0 h 2"/>
              <a:gd name="T8" fmla="*/ 2000373825 w 4"/>
              <a:gd name="T9" fmla="*/ 0 h 2"/>
              <a:gd name="T10" fmla="*/ 2000373825 w 4"/>
              <a:gd name="T11" fmla="*/ 2147483646 h 2"/>
              <a:gd name="T12" fmla="*/ 1500123206 w 4"/>
              <a:gd name="T13" fmla="*/ 2147483646 h 2"/>
              <a:gd name="T14" fmla="*/ 1000502031 w 4"/>
              <a:gd name="T15" fmla="*/ 2147483646 h 2"/>
              <a:gd name="T16" fmla="*/ 0 w 4"/>
              <a:gd name="T17" fmla="*/ 2147483646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1"/>
                </a:moveTo>
                <a:lnTo>
                  <a:pt x="0" y="0"/>
                </a:lnTo>
                <a:lnTo>
                  <a:pt x="2" y="0"/>
                </a:lnTo>
                <a:lnTo>
                  <a:pt x="3" y="0"/>
                </a:lnTo>
                <a:lnTo>
                  <a:pt x="4" y="0"/>
                </a:lnTo>
                <a:lnTo>
                  <a:pt x="4" y="1"/>
                </a:lnTo>
                <a:lnTo>
                  <a:pt x="3" y="2"/>
                </a:lnTo>
                <a:lnTo>
                  <a:pt x="2"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5" name="Freeform 463"/>
          <p:cNvSpPr>
            <a:spLocks/>
          </p:cNvSpPr>
          <p:nvPr/>
        </p:nvSpPr>
        <p:spPr bwMode="auto">
          <a:xfrm>
            <a:off x="4379913" y="2101850"/>
            <a:ext cx="4762" cy="1588"/>
          </a:xfrm>
          <a:custGeom>
            <a:avLst/>
            <a:gdLst>
              <a:gd name="T0" fmla="*/ 0 w 5"/>
              <a:gd name="T1" fmla="*/ 500566184 h 2"/>
              <a:gd name="T2" fmla="*/ 2147483646 w 5"/>
              <a:gd name="T3" fmla="*/ 0 h 2"/>
              <a:gd name="T4" fmla="*/ 2147483646 w 5"/>
              <a:gd name="T5" fmla="*/ 0 h 2"/>
              <a:gd name="T6" fmla="*/ 2147483646 w 5"/>
              <a:gd name="T7" fmla="*/ 500566184 h 2"/>
              <a:gd name="T8" fmla="*/ 2147483646 w 5"/>
              <a:gd name="T9" fmla="*/ 1001132368 h 2"/>
              <a:gd name="T10" fmla="*/ 2147483646 w 5"/>
              <a:gd name="T11" fmla="*/ 1001132368 h 2"/>
              <a:gd name="T12" fmla="*/ 0 w 5"/>
              <a:gd name="T13" fmla="*/ 500566184 h 2"/>
              <a:gd name="T14" fmla="*/ 1727960273 w 5"/>
              <a:gd name="T15" fmla="*/ 500566184 h 2"/>
              <a:gd name="T16" fmla="*/ 0 w 5"/>
              <a:gd name="T17" fmla="*/ 500566184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2">
                <a:moveTo>
                  <a:pt x="0" y="1"/>
                </a:moveTo>
                <a:lnTo>
                  <a:pt x="3" y="0"/>
                </a:lnTo>
                <a:lnTo>
                  <a:pt x="5" y="0"/>
                </a:lnTo>
                <a:lnTo>
                  <a:pt x="5" y="1"/>
                </a:lnTo>
                <a:lnTo>
                  <a:pt x="4" y="2"/>
                </a:lnTo>
                <a:lnTo>
                  <a:pt x="3" y="2"/>
                </a:lnTo>
                <a:lnTo>
                  <a:pt x="0" y="1"/>
                </a:lnTo>
                <a:lnTo>
                  <a:pt x="2"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6" name="Freeform 464"/>
          <p:cNvSpPr>
            <a:spLocks/>
          </p:cNvSpPr>
          <p:nvPr/>
        </p:nvSpPr>
        <p:spPr bwMode="auto">
          <a:xfrm>
            <a:off x="4440238" y="2116138"/>
            <a:ext cx="3175" cy="3175"/>
          </a:xfrm>
          <a:custGeom>
            <a:avLst/>
            <a:gdLst>
              <a:gd name="T0" fmla="*/ 0 w 5"/>
              <a:gd name="T1" fmla="*/ 1185033825 h 3"/>
              <a:gd name="T2" fmla="*/ 256047875 w 5"/>
              <a:gd name="T3" fmla="*/ 1185033825 h 3"/>
              <a:gd name="T4" fmla="*/ 1024191500 w 5"/>
              <a:gd name="T5" fmla="*/ 0 h 3"/>
              <a:gd name="T6" fmla="*/ 1280239375 w 5"/>
              <a:gd name="T7" fmla="*/ 1185033825 h 3"/>
              <a:gd name="T8" fmla="*/ 1024191500 w 5"/>
              <a:gd name="T9" fmla="*/ 1185033825 h 3"/>
              <a:gd name="T10" fmla="*/ 1024191500 w 5"/>
              <a:gd name="T11" fmla="*/ 2147483646 h 3"/>
              <a:gd name="T12" fmla="*/ 1024191500 w 5"/>
              <a:gd name="T13" fmla="*/ 2147483646 h 3"/>
              <a:gd name="T14" fmla="*/ 768143625 w 5"/>
              <a:gd name="T15" fmla="*/ 1185033825 h 3"/>
              <a:gd name="T16" fmla="*/ 768143625 w 5"/>
              <a:gd name="T17" fmla="*/ 2147483646 h 3"/>
              <a:gd name="T18" fmla="*/ 256047875 w 5"/>
              <a:gd name="T19" fmla="*/ 2147483646 h 3"/>
              <a:gd name="T20" fmla="*/ 0 w 5"/>
              <a:gd name="T21" fmla="*/ 1185033825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3">
                <a:moveTo>
                  <a:pt x="0" y="1"/>
                </a:moveTo>
                <a:lnTo>
                  <a:pt x="1" y="1"/>
                </a:lnTo>
                <a:lnTo>
                  <a:pt x="4" y="0"/>
                </a:lnTo>
                <a:lnTo>
                  <a:pt x="5" y="1"/>
                </a:lnTo>
                <a:lnTo>
                  <a:pt x="4" y="1"/>
                </a:lnTo>
                <a:lnTo>
                  <a:pt x="4" y="2"/>
                </a:lnTo>
                <a:lnTo>
                  <a:pt x="4" y="3"/>
                </a:lnTo>
                <a:lnTo>
                  <a:pt x="3" y="1"/>
                </a:lnTo>
                <a:lnTo>
                  <a:pt x="3" y="2"/>
                </a:lnTo>
                <a:lnTo>
                  <a:pt x="1"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7" name="Freeform 465"/>
          <p:cNvSpPr>
            <a:spLocks/>
          </p:cNvSpPr>
          <p:nvPr/>
        </p:nvSpPr>
        <p:spPr bwMode="auto">
          <a:xfrm>
            <a:off x="4478338" y="2098675"/>
            <a:ext cx="1587" cy="4763"/>
          </a:xfrm>
          <a:custGeom>
            <a:avLst/>
            <a:gdLst>
              <a:gd name="T0" fmla="*/ 0 w 2"/>
              <a:gd name="T1" fmla="*/ 2147483646 h 6"/>
              <a:gd name="T2" fmla="*/ 499935947 w 2"/>
              <a:gd name="T3" fmla="*/ 500356325 h 6"/>
              <a:gd name="T4" fmla="*/ 999242648 w 2"/>
              <a:gd name="T5" fmla="*/ 0 h 6"/>
              <a:gd name="T6" fmla="*/ 999242648 w 2"/>
              <a:gd name="T7" fmla="*/ 500356325 h 6"/>
              <a:gd name="T8" fmla="*/ 499935947 w 2"/>
              <a:gd name="T9" fmla="*/ 500356325 h 6"/>
              <a:gd name="T10" fmla="*/ 499935947 w 2"/>
              <a:gd name="T11" fmla="*/ 2000794204 h 6"/>
              <a:gd name="T12" fmla="*/ 499935947 w 2"/>
              <a:gd name="T13" fmla="*/ 2147483646 h 6"/>
              <a:gd name="T14" fmla="*/ 499935947 w 2"/>
              <a:gd name="T15" fmla="*/ 2147483646 h 6"/>
              <a:gd name="T16" fmla="*/ 0 w 2"/>
              <a:gd name="T17" fmla="*/ 214748364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6">
                <a:moveTo>
                  <a:pt x="0" y="6"/>
                </a:moveTo>
                <a:lnTo>
                  <a:pt x="1" y="1"/>
                </a:lnTo>
                <a:lnTo>
                  <a:pt x="2" y="0"/>
                </a:lnTo>
                <a:lnTo>
                  <a:pt x="2" y="1"/>
                </a:lnTo>
                <a:lnTo>
                  <a:pt x="1" y="1"/>
                </a:lnTo>
                <a:lnTo>
                  <a:pt x="1" y="4"/>
                </a:lnTo>
                <a:lnTo>
                  <a:pt x="1" y="5"/>
                </a:lnTo>
                <a:lnTo>
                  <a:pt x="1" y="6"/>
                </a:lnTo>
                <a:lnTo>
                  <a:pt x="0" y="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8" name="Freeform 466"/>
          <p:cNvSpPr>
            <a:spLocks/>
          </p:cNvSpPr>
          <p:nvPr/>
        </p:nvSpPr>
        <p:spPr bwMode="auto">
          <a:xfrm>
            <a:off x="4479925" y="2103438"/>
            <a:ext cx="1588" cy="1587"/>
          </a:xfrm>
          <a:custGeom>
            <a:avLst/>
            <a:gdLst>
              <a:gd name="T0" fmla="*/ 0 w 2"/>
              <a:gd name="T1" fmla="*/ 2147483646 h 1"/>
              <a:gd name="T2" fmla="*/ 0 w 2"/>
              <a:gd name="T3" fmla="*/ 0 h 1"/>
              <a:gd name="T4" fmla="*/ 500566184 w 2"/>
              <a:gd name="T5" fmla="*/ 0 h 1"/>
              <a:gd name="T6" fmla="*/ 1001132368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lnTo>
                  <a:pt x="0" y="0"/>
                </a:lnTo>
                <a:lnTo>
                  <a:pt x="1" y="0"/>
                </a:lnTo>
                <a:lnTo>
                  <a:pt x="2"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59" name="Freeform 467"/>
          <p:cNvSpPr>
            <a:spLocks/>
          </p:cNvSpPr>
          <p:nvPr/>
        </p:nvSpPr>
        <p:spPr bwMode="auto">
          <a:xfrm>
            <a:off x="4479925" y="2097088"/>
            <a:ext cx="14288" cy="14287"/>
          </a:xfrm>
          <a:custGeom>
            <a:avLst/>
            <a:gdLst>
              <a:gd name="T0" fmla="*/ 0 w 19"/>
              <a:gd name="T1" fmla="*/ 2147483646 h 18"/>
              <a:gd name="T2" fmla="*/ 1701036032 w 19"/>
              <a:gd name="T3" fmla="*/ 2147483646 h 18"/>
              <a:gd name="T4" fmla="*/ 425259008 w 19"/>
              <a:gd name="T5" fmla="*/ 2147483646 h 18"/>
              <a:gd name="T6" fmla="*/ 850518016 w 19"/>
              <a:gd name="T7" fmla="*/ 2147483646 h 18"/>
              <a:gd name="T8" fmla="*/ 850518016 w 19"/>
              <a:gd name="T9" fmla="*/ 2147483646 h 18"/>
              <a:gd name="T10" fmla="*/ 425259008 w 19"/>
              <a:gd name="T11" fmla="*/ 2147483646 h 18"/>
              <a:gd name="T12" fmla="*/ 0 w 19"/>
              <a:gd name="T13" fmla="*/ 2147483646 h 18"/>
              <a:gd name="T14" fmla="*/ 2126295040 w 19"/>
              <a:gd name="T15" fmla="*/ 2147483646 h 18"/>
              <a:gd name="T16" fmla="*/ 2147483646 w 19"/>
              <a:gd name="T17" fmla="*/ 2147483646 h 18"/>
              <a:gd name="T18" fmla="*/ 2147483646 w 19"/>
              <a:gd name="T19" fmla="*/ 2147483646 h 18"/>
              <a:gd name="T20" fmla="*/ 2147483646 w 19"/>
              <a:gd name="T21" fmla="*/ 2147483646 h 18"/>
              <a:gd name="T22" fmla="*/ 2147483646 w 19"/>
              <a:gd name="T23" fmla="*/ 1500018323 h 18"/>
              <a:gd name="T24" fmla="*/ 2147483646 w 19"/>
              <a:gd name="T25" fmla="*/ 1500018323 h 18"/>
              <a:gd name="T26" fmla="*/ 2126295040 w 19"/>
              <a:gd name="T27" fmla="*/ 1500018323 h 18"/>
              <a:gd name="T28" fmla="*/ 1701036032 w 19"/>
              <a:gd name="T29" fmla="*/ 500215650 h 18"/>
              <a:gd name="T30" fmla="*/ 850518016 w 19"/>
              <a:gd name="T31" fmla="*/ 999801879 h 18"/>
              <a:gd name="T32" fmla="*/ 0 w 19"/>
              <a:gd name="T33" fmla="*/ 1500018323 h 18"/>
              <a:gd name="T34" fmla="*/ 850518016 w 19"/>
              <a:gd name="T35" fmla="*/ 999801879 h 18"/>
              <a:gd name="T36" fmla="*/ 850518016 w 19"/>
              <a:gd name="T37" fmla="*/ 500215650 h 18"/>
              <a:gd name="T38" fmla="*/ 2126295040 w 19"/>
              <a:gd name="T39" fmla="*/ 0 h 18"/>
              <a:gd name="T40" fmla="*/ 2147483646 w 19"/>
              <a:gd name="T41" fmla="*/ 0 h 18"/>
              <a:gd name="T42" fmla="*/ 2147483646 w 19"/>
              <a:gd name="T43" fmla="*/ 500215650 h 18"/>
              <a:gd name="T44" fmla="*/ 2147483646 w 19"/>
              <a:gd name="T45" fmla="*/ 1500018323 h 18"/>
              <a:gd name="T46" fmla="*/ 2147483646 w 19"/>
              <a:gd name="T47" fmla="*/ 2147483646 h 18"/>
              <a:gd name="T48" fmla="*/ 2147483646 w 19"/>
              <a:gd name="T49" fmla="*/ 2147483646 h 18"/>
              <a:gd name="T50" fmla="*/ 2147483646 w 19"/>
              <a:gd name="T51" fmla="*/ 2147483646 h 18"/>
              <a:gd name="T52" fmla="*/ 2147483646 w 19"/>
              <a:gd name="T53" fmla="*/ 2147483646 h 18"/>
              <a:gd name="T54" fmla="*/ 2147483646 w 19"/>
              <a:gd name="T55" fmla="*/ 2147483646 h 18"/>
              <a:gd name="T56" fmla="*/ 2147483646 w 19"/>
              <a:gd name="T57" fmla="*/ 2147483646 h 18"/>
              <a:gd name="T58" fmla="*/ 2147483646 w 19"/>
              <a:gd name="T59" fmla="*/ 2147483646 h 18"/>
              <a:gd name="T60" fmla="*/ 2147483646 w 19"/>
              <a:gd name="T61" fmla="*/ 2147483646 h 18"/>
              <a:gd name="T62" fmla="*/ 2147483646 w 19"/>
              <a:gd name="T63" fmla="*/ 2147483646 h 18"/>
              <a:gd name="T64" fmla="*/ 2147483646 w 19"/>
              <a:gd name="T65" fmla="*/ 2147483646 h 18"/>
              <a:gd name="T66" fmla="*/ 2147483646 w 19"/>
              <a:gd name="T67" fmla="*/ 2147483646 h 18"/>
              <a:gd name="T68" fmla="*/ 850518016 w 19"/>
              <a:gd name="T69" fmla="*/ 2147483646 h 18"/>
              <a:gd name="T70" fmla="*/ 425259008 w 19"/>
              <a:gd name="T71" fmla="*/ 2147483646 h 18"/>
              <a:gd name="T72" fmla="*/ 425259008 w 19"/>
              <a:gd name="T73" fmla="*/ 2147483646 h 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 h="18">
                <a:moveTo>
                  <a:pt x="0" y="13"/>
                </a:moveTo>
                <a:lnTo>
                  <a:pt x="0" y="12"/>
                </a:lnTo>
                <a:lnTo>
                  <a:pt x="4" y="12"/>
                </a:lnTo>
                <a:lnTo>
                  <a:pt x="4" y="11"/>
                </a:lnTo>
                <a:lnTo>
                  <a:pt x="2" y="9"/>
                </a:lnTo>
                <a:lnTo>
                  <a:pt x="1" y="9"/>
                </a:lnTo>
                <a:lnTo>
                  <a:pt x="1" y="8"/>
                </a:lnTo>
                <a:lnTo>
                  <a:pt x="2" y="8"/>
                </a:lnTo>
                <a:lnTo>
                  <a:pt x="4" y="8"/>
                </a:lnTo>
                <a:lnTo>
                  <a:pt x="2" y="7"/>
                </a:lnTo>
                <a:lnTo>
                  <a:pt x="2" y="6"/>
                </a:lnTo>
                <a:lnTo>
                  <a:pt x="1" y="6"/>
                </a:lnTo>
                <a:lnTo>
                  <a:pt x="0" y="6"/>
                </a:lnTo>
                <a:lnTo>
                  <a:pt x="0" y="5"/>
                </a:lnTo>
                <a:lnTo>
                  <a:pt x="2" y="5"/>
                </a:lnTo>
                <a:lnTo>
                  <a:pt x="5" y="5"/>
                </a:lnTo>
                <a:lnTo>
                  <a:pt x="6" y="3"/>
                </a:lnTo>
                <a:lnTo>
                  <a:pt x="6" y="6"/>
                </a:lnTo>
                <a:lnTo>
                  <a:pt x="7" y="6"/>
                </a:lnTo>
                <a:lnTo>
                  <a:pt x="8" y="7"/>
                </a:lnTo>
                <a:lnTo>
                  <a:pt x="9" y="7"/>
                </a:lnTo>
                <a:lnTo>
                  <a:pt x="11" y="7"/>
                </a:lnTo>
                <a:lnTo>
                  <a:pt x="11" y="5"/>
                </a:lnTo>
                <a:lnTo>
                  <a:pt x="9" y="3"/>
                </a:lnTo>
                <a:lnTo>
                  <a:pt x="8" y="5"/>
                </a:lnTo>
                <a:lnTo>
                  <a:pt x="7" y="3"/>
                </a:lnTo>
                <a:lnTo>
                  <a:pt x="6" y="2"/>
                </a:lnTo>
                <a:lnTo>
                  <a:pt x="5" y="3"/>
                </a:lnTo>
                <a:lnTo>
                  <a:pt x="2" y="5"/>
                </a:lnTo>
                <a:lnTo>
                  <a:pt x="4" y="1"/>
                </a:lnTo>
                <a:lnTo>
                  <a:pt x="2" y="1"/>
                </a:lnTo>
                <a:lnTo>
                  <a:pt x="2" y="2"/>
                </a:lnTo>
                <a:lnTo>
                  <a:pt x="1" y="3"/>
                </a:lnTo>
                <a:lnTo>
                  <a:pt x="0" y="3"/>
                </a:lnTo>
                <a:lnTo>
                  <a:pt x="1" y="3"/>
                </a:lnTo>
                <a:lnTo>
                  <a:pt x="2" y="2"/>
                </a:lnTo>
                <a:lnTo>
                  <a:pt x="1" y="2"/>
                </a:lnTo>
                <a:lnTo>
                  <a:pt x="2" y="1"/>
                </a:lnTo>
                <a:lnTo>
                  <a:pt x="4" y="0"/>
                </a:lnTo>
                <a:lnTo>
                  <a:pt x="5" y="0"/>
                </a:lnTo>
                <a:lnTo>
                  <a:pt x="6" y="0"/>
                </a:lnTo>
                <a:lnTo>
                  <a:pt x="7" y="0"/>
                </a:lnTo>
                <a:lnTo>
                  <a:pt x="8" y="0"/>
                </a:lnTo>
                <a:lnTo>
                  <a:pt x="7" y="1"/>
                </a:lnTo>
                <a:lnTo>
                  <a:pt x="7" y="2"/>
                </a:lnTo>
                <a:lnTo>
                  <a:pt x="8" y="3"/>
                </a:lnTo>
                <a:lnTo>
                  <a:pt x="14" y="3"/>
                </a:lnTo>
                <a:lnTo>
                  <a:pt x="15" y="5"/>
                </a:lnTo>
                <a:lnTo>
                  <a:pt x="14" y="7"/>
                </a:lnTo>
                <a:lnTo>
                  <a:pt x="13" y="7"/>
                </a:lnTo>
                <a:lnTo>
                  <a:pt x="13" y="8"/>
                </a:lnTo>
                <a:lnTo>
                  <a:pt x="14" y="11"/>
                </a:lnTo>
                <a:lnTo>
                  <a:pt x="15" y="11"/>
                </a:lnTo>
                <a:lnTo>
                  <a:pt x="17" y="12"/>
                </a:lnTo>
                <a:lnTo>
                  <a:pt x="18" y="12"/>
                </a:lnTo>
                <a:lnTo>
                  <a:pt x="19" y="13"/>
                </a:lnTo>
                <a:lnTo>
                  <a:pt x="18" y="13"/>
                </a:lnTo>
                <a:lnTo>
                  <a:pt x="18" y="14"/>
                </a:lnTo>
                <a:lnTo>
                  <a:pt x="17" y="13"/>
                </a:lnTo>
                <a:lnTo>
                  <a:pt x="17" y="14"/>
                </a:lnTo>
                <a:lnTo>
                  <a:pt x="14" y="13"/>
                </a:lnTo>
                <a:lnTo>
                  <a:pt x="13" y="13"/>
                </a:lnTo>
                <a:lnTo>
                  <a:pt x="11" y="13"/>
                </a:lnTo>
                <a:lnTo>
                  <a:pt x="9" y="13"/>
                </a:lnTo>
                <a:lnTo>
                  <a:pt x="8" y="14"/>
                </a:lnTo>
                <a:lnTo>
                  <a:pt x="8" y="16"/>
                </a:lnTo>
                <a:lnTo>
                  <a:pt x="8" y="18"/>
                </a:lnTo>
                <a:lnTo>
                  <a:pt x="6" y="16"/>
                </a:lnTo>
                <a:lnTo>
                  <a:pt x="6" y="15"/>
                </a:lnTo>
                <a:lnTo>
                  <a:pt x="2" y="15"/>
                </a:lnTo>
                <a:lnTo>
                  <a:pt x="2" y="14"/>
                </a:lnTo>
                <a:lnTo>
                  <a:pt x="1" y="15"/>
                </a:lnTo>
                <a:lnTo>
                  <a:pt x="0" y="15"/>
                </a:lnTo>
                <a:lnTo>
                  <a:pt x="1" y="14"/>
                </a:lnTo>
                <a:lnTo>
                  <a:pt x="0" y="1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60" name="Freeform 468"/>
          <p:cNvSpPr>
            <a:spLocks/>
          </p:cNvSpPr>
          <p:nvPr/>
        </p:nvSpPr>
        <p:spPr bwMode="auto">
          <a:xfrm>
            <a:off x="4494213" y="2111375"/>
            <a:ext cx="12700" cy="9525"/>
          </a:xfrm>
          <a:custGeom>
            <a:avLst/>
            <a:gdLst>
              <a:gd name="T0" fmla="*/ 1213617927 w 15"/>
              <a:gd name="T1" fmla="*/ 1000502031 h 12"/>
              <a:gd name="T2" fmla="*/ 607167527 w 15"/>
              <a:gd name="T3" fmla="*/ 500251413 h 12"/>
              <a:gd name="T4" fmla="*/ 0 w 15"/>
              <a:gd name="T5" fmla="*/ 0 h 12"/>
              <a:gd name="T6" fmla="*/ 1213617927 w 15"/>
              <a:gd name="T7" fmla="*/ 0 h 12"/>
              <a:gd name="T8" fmla="*/ 1820784607 w 15"/>
              <a:gd name="T9" fmla="*/ 500251413 h 12"/>
              <a:gd name="T10" fmla="*/ 2147483646 w 15"/>
              <a:gd name="T11" fmla="*/ 1000502031 h 12"/>
              <a:gd name="T12" fmla="*/ 2147483646 w 15"/>
              <a:gd name="T13" fmla="*/ 1500123206 h 12"/>
              <a:gd name="T14" fmla="*/ 2147483646 w 15"/>
              <a:gd name="T15" fmla="*/ 1500123206 h 12"/>
              <a:gd name="T16" fmla="*/ 2147483646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2147483646 w 15"/>
              <a:gd name="T29" fmla="*/ 2147483646 h 12"/>
              <a:gd name="T30" fmla="*/ 2147483646 w 15"/>
              <a:gd name="T31" fmla="*/ 2147483646 h 12"/>
              <a:gd name="T32" fmla="*/ 2147483646 w 15"/>
              <a:gd name="T33" fmla="*/ 2147483646 h 12"/>
              <a:gd name="T34" fmla="*/ 2147483646 w 15"/>
              <a:gd name="T35" fmla="*/ 2147483646 h 12"/>
              <a:gd name="T36" fmla="*/ 2147483646 w 15"/>
              <a:gd name="T37" fmla="*/ 2147483646 h 12"/>
              <a:gd name="T38" fmla="*/ 2147483646 w 15"/>
              <a:gd name="T39" fmla="*/ 2147483646 h 12"/>
              <a:gd name="T40" fmla="*/ 2147483646 w 15"/>
              <a:gd name="T41" fmla="*/ 2147483646 h 12"/>
              <a:gd name="T42" fmla="*/ 1820784607 w 15"/>
              <a:gd name="T43" fmla="*/ 2147483646 h 12"/>
              <a:gd name="T44" fmla="*/ 2147483646 w 15"/>
              <a:gd name="T45" fmla="*/ 2147483646 h 12"/>
              <a:gd name="T46" fmla="*/ 2147483646 w 15"/>
              <a:gd name="T47" fmla="*/ 2147483646 h 12"/>
              <a:gd name="T48" fmla="*/ 2147483646 w 15"/>
              <a:gd name="T49" fmla="*/ 2147483646 h 12"/>
              <a:gd name="T50" fmla="*/ 2147483646 w 15"/>
              <a:gd name="T51" fmla="*/ 2147483646 h 12"/>
              <a:gd name="T52" fmla="*/ 2147483646 w 15"/>
              <a:gd name="T53" fmla="*/ 2147483646 h 12"/>
              <a:gd name="T54" fmla="*/ 2147483646 w 15"/>
              <a:gd name="T55" fmla="*/ 2147483646 h 12"/>
              <a:gd name="T56" fmla="*/ 2147483646 w 15"/>
              <a:gd name="T57" fmla="*/ 2147483646 h 12"/>
              <a:gd name="T58" fmla="*/ 2147483646 w 15"/>
              <a:gd name="T59" fmla="*/ 2147483646 h 12"/>
              <a:gd name="T60" fmla="*/ 2147483646 w 15"/>
              <a:gd name="T61" fmla="*/ 2147483646 h 12"/>
              <a:gd name="T62" fmla="*/ 2147483646 w 15"/>
              <a:gd name="T63" fmla="*/ 2147483646 h 12"/>
              <a:gd name="T64" fmla="*/ 2147483646 w 15"/>
              <a:gd name="T65" fmla="*/ 2147483646 h 12"/>
              <a:gd name="T66" fmla="*/ 2147483646 w 15"/>
              <a:gd name="T67" fmla="*/ 2147483646 h 12"/>
              <a:gd name="T68" fmla="*/ 2147483646 w 15"/>
              <a:gd name="T69" fmla="*/ 2147483646 h 12"/>
              <a:gd name="T70" fmla="*/ 2147483646 w 15"/>
              <a:gd name="T71" fmla="*/ 2147483646 h 12"/>
              <a:gd name="T72" fmla="*/ 2147483646 w 15"/>
              <a:gd name="T73" fmla="*/ 2147483646 h 12"/>
              <a:gd name="T74" fmla="*/ 2147483646 w 15"/>
              <a:gd name="T75" fmla="*/ 2147483646 h 12"/>
              <a:gd name="T76" fmla="*/ 2147483646 w 15"/>
              <a:gd name="T77" fmla="*/ 2147483646 h 12"/>
              <a:gd name="T78" fmla="*/ 2147483646 w 15"/>
              <a:gd name="T79" fmla="*/ 1500123206 h 12"/>
              <a:gd name="T80" fmla="*/ 2147483646 w 15"/>
              <a:gd name="T81" fmla="*/ 1500123206 h 12"/>
              <a:gd name="T82" fmla="*/ 2147483646 w 15"/>
              <a:gd name="T83" fmla="*/ 2147483646 h 12"/>
              <a:gd name="T84" fmla="*/ 2147483646 w 15"/>
              <a:gd name="T85" fmla="*/ 2147483646 h 12"/>
              <a:gd name="T86" fmla="*/ 2147483646 w 15"/>
              <a:gd name="T87" fmla="*/ 2147483646 h 12"/>
              <a:gd name="T88" fmla="*/ 2147483646 w 15"/>
              <a:gd name="T89" fmla="*/ 1500123206 h 12"/>
              <a:gd name="T90" fmla="*/ 2147483646 w 15"/>
              <a:gd name="T91" fmla="*/ 1500123206 h 12"/>
              <a:gd name="T92" fmla="*/ 1213617927 w 15"/>
              <a:gd name="T93" fmla="*/ 2147483646 h 12"/>
              <a:gd name="T94" fmla="*/ 1820784607 w 15"/>
              <a:gd name="T95" fmla="*/ 1500123206 h 12"/>
              <a:gd name="T96" fmla="*/ 1820784607 w 15"/>
              <a:gd name="T97" fmla="*/ 1000502031 h 12"/>
              <a:gd name="T98" fmla="*/ 1213617927 w 15"/>
              <a:gd name="T99" fmla="*/ 1000502031 h 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 h="12">
                <a:moveTo>
                  <a:pt x="2" y="2"/>
                </a:moveTo>
                <a:lnTo>
                  <a:pt x="1" y="1"/>
                </a:lnTo>
                <a:lnTo>
                  <a:pt x="0" y="0"/>
                </a:lnTo>
                <a:lnTo>
                  <a:pt x="2" y="0"/>
                </a:lnTo>
                <a:lnTo>
                  <a:pt x="3" y="1"/>
                </a:lnTo>
                <a:lnTo>
                  <a:pt x="6" y="2"/>
                </a:lnTo>
                <a:lnTo>
                  <a:pt x="8" y="3"/>
                </a:lnTo>
                <a:lnTo>
                  <a:pt x="9" y="3"/>
                </a:lnTo>
                <a:lnTo>
                  <a:pt x="12" y="6"/>
                </a:lnTo>
                <a:lnTo>
                  <a:pt x="13" y="7"/>
                </a:lnTo>
                <a:lnTo>
                  <a:pt x="15" y="8"/>
                </a:lnTo>
                <a:lnTo>
                  <a:pt x="14" y="9"/>
                </a:lnTo>
                <a:lnTo>
                  <a:pt x="15" y="11"/>
                </a:lnTo>
                <a:lnTo>
                  <a:pt x="13" y="9"/>
                </a:lnTo>
                <a:lnTo>
                  <a:pt x="10" y="11"/>
                </a:lnTo>
                <a:lnTo>
                  <a:pt x="9" y="11"/>
                </a:lnTo>
                <a:lnTo>
                  <a:pt x="8" y="11"/>
                </a:lnTo>
                <a:lnTo>
                  <a:pt x="7" y="12"/>
                </a:lnTo>
                <a:lnTo>
                  <a:pt x="7" y="11"/>
                </a:lnTo>
                <a:lnTo>
                  <a:pt x="6" y="12"/>
                </a:lnTo>
                <a:lnTo>
                  <a:pt x="5" y="12"/>
                </a:lnTo>
                <a:lnTo>
                  <a:pt x="3" y="11"/>
                </a:lnTo>
                <a:lnTo>
                  <a:pt x="5" y="11"/>
                </a:lnTo>
                <a:lnTo>
                  <a:pt x="6" y="11"/>
                </a:lnTo>
                <a:lnTo>
                  <a:pt x="7" y="9"/>
                </a:lnTo>
                <a:lnTo>
                  <a:pt x="6" y="8"/>
                </a:lnTo>
                <a:lnTo>
                  <a:pt x="6" y="7"/>
                </a:lnTo>
                <a:lnTo>
                  <a:pt x="6" y="6"/>
                </a:lnTo>
                <a:lnTo>
                  <a:pt x="7" y="6"/>
                </a:lnTo>
                <a:lnTo>
                  <a:pt x="7" y="7"/>
                </a:lnTo>
                <a:lnTo>
                  <a:pt x="7" y="8"/>
                </a:lnTo>
                <a:lnTo>
                  <a:pt x="8" y="8"/>
                </a:lnTo>
                <a:lnTo>
                  <a:pt x="9" y="7"/>
                </a:lnTo>
                <a:lnTo>
                  <a:pt x="9" y="8"/>
                </a:lnTo>
                <a:lnTo>
                  <a:pt x="9" y="7"/>
                </a:lnTo>
                <a:lnTo>
                  <a:pt x="9" y="6"/>
                </a:lnTo>
                <a:lnTo>
                  <a:pt x="9" y="5"/>
                </a:lnTo>
                <a:lnTo>
                  <a:pt x="8" y="6"/>
                </a:lnTo>
                <a:lnTo>
                  <a:pt x="8" y="5"/>
                </a:lnTo>
                <a:lnTo>
                  <a:pt x="7" y="3"/>
                </a:lnTo>
                <a:lnTo>
                  <a:pt x="6" y="3"/>
                </a:lnTo>
                <a:lnTo>
                  <a:pt x="6" y="5"/>
                </a:lnTo>
                <a:lnTo>
                  <a:pt x="6" y="6"/>
                </a:lnTo>
                <a:lnTo>
                  <a:pt x="5" y="6"/>
                </a:lnTo>
                <a:lnTo>
                  <a:pt x="6" y="3"/>
                </a:lnTo>
                <a:lnTo>
                  <a:pt x="5" y="3"/>
                </a:lnTo>
                <a:lnTo>
                  <a:pt x="2" y="5"/>
                </a:lnTo>
                <a:lnTo>
                  <a:pt x="3" y="3"/>
                </a:lnTo>
                <a:lnTo>
                  <a:pt x="3" y="2"/>
                </a:lnTo>
                <a:lnTo>
                  <a:pt x="2"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61" name="Freeform 469"/>
          <p:cNvSpPr>
            <a:spLocks/>
          </p:cNvSpPr>
          <p:nvPr/>
        </p:nvSpPr>
        <p:spPr bwMode="auto">
          <a:xfrm>
            <a:off x="4494213" y="2112963"/>
            <a:ext cx="1587" cy="1587"/>
          </a:xfrm>
          <a:custGeom>
            <a:avLst/>
            <a:gdLst>
              <a:gd name="T0" fmla="*/ 2147483646 w 1"/>
              <a:gd name="T1" fmla="*/ 2147483646 h 1"/>
              <a:gd name="T2" fmla="*/ 0 w 1"/>
              <a:gd name="T3" fmla="*/ 0 h 1"/>
              <a:gd name="T4" fmla="*/ 2147483646 w 1"/>
              <a:gd name="T5" fmla="*/ 2147483646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0" y="0"/>
                </a:lnTo>
                <a:lnTo>
                  <a:pt x="1"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62" name="Freeform 470"/>
          <p:cNvSpPr>
            <a:spLocks/>
          </p:cNvSpPr>
          <p:nvPr/>
        </p:nvSpPr>
        <p:spPr bwMode="auto">
          <a:xfrm>
            <a:off x="4572000" y="2286000"/>
            <a:ext cx="158750" cy="85725"/>
          </a:xfrm>
          <a:custGeom>
            <a:avLst/>
            <a:gdLst>
              <a:gd name="T0" fmla="*/ 2147483646 w 202"/>
              <a:gd name="T1" fmla="*/ 2147483646 h 108"/>
              <a:gd name="T2" fmla="*/ 2147483646 w 202"/>
              <a:gd name="T3" fmla="*/ 2147483646 h 108"/>
              <a:gd name="T4" fmla="*/ 2147483646 w 202"/>
              <a:gd name="T5" fmla="*/ 2147483646 h 108"/>
              <a:gd name="T6" fmla="*/ 2147483646 w 202"/>
              <a:gd name="T7" fmla="*/ 2147483646 h 108"/>
              <a:gd name="T8" fmla="*/ 2147483646 w 202"/>
              <a:gd name="T9" fmla="*/ 2147483646 h 108"/>
              <a:gd name="T10" fmla="*/ 2147483646 w 202"/>
              <a:gd name="T11" fmla="*/ 2147483646 h 108"/>
              <a:gd name="T12" fmla="*/ 2147483646 w 202"/>
              <a:gd name="T13" fmla="*/ 2147483646 h 108"/>
              <a:gd name="T14" fmla="*/ 2147483646 w 202"/>
              <a:gd name="T15" fmla="*/ 2147483646 h 108"/>
              <a:gd name="T16" fmla="*/ 2147483646 w 202"/>
              <a:gd name="T17" fmla="*/ 2147483646 h 108"/>
              <a:gd name="T18" fmla="*/ 2147483646 w 202"/>
              <a:gd name="T19" fmla="*/ 2147483646 h 108"/>
              <a:gd name="T20" fmla="*/ 2147483646 w 202"/>
              <a:gd name="T21" fmla="*/ 2147483646 h 108"/>
              <a:gd name="T22" fmla="*/ 2147483646 w 202"/>
              <a:gd name="T23" fmla="*/ 2147483646 h 108"/>
              <a:gd name="T24" fmla="*/ 2147483646 w 202"/>
              <a:gd name="T25" fmla="*/ 2147483646 h 108"/>
              <a:gd name="T26" fmla="*/ 2147483646 w 202"/>
              <a:gd name="T27" fmla="*/ 2147483646 h 108"/>
              <a:gd name="T28" fmla="*/ 2147483646 w 202"/>
              <a:gd name="T29" fmla="*/ 2147483646 h 108"/>
              <a:gd name="T30" fmla="*/ 2147483646 w 202"/>
              <a:gd name="T31" fmla="*/ 2147483646 h 108"/>
              <a:gd name="T32" fmla="*/ 2147483646 w 202"/>
              <a:gd name="T33" fmla="*/ 2147483646 h 108"/>
              <a:gd name="T34" fmla="*/ 2147483646 w 202"/>
              <a:gd name="T35" fmla="*/ 2147483646 h 108"/>
              <a:gd name="T36" fmla="*/ 2147483646 w 202"/>
              <a:gd name="T37" fmla="*/ 2147483646 h 108"/>
              <a:gd name="T38" fmla="*/ 2147483646 w 202"/>
              <a:gd name="T39" fmla="*/ 2147483646 h 108"/>
              <a:gd name="T40" fmla="*/ 2147483646 w 202"/>
              <a:gd name="T41" fmla="*/ 2147483646 h 108"/>
              <a:gd name="T42" fmla="*/ 2147483646 w 202"/>
              <a:gd name="T43" fmla="*/ 2147483646 h 108"/>
              <a:gd name="T44" fmla="*/ 2147483646 w 202"/>
              <a:gd name="T45" fmla="*/ 2147483646 h 108"/>
              <a:gd name="T46" fmla="*/ 2147483646 w 202"/>
              <a:gd name="T47" fmla="*/ 2147483646 h 108"/>
              <a:gd name="T48" fmla="*/ 2147483646 w 202"/>
              <a:gd name="T49" fmla="*/ 2147483646 h 108"/>
              <a:gd name="T50" fmla="*/ 2147483646 w 202"/>
              <a:gd name="T51" fmla="*/ 2147483646 h 108"/>
              <a:gd name="T52" fmla="*/ 2147483646 w 202"/>
              <a:gd name="T53" fmla="*/ 2147483646 h 108"/>
              <a:gd name="T54" fmla="*/ 2147483646 w 202"/>
              <a:gd name="T55" fmla="*/ 2147483646 h 108"/>
              <a:gd name="T56" fmla="*/ 2147483646 w 202"/>
              <a:gd name="T57" fmla="*/ 2147483646 h 108"/>
              <a:gd name="T58" fmla="*/ 0 w 202"/>
              <a:gd name="T59" fmla="*/ 2147483646 h 108"/>
              <a:gd name="T60" fmla="*/ 2147483646 w 202"/>
              <a:gd name="T61" fmla="*/ 2147483646 h 108"/>
              <a:gd name="T62" fmla="*/ 2147483646 w 202"/>
              <a:gd name="T63" fmla="*/ 2147483646 h 108"/>
              <a:gd name="T64" fmla="*/ 2147483646 w 202"/>
              <a:gd name="T65" fmla="*/ 2147483646 h 108"/>
              <a:gd name="T66" fmla="*/ 2147483646 w 202"/>
              <a:gd name="T67" fmla="*/ 2147483646 h 108"/>
              <a:gd name="T68" fmla="*/ 2147483646 w 202"/>
              <a:gd name="T69" fmla="*/ 2147483646 h 108"/>
              <a:gd name="T70" fmla="*/ 2147483646 w 202"/>
              <a:gd name="T71" fmla="*/ 2147483646 h 108"/>
              <a:gd name="T72" fmla="*/ 2147483646 w 202"/>
              <a:gd name="T73" fmla="*/ 2147483646 h 108"/>
              <a:gd name="T74" fmla="*/ 2147483646 w 202"/>
              <a:gd name="T75" fmla="*/ 2147483646 h 108"/>
              <a:gd name="T76" fmla="*/ 2147483646 w 202"/>
              <a:gd name="T77" fmla="*/ 2147483646 h 108"/>
              <a:gd name="T78" fmla="*/ 2147483646 w 202"/>
              <a:gd name="T79" fmla="*/ 2147483646 h 108"/>
              <a:gd name="T80" fmla="*/ 2147483646 w 202"/>
              <a:gd name="T81" fmla="*/ 2147483646 h 108"/>
              <a:gd name="T82" fmla="*/ 2147483646 w 202"/>
              <a:gd name="T83" fmla="*/ 2147483646 h 108"/>
              <a:gd name="T84" fmla="*/ 2147483646 w 202"/>
              <a:gd name="T85" fmla="*/ 2147483646 h 108"/>
              <a:gd name="T86" fmla="*/ 2147483646 w 202"/>
              <a:gd name="T87" fmla="*/ 2147483646 h 108"/>
              <a:gd name="T88" fmla="*/ 2147483646 w 202"/>
              <a:gd name="T89" fmla="*/ 2147483646 h 108"/>
              <a:gd name="T90" fmla="*/ 2147483646 w 202"/>
              <a:gd name="T91" fmla="*/ 2147483646 h 108"/>
              <a:gd name="T92" fmla="*/ 2147483646 w 202"/>
              <a:gd name="T93" fmla="*/ 2147483646 h 108"/>
              <a:gd name="T94" fmla="*/ 2147483646 w 202"/>
              <a:gd name="T95" fmla="*/ 2147483646 h 108"/>
              <a:gd name="T96" fmla="*/ 2147483646 w 202"/>
              <a:gd name="T97" fmla="*/ 2147483646 h 108"/>
              <a:gd name="T98" fmla="*/ 2147483646 w 202"/>
              <a:gd name="T99" fmla="*/ 0 h 108"/>
              <a:gd name="T100" fmla="*/ 2147483646 w 202"/>
              <a:gd name="T101" fmla="*/ 1000502031 h 108"/>
              <a:gd name="T102" fmla="*/ 2147483646 w 202"/>
              <a:gd name="T103" fmla="*/ 2147483646 h 108"/>
              <a:gd name="T104" fmla="*/ 2147483646 w 202"/>
              <a:gd name="T105" fmla="*/ 2147483646 h 108"/>
              <a:gd name="T106" fmla="*/ 2147483646 w 202"/>
              <a:gd name="T107" fmla="*/ 2147483646 h 108"/>
              <a:gd name="T108" fmla="*/ 2147483646 w 202"/>
              <a:gd name="T109" fmla="*/ 2147483646 h 108"/>
              <a:gd name="T110" fmla="*/ 2147483646 w 202"/>
              <a:gd name="T111" fmla="*/ 214748364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2" h="108">
                <a:moveTo>
                  <a:pt x="202" y="24"/>
                </a:moveTo>
                <a:lnTo>
                  <a:pt x="202" y="25"/>
                </a:lnTo>
                <a:lnTo>
                  <a:pt x="198" y="27"/>
                </a:lnTo>
                <a:lnTo>
                  <a:pt x="198" y="28"/>
                </a:lnTo>
                <a:lnTo>
                  <a:pt x="199" y="28"/>
                </a:lnTo>
                <a:lnTo>
                  <a:pt x="198" y="29"/>
                </a:lnTo>
                <a:lnTo>
                  <a:pt x="197" y="29"/>
                </a:lnTo>
                <a:lnTo>
                  <a:pt x="197" y="30"/>
                </a:lnTo>
                <a:lnTo>
                  <a:pt x="196" y="31"/>
                </a:lnTo>
                <a:lnTo>
                  <a:pt x="194" y="31"/>
                </a:lnTo>
                <a:lnTo>
                  <a:pt x="192" y="31"/>
                </a:lnTo>
                <a:lnTo>
                  <a:pt x="190" y="30"/>
                </a:lnTo>
                <a:lnTo>
                  <a:pt x="189" y="30"/>
                </a:lnTo>
                <a:lnTo>
                  <a:pt x="189" y="32"/>
                </a:lnTo>
                <a:lnTo>
                  <a:pt x="186" y="31"/>
                </a:lnTo>
                <a:lnTo>
                  <a:pt x="184" y="32"/>
                </a:lnTo>
                <a:lnTo>
                  <a:pt x="184" y="34"/>
                </a:lnTo>
                <a:lnTo>
                  <a:pt x="183" y="36"/>
                </a:lnTo>
                <a:lnTo>
                  <a:pt x="183" y="37"/>
                </a:lnTo>
                <a:lnTo>
                  <a:pt x="182" y="37"/>
                </a:lnTo>
                <a:lnTo>
                  <a:pt x="181" y="37"/>
                </a:lnTo>
                <a:lnTo>
                  <a:pt x="181" y="38"/>
                </a:lnTo>
                <a:lnTo>
                  <a:pt x="178" y="40"/>
                </a:lnTo>
                <a:lnTo>
                  <a:pt x="178" y="42"/>
                </a:lnTo>
                <a:lnTo>
                  <a:pt x="178" y="43"/>
                </a:lnTo>
                <a:lnTo>
                  <a:pt x="178" y="44"/>
                </a:lnTo>
                <a:lnTo>
                  <a:pt x="178" y="45"/>
                </a:lnTo>
                <a:lnTo>
                  <a:pt x="176" y="45"/>
                </a:lnTo>
                <a:lnTo>
                  <a:pt x="176" y="47"/>
                </a:lnTo>
                <a:lnTo>
                  <a:pt x="176" y="48"/>
                </a:lnTo>
                <a:lnTo>
                  <a:pt x="175" y="49"/>
                </a:lnTo>
                <a:lnTo>
                  <a:pt x="175" y="50"/>
                </a:lnTo>
                <a:lnTo>
                  <a:pt x="173" y="51"/>
                </a:lnTo>
                <a:lnTo>
                  <a:pt x="175" y="53"/>
                </a:lnTo>
                <a:lnTo>
                  <a:pt x="173" y="54"/>
                </a:lnTo>
                <a:lnTo>
                  <a:pt x="172" y="56"/>
                </a:lnTo>
                <a:lnTo>
                  <a:pt x="171" y="56"/>
                </a:lnTo>
                <a:lnTo>
                  <a:pt x="170" y="59"/>
                </a:lnTo>
                <a:lnTo>
                  <a:pt x="169" y="59"/>
                </a:lnTo>
                <a:lnTo>
                  <a:pt x="170" y="60"/>
                </a:lnTo>
                <a:lnTo>
                  <a:pt x="170" y="61"/>
                </a:lnTo>
                <a:lnTo>
                  <a:pt x="170" y="62"/>
                </a:lnTo>
                <a:lnTo>
                  <a:pt x="169" y="62"/>
                </a:lnTo>
                <a:lnTo>
                  <a:pt x="167" y="63"/>
                </a:lnTo>
                <a:lnTo>
                  <a:pt x="169" y="64"/>
                </a:lnTo>
                <a:lnTo>
                  <a:pt x="167" y="66"/>
                </a:lnTo>
                <a:lnTo>
                  <a:pt x="166" y="67"/>
                </a:lnTo>
                <a:lnTo>
                  <a:pt x="165" y="68"/>
                </a:lnTo>
                <a:lnTo>
                  <a:pt x="165" y="69"/>
                </a:lnTo>
                <a:lnTo>
                  <a:pt x="166" y="70"/>
                </a:lnTo>
                <a:lnTo>
                  <a:pt x="165" y="72"/>
                </a:lnTo>
                <a:lnTo>
                  <a:pt x="164" y="72"/>
                </a:lnTo>
                <a:lnTo>
                  <a:pt x="164" y="73"/>
                </a:lnTo>
                <a:lnTo>
                  <a:pt x="164" y="74"/>
                </a:lnTo>
                <a:lnTo>
                  <a:pt x="163" y="74"/>
                </a:lnTo>
                <a:lnTo>
                  <a:pt x="163" y="75"/>
                </a:lnTo>
                <a:lnTo>
                  <a:pt x="162" y="74"/>
                </a:lnTo>
                <a:lnTo>
                  <a:pt x="160" y="74"/>
                </a:lnTo>
                <a:lnTo>
                  <a:pt x="160" y="75"/>
                </a:lnTo>
                <a:lnTo>
                  <a:pt x="160" y="76"/>
                </a:lnTo>
                <a:lnTo>
                  <a:pt x="160" y="77"/>
                </a:lnTo>
                <a:lnTo>
                  <a:pt x="159" y="77"/>
                </a:lnTo>
                <a:lnTo>
                  <a:pt x="159" y="79"/>
                </a:lnTo>
                <a:lnTo>
                  <a:pt x="159" y="80"/>
                </a:lnTo>
                <a:lnTo>
                  <a:pt x="160" y="80"/>
                </a:lnTo>
                <a:lnTo>
                  <a:pt x="160" y="81"/>
                </a:lnTo>
                <a:lnTo>
                  <a:pt x="160" y="82"/>
                </a:lnTo>
                <a:lnTo>
                  <a:pt x="159" y="82"/>
                </a:lnTo>
                <a:lnTo>
                  <a:pt x="158" y="82"/>
                </a:lnTo>
                <a:lnTo>
                  <a:pt x="158" y="85"/>
                </a:lnTo>
                <a:lnTo>
                  <a:pt x="157" y="87"/>
                </a:lnTo>
                <a:lnTo>
                  <a:pt x="156" y="87"/>
                </a:lnTo>
                <a:lnTo>
                  <a:pt x="156" y="88"/>
                </a:lnTo>
                <a:lnTo>
                  <a:pt x="154" y="88"/>
                </a:lnTo>
                <a:lnTo>
                  <a:pt x="153" y="89"/>
                </a:lnTo>
                <a:lnTo>
                  <a:pt x="153" y="88"/>
                </a:lnTo>
                <a:lnTo>
                  <a:pt x="151" y="88"/>
                </a:lnTo>
                <a:lnTo>
                  <a:pt x="150" y="88"/>
                </a:lnTo>
                <a:lnTo>
                  <a:pt x="149" y="87"/>
                </a:lnTo>
                <a:lnTo>
                  <a:pt x="147" y="87"/>
                </a:lnTo>
                <a:lnTo>
                  <a:pt x="145" y="88"/>
                </a:lnTo>
                <a:lnTo>
                  <a:pt x="144" y="89"/>
                </a:lnTo>
                <a:lnTo>
                  <a:pt x="145" y="91"/>
                </a:lnTo>
                <a:lnTo>
                  <a:pt x="144" y="91"/>
                </a:lnTo>
                <a:lnTo>
                  <a:pt x="144" y="92"/>
                </a:lnTo>
                <a:lnTo>
                  <a:pt x="141" y="93"/>
                </a:lnTo>
                <a:lnTo>
                  <a:pt x="137" y="91"/>
                </a:lnTo>
                <a:lnTo>
                  <a:pt x="137" y="92"/>
                </a:lnTo>
                <a:lnTo>
                  <a:pt x="135" y="93"/>
                </a:lnTo>
                <a:lnTo>
                  <a:pt x="133" y="92"/>
                </a:lnTo>
                <a:lnTo>
                  <a:pt x="131" y="93"/>
                </a:lnTo>
                <a:lnTo>
                  <a:pt x="130" y="93"/>
                </a:lnTo>
                <a:lnTo>
                  <a:pt x="128" y="92"/>
                </a:lnTo>
                <a:lnTo>
                  <a:pt x="126" y="93"/>
                </a:lnTo>
                <a:lnTo>
                  <a:pt x="126" y="92"/>
                </a:lnTo>
                <a:lnTo>
                  <a:pt x="125" y="92"/>
                </a:lnTo>
                <a:lnTo>
                  <a:pt x="124" y="93"/>
                </a:lnTo>
                <a:lnTo>
                  <a:pt x="122" y="93"/>
                </a:lnTo>
                <a:lnTo>
                  <a:pt x="122" y="92"/>
                </a:lnTo>
                <a:lnTo>
                  <a:pt x="121" y="92"/>
                </a:lnTo>
                <a:lnTo>
                  <a:pt x="120" y="92"/>
                </a:lnTo>
                <a:lnTo>
                  <a:pt x="117" y="93"/>
                </a:lnTo>
                <a:lnTo>
                  <a:pt x="114" y="92"/>
                </a:lnTo>
                <a:lnTo>
                  <a:pt x="113" y="91"/>
                </a:lnTo>
                <a:lnTo>
                  <a:pt x="112" y="91"/>
                </a:lnTo>
                <a:lnTo>
                  <a:pt x="111" y="92"/>
                </a:lnTo>
                <a:lnTo>
                  <a:pt x="108" y="92"/>
                </a:lnTo>
                <a:lnTo>
                  <a:pt x="107" y="93"/>
                </a:lnTo>
                <a:lnTo>
                  <a:pt x="107" y="94"/>
                </a:lnTo>
                <a:lnTo>
                  <a:pt x="106" y="94"/>
                </a:lnTo>
                <a:lnTo>
                  <a:pt x="106" y="95"/>
                </a:lnTo>
                <a:lnTo>
                  <a:pt x="105" y="96"/>
                </a:lnTo>
                <a:lnTo>
                  <a:pt x="104" y="96"/>
                </a:lnTo>
                <a:lnTo>
                  <a:pt x="102" y="96"/>
                </a:lnTo>
                <a:lnTo>
                  <a:pt x="100" y="98"/>
                </a:lnTo>
                <a:lnTo>
                  <a:pt x="101" y="98"/>
                </a:lnTo>
                <a:lnTo>
                  <a:pt x="100" y="99"/>
                </a:lnTo>
                <a:lnTo>
                  <a:pt x="99" y="98"/>
                </a:lnTo>
                <a:lnTo>
                  <a:pt x="98" y="99"/>
                </a:lnTo>
                <a:lnTo>
                  <a:pt x="96" y="98"/>
                </a:lnTo>
                <a:lnTo>
                  <a:pt x="95" y="96"/>
                </a:lnTo>
                <a:lnTo>
                  <a:pt x="94" y="99"/>
                </a:lnTo>
                <a:lnTo>
                  <a:pt x="93" y="100"/>
                </a:lnTo>
                <a:lnTo>
                  <a:pt x="92" y="100"/>
                </a:lnTo>
                <a:lnTo>
                  <a:pt x="92" y="101"/>
                </a:lnTo>
                <a:lnTo>
                  <a:pt x="90" y="101"/>
                </a:lnTo>
                <a:lnTo>
                  <a:pt x="89" y="101"/>
                </a:lnTo>
                <a:lnTo>
                  <a:pt x="88" y="101"/>
                </a:lnTo>
                <a:lnTo>
                  <a:pt x="87" y="101"/>
                </a:lnTo>
                <a:lnTo>
                  <a:pt x="86" y="102"/>
                </a:lnTo>
                <a:lnTo>
                  <a:pt x="83" y="101"/>
                </a:lnTo>
                <a:lnTo>
                  <a:pt x="82" y="101"/>
                </a:lnTo>
                <a:lnTo>
                  <a:pt x="81" y="104"/>
                </a:lnTo>
                <a:lnTo>
                  <a:pt x="80" y="106"/>
                </a:lnTo>
                <a:lnTo>
                  <a:pt x="77" y="106"/>
                </a:lnTo>
                <a:lnTo>
                  <a:pt x="76" y="107"/>
                </a:lnTo>
                <a:lnTo>
                  <a:pt x="75" y="108"/>
                </a:lnTo>
                <a:lnTo>
                  <a:pt x="74" y="108"/>
                </a:lnTo>
                <a:lnTo>
                  <a:pt x="74" y="107"/>
                </a:lnTo>
                <a:lnTo>
                  <a:pt x="73" y="107"/>
                </a:lnTo>
                <a:lnTo>
                  <a:pt x="73" y="108"/>
                </a:lnTo>
                <a:lnTo>
                  <a:pt x="69" y="107"/>
                </a:lnTo>
                <a:lnTo>
                  <a:pt x="68" y="106"/>
                </a:lnTo>
                <a:lnTo>
                  <a:pt x="67" y="107"/>
                </a:lnTo>
                <a:lnTo>
                  <a:pt x="67" y="106"/>
                </a:lnTo>
                <a:lnTo>
                  <a:pt x="66" y="106"/>
                </a:lnTo>
                <a:lnTo>
                  <a:pt x="66" y="107"/>
                </a:lnTo>
                <a:lnTo>
                  <a:pt x="62" y="106"/>
                </a:lnTo>
                <a:lnTo>
                  <a:pt x="58" y="106"/>
                </a:lnTo>
                <a:lnTo>
                  <a:pt x="58" y="107"/>
                </a:lnTo>
                <a:lnTo>
                  <a:pt x="56" y="106"/>
                </a:lnTo>
                <a:lnTo>
                  <a:pt x="55" y="105"/>
                </a:lnTo>
                <a:lnTo>
                  <a:pt x="54" y="105"/>
                </a:lnTo>
                <a:lnTo>
                  <a:pt x="51" y="105"/>
                </a:lnTo>
                <a:lnTo>
                  <a:pt x="51" y="104"/>
                </a:lnTo>
                <a:lnTo>
                  <a:pt x="50" y="102"/>
                </a:lnTo>
                <a:lnTo>
                  <a:pt x="48" y="100"/>
                </a:lnTo>
                <a:lnTo>
                  <a:pt x="44" y="100"/>
                </a:lnTo>
                <a:lnTo>
                  <a:pt x="43" y="101"/>
                </a:lnTo>
                <a:lnTo>
                  <a:pt x="43" y="100"/>
                </a:lnTo>
                <a:lnTo>
                  <a:pt x="43" y="101"/>
                </a:lnTo>
                <a:lnTo>
                  <a:pt x="42" y="101"/>
                </a:lnTo>
                <a:lnTo>
                  <a:pt x="42" y="100"/>
                </a:lnTo>
                <a:lnTo>
                  <a:pt x="41" y="100"/>
                </a:lnTo>
                <a:lnTo>
                  <a:pt x="42" y="100"/>
                </a:lnTo>
                <a:lnTo>
                  <a:pt x="43" y="100"/>
                </a:lnTo>
                <a:lnTo>
                  <a:pt x="42" y="99"/>
                </a:lnTo>
                <a:lnTo>
                  <a:pt x="41" y="99"/>
                </a:lnTo>
                <a:lnTo>
                  <a:pt x="40" y="99"/>
                </a:lnTo>
                <a:lnTo>
                  <a:pt x="40" y="98"/>
                </a:lnTo>
                <a:lnTo>
                  <a:pt x="38" y="98"/>
                </a:lnTo>
                <a:lnTo>
                  <a:pt x="40" y="98"/>
                </a:lnTo>
                <a:lnTo>
                  <a:pt x="38" y="96"/>
                </a:lnTo>
                <a:lnTo>
                  <a:pt x="38" y="95"/>
                </a:lnTo>
                <a:lnTo>
                  <a:pt x="37" y="95"/>
                </a:lnTo>
                <a:lnTo>
                  <a:pt x="36" y="94"/>
                </a:lnTo>
                <a:lnTo>
                  <a:pt x="35" y="92"/>
                </a:lnTo>
                <a:lnTo>
                  <a:pt x="30" y="89"/>
                </a:lnTo>
                <a:lnTo>
                  <a:pt x="29" y="89"/>
                </a:lnTo>
                <a:lnTo>
                  <a:pt x="28" y="89"/>
                </a:lnTo>
                <a:lnTo>
                  <a:pt x="28" y="88"/>
                </a:lnTo>
                <a:lnTo>
                  <a:pt x="26" y="87"/>
                </a:lnTo>
                <a:lnTo>
                  <a:pt x="26" y="86"/>
                </a:lnTo>
                <a:lnTo>
                  <a:pt x="24" y="83"/>
                </a:lnTo>
                <a:lnTo>
                  <a:pt x="23" y="83"/>
                </a:lnTo>
                <a:lnTo>
                  <a:pt x="22" y="83"/>
                </a:lnTo>
                <a:lnTo>
                  <a:pt x="21" y="83"/>
                </a:lnTo>
                <a:lnTo>
                  <a:pt x="19" y="81"/>
                </a:lnTo>
                <a:lnTo>
                  <a:pt x="18" y="81"/>
                </a:lnTo>
                <a:lnTo>
                  <a:pt x="17" y="80"/>
                </a:lnTo>
                <a:lnTo>
                  <a:pt x="15" y="79"/>
                </a:lnTo>
                <a:lnTo>
                  <a:pt x="15" y="77"/>
                </a:lnTo>
                <a:lnTo>
                  <a:pt x="13" y="76"/>
                </a:lnTo>
                <a:lnTo>
                  <a:pt x="11" y="74"/>
                </a:lnTo>
                <a:lnTo>
                  <a:pt x="10" y="74"/>
                </a:lnTo>
                <a:lnTo>
                  <a:pt x="10" y="73"/>
                </a:lnTo>
                <a:lnTo>
                  <a:pt x="11" y="73"/>
                </a:lnTo>
                <a:lnTo>
                  <a:pt x="11" y="72"/>
                </a:lnTo>
                <a:lnTo>
                  <a:pt x="9" y="72"/>
                </a:lnTo>
                <a:lnTo>
                  <a:pt x="9" y="70"/>
                </a:lnTo>
                <a:lnTo>
                  <a:pt x="9" y="72"/>
                </a:lnTo>
                <a:lnTo>
                  <a:pt x="8" y="69"/>
                </a:lnTo>
                <a:lnTo>
                  <a:pt x="8" y="68"/>
                </a:lnTo>
                <a:lnTo>
                  <a:pt x="8" y="67"/>
                </a:lnTo>
                <a:lnTo>
                  <a:pt x="8" y="66"/>
                </a:lnTo>
                <a:lnTo>
                  <a:pt x="6" y="66"/>
                </a:lnTo>
                <a:lnTo>
                  <a:pt x="4" y="64"/>
                </a:lnTo>
                <a:lnTo>
                  <a:pt x="3" y="66"/>
                </a:lnTo>
                <a:lnTo>
                  <a:pt x="2" y="66"/>
                </a:lnTo>
                <a:lnTo>
                  <a:pt x="0" y="66"/>
                </a:lnTo>
                <a:lnTo>
                  <a:pt x="2" y="64"/>
                </a:lnTo>
                <a:lnTo>
                  <a:pt x="2" y="63"/>
                </a:lnTo>
                <a:lnTo>
                  <a:pt x="3" y="63"/>
                </a:lnTo>
                <a:lnTo>
                  <a:pt x="3" y="62"/>
                </a:lnTo>
                <a:lnTo>
                  <a:pt x="4" y="62"/>
                </a:lnTo>
                <a:lnTo>
                  <a:pt x="5" y="62"/>
                </a:lnTo>
                <a:lnTo>
                  <a:pt x="5" y="61"/>
                </a:lnTo>
                <a:lnTo>
                  <a:pt x="5" y="60"/>
                </a:lnTo>
                <a:lnTo>
                  <a:pt x="6" y="60"/>
                </a:lnTo>
                <a:lnTo>
                  <a:pt x="8" y="61"/>
                </a:lnTo>
                <a:lnTo>
                  <a:pt x="8" y="60"/>
                </a:lnTo>
                <a:lnTo>
                  <a:pt x="9" y="60"/>
                </a:lnTo>
                <a:lnTo>
                  <a:pt x="10" y="60"/>
                </a:lnTo>
                <a:lnTo>
                  <a:pt x="10" y="61"/>
                </a:lnTo>
                <a:lnTo>
                  <a:pt x="10" y="60"/>
                </a:lnTo>
                <a:lnTo>
                  <a:pt x="11" y="60"/>
                </a:lnTo>
                <a:lnTo>
                  <a:pt x="11" y="61"/>
                </a:lnTo>
                <a:lnTo>
                  <a:pt x="12" y="60"/>
                </a:lnTo>
                <a:lnTo>
                  <a:pt x="11" y="59"/>
                </a:lnTo>
                <a:lnTo>
                  <a:pt x="10" y="60"/>
                </a:lnTo>
                <a:lnTo>
                  <a:pt x="10" y="59"/>
                </a:lnTo>
                <a:lnTo>
                  <a:pt x="11" y="59"/>
                </a:lnTo>
                <a:lnTo>
                  <a:pt x="12" y="59"/>
                </a:lnTo>
                <a:lnTo>
                  <a:pt x="12" y="57"/>
                </a:lnTo>
                <a:lnTo>
                  <a:pt x="11" y="57"/>
                </a:lnTo>
                <a:lnTo>
                  <a:pt x="11" y="56"/>
                </a:lnTo>
                <a:lnTo>
                  <a:pt x="12" y="56"/>
                </a:lnTo>
                <a:lnTo>
                  <a:pt x="12" y="55"/>
                </a:lnTo>
                <a:lnTo>
                  <a:pt x="10" y="55"/>
                </a:lnTo>
                <a:lnTo>
                  <a:pt x="11" y="54"/>
                </a:lnTo>
                <a:lnTo>
                  <a:pt x="10" y="53"/>
                </a:lnTo>
                <a:lnTo>
                  <a:pt x="9" y="53"/>
                </a:lnTo>
                <a:lnTo>
                  <a:pt x="10" y="53"/>
                </a:lnTo>
                <a:lnTo>
                  <a:pt x="10" y="51"/>
                </a:lnTo>
                <a:lnTo>
                  <a:pt x="10" y="50"/>
                </a:lnTo>
                <a:lnTo>
                  <a:pt x="9" y="50"/>
                </a:lnTo>
                <a:lnTo>
                  <a:pt x="10" y="50"/>
                </a:lnTo>
                <a:lnTo>
                  <a:pt x="11" y="50"/>
                </a:lnTo>
                <a:lnTo>
                  <a:pt x="11" y="49"/>
                </a:lnTo>
                <a:lnTo>
                  <a:pt x="10" y="48"/>
                </a:lnTo>
                <a:lnTo>
                  <a:pt x="9" y="47"/>
                </a:lnTo>
                <a:lnTo>
                  <a:pt x="10" y="47"/>
                </a:lnTo>
                <a:lnTo>
                  <a:pt x="10" y="45"/>
                </a:lnTo>
                <a:lnTo>
                  <a:pt x="9" y="44"/>
                </a:lnTo>
                <a:lnTo>
                  <a:pt x="10" y="44"/>
                </a:lnTo>
                <a:lnTo>
                  <a:pt x="11" y="44"/>
                </a:lnTo>
                <a:lnTo>
                  <a:pt x="10" y="45"/>
                </a:lnTo>
                <a:lnTo>
                  <a:pt x="11" y="45"/>
                </a:lnTo>
                <a:lnTo>
                  <a:pt x="11" y="44"/>
                </a:lnTo>
                <a:lnTo>
                  <a:pt x="12" y="44"/>
                </a:lnTo>
                <a:lnTo>
                  <a:pt x="13" y="44"/>
                </a:lnTo>
                <a:lnTo>
                  <a:pt x="15" y="44"/>
                </a:lnTo>
                <a:lnTo>
                  <a:pt x="15" y="43"/>
                </a:lnTo>
                <a:lnTo>
                  <a:pt x="16" y="43"/>
                </a:lnTo>
                <a:lnTo>
                  <a:pt x="16" y="42"/>
                </a:lnTo>
                <a:lnTo>
                  <a:pt x="15" y="41"/>
                </a:lnTo>
                <a:lnTo>
                  <a:pt x="16" y="41"/>
                </a:lnTo>
                <a:lnTo>
                  <a:pt x="17" y="41"/>
                </a:lnTo>
                <a:lnTo>
                  <a:pt x="17" y="40"/>
                </a:lnTo>
                <a:lnTo>
                  <a:pt x="16" y="40"/>
                </a:lnTo>
                <a:lnTo>
                  <a:pt x="16" y="38"/>
                </a:lnTo>
                <a:lnTo>
                  <a:pt x="15" y="38"/>
                </a:lnTo>
                <a:lnTo>
                  <a:pt x="16" y="38"/>
                </a:lnTo>
                <a:lnTo>
                  <a:pt x="15" y="37"/>
                </a:lnTo>
                <a:lnTo>
                  <a:pt x="16" y="37"/>
                </a:lnTo>
                <a:lnTo>
                  <a:pt x="15" y="37"/>
                </a:lnTo>
                <a:lnTo>
                  <a:pt x="15" y="36"/>
                </a:lnTo>
                <a:lnTo>
                  <a:pt x="12" y="37"/>
                </a:lnTo>
                <a:lnTo>
                  <a:pt x="11" y="36"/>
                </a:lnTo>
                <a:lnTo>
                  <a:pt x="10" y="36"/>
                </a:lnTo>
                <a:lnTo>
                  <a:pt x="9" y="35"/>
                </a:lnTo>
                <a:lnTo>
                  <a:pt x="8" y="35"/>
                </a:lnTo>
                <a:lnTo>
                  <a:pt x="9" y="35"/>
                </a:lnTo>
                <a:lnTo>
                  <a:pt x="9" y="34"/>
                </a:lnTo>
                <a:lnTo>
                  <a:pt x="9" y="35"/>
                </a:lnTo>
                <a:lnTo>
                  <a:pt x="9" y="34"/>
                </a:lnTo>
                <a:lnTo>
                  <a:pt x="10" y="34"/>
                </a:lnTo>
                <a:lnTo>
                  <a:pt x="11" y="34"/>
                </a:lnTo>
                <a:lnTo>
                  <a:pt x="11" y="32"/>
                </a:lnTo>
                <a:lnTo>
                  <a:pt x="11" y="31"/>
                </a:lnTo>
                <a:lnTo>
                  <a:pt x="12" y="31"/>
                </a:lnTo>
                <a:lnTo>
                  <a:pt x="13" y="31"/>
                </a:lnTo>
                <a:lnTo>
                  <a:pt x="15" y="32"/>
                </a:lnTo>
                <a:lnTo>
                  <a:pt x="16" y="32"/>
                </a:lnTo>
                <a:lnTo>
                  <a:pt x="17" y="32"/>
                </a:lnTo>
                <a:lnTo>
                  <a:pt x="17" y="34"/>
                </a:lnTo>
                <a:lnTo>
                  <a:pt x="17" y="35"/>
                </a:lnTo>
                <a:lnTo>
                  <a:pt x="19" y="35"/>
                </a:lnTo>
                <a:lnTo>
                  <a:pt x="21" y="34"/>
                </a:lnTo>
                <a:lnTo>
                  <a:pt x="21" y="32"/>
                </a:lnTo>
                <a:lnTo>
                  <a:pt x="22" y="34"/>
                </a:lnTo>
                <a:lnTo>
                  <a:pt x="24" y="34"/>
                </a:lnTo>
                <a:lnTo>
                  <a:pt x="26" y="34"/>
                </a:lnTo>
                <a:lnTo>
                  <a:pt x="28" y="34"/>
                </a:lnTo>
                <a:lnTo>
                  <a:pt x="26" y="32"/>
                </a:lnTo>
                <a:lnTo>
                  <a:pt x="26" y="31"/>
                </a:lnTo>
                <a:lnTo>
                  <a:pt x="26" y="30"/>
                </a:lnTo>
                <a:lnTo>
                  <a:pt x="26" y="29"/>
                </a:lnTo>
                <a:lnTo>
                  <a:pt x="25" y="28"/>
                </a:lnTo>
                <a:lnTo>
                  <a:pt x="26" y="27"/>
                </a:lnTo>
                <a:lnTo>
                  <a:pt x="28" y="27"/>
                </a:lnTo>
                <a:lnTo>
                  <a:pt x="28" y="25"/>
                </a:lnTo>
                <a:lnTo>
                  <a:pt x="26" y="25"/>
                </a:lnTo>
                <a:lnTo>
                  <a:pt x="28" y="24"/>
                </a:lnTo>
                <a:lnTo>
                  <a:pt x="26" y="23"/>
                </a:lnTo>
                <a:lnTo>
                  <a:pt x="29" y="22"/>
                </a:lnTo>
                <a:lnTo>
                  <a:pt x="31" y="22"/>
                </a:lnTo>
                <a:lnTo>
                  <a:pt x="32" y="23"/>
                </a:lnTo>
                <a:lnTo>
                  <a:pt x="35" y="23"/>
                </a:lnTo>
                <a:lnTo>
                  <a:pt x="42" y="29"/>
                </a:lnTo>
                <a:lnTo>
                  <a:pt x="47" y="31"/>
                </a:lnTo>
                <a:lnTo>
                  <a:pt x="54" y="31"/>
                </a:lnTo>
                <a:lnTo>
                  <a:pt x="64" y="32"/>
                </a:lnTo>
                <a:lnTo>
                  <a:pt x="73" y="31"/>
                </a:lnTo>
                <a:lnTo>
                  <a:pt x="75" y="31"/>
                </a:lnTo>
                <a:lnTo>
                  <a:pt x="77" y="30"/>
                </a:lnTo>
                <a:lnTo>
                  <a:pt x="81" y="30"/>
                </a:lnTo>
                <a:lnTo>
                  <a:pt x="79" y="27"/>
                </a:lnTo>
                <a:lnTo>
                  <a:pt x="79" y="23"/>
                </a:lnTo>
                <a:lnTo>
                  <a:pt x="79" y="22"/>
                </a:lnTo>
                <a:lnTo>
                  <a:pt x="79" y="21"/>
                </a:lnTo>
                <a:lnTo>
                  <a:pt x="83" y="19"/>
                </a:lnTo>
                <a:lnTo>
                  <a:pt x="92" y="21"/>
                </a:lnTo>
                <a:lnTo>
                  <a:pt x="98" y="18"/>
                </a:lnTo>
                <a:lnTo>
                  <a:pt x="99" y="19"/>
                </a:lnTo>
                <a:lnTo>
                  <a:pt x="100" y="13"/>
                </a:lnTo>
                <a:lnTo>
                  <a:pt x="105" y="13"/>
                </a:lnTo>
                <a:lnTo>
                  <a:pt x="105" y="15"/>
                </a:lnTo>
                <a:lnTo>
                  <a:pt x="107" y="13"/>
                </a:lnTo>
                <a:lnTo>
                  <a:pt x="108" y="16"/>
                </a:lnTo>
                <a:lnTo>
                  <a:pt x="109" y="16"/>
                </a:lnTo>
                <a:lnTo>
                  <a:pt x="112" y="17"/>
                </a:lnTo>
                <a:lnTo>
                  <a:pt x="111" y="17"/>
                </a:lnTo>
                <a:lnTo>
                  <a:pt x="117" y="16"/>
                </a:lnTo>
                <a:lnTo>
                  <a:pt x="118" y="12"/>
                </a:lnTo>
                <a:lnTo>
                  <a:pt x="119" y="12"/>
                </a:lnTo>
                <a:lnTo>
                  <a:pt x="121" y="11"/>
                </a:lnTo>
                <a:lnTo>
                  <a:pt x="122" y="12"/>
                </a:lnTo>
                <a:lnTo>
                  <a:pt x="127" y="2"/>
                </a:lnTo>
                <a:lnTo>
                  <a:pt x="138" y="0"/>
                </a:lnTo>
                <a:lnTo>
                  <a:pt x="139" y="2"/>
                </a:lnTo>
                <a:lnTo>
                  <a:pt x="140" y="2"/>
                </a:lnTo>
                <a:lnTo>
                  <a:pt x="141" y="3"/>
                </a:lnTo>
                <a:lnTo>
                  <a:pt x="146" y="3"/>
                </a:lnTo>
                <a:lnTo>
                  <a:pt x="150" y="2"/>
                </a:lnTo>
                <a:lnTo>
                  <a:pt x="152" y="3"/>
                </a:lnTo>
                <a:lnTo>
                  <a:pt x="152" y="2"/>
                </a:lnTo>
                <a:lnTo>
                  <a:pt x="156" y="0"/>
                </a:lnTo>
                <a:lnTo>
                  <a:pt x="159" y="3"/>
                </a:lnTo>
                <a:lnTo>
                  <a:pt x="162" y="3"/>
                </a:lnTo>
                <a:lnTo>
                  <a:pt x="165" y="9"/>
                </a:lnTo>
                <a:lnTo>
                  <a:pt x="169" y="10"/>
                </a:lnTo>
                <a:lnTo>
                  <a:pt x="169" y="9"/>
                </a:lnTo>
                <a:lnTo>
                  <a:pt x="177" y="8"/>
                </a:lnTo>
                <a:lnTo>
                  <a:pt x="178" y="6"/>
                </a:lnTo>
                <a:lnTo>
                  <a:pt x="181" y="6"/>
                </a:lnTo>
                <a:lnTo>
                  <a:pt x="182" y="6"/>
                </a:lnTo>
                <a:lnTo>
                  <a:pt x="181" y="8"/>
                </a:lnTo>
                <a:lnTo>
                  <a:pt x="182" y="9"/>
                </a:lnTo>
                <a:lnTo>
                  <a:pt x="183" y="9"/>
                </a:lnTo>
                <a:lnTo>
                  <a:pt x="183" y="10"/>
                </a:lnTo>
                <a:lnTo>
                  <a:pt x="184" y="11"/>
                </a:lnTo>
                <a:lnTo>
                  <a:pt x="185" y="12"/>
                </a:lnTo>
                <a:lnTo>
                  <a:pt x="185" y="13"/>
                </a:lnTo>
                <a:lnTo>
                  <a:pt x="186" y="12"/>
                </a:lnTo>
                <a:lnTo>
                  <a:pt x="188" y="13"/>
                </a:lnTo>
                <a:lnTo>
                  <a:pt x="189" y="12"/>
                </a:lnTo>
                <a:lnTo>
                  <a:pt x="189" y="13"/>
                </a:lnTo>
                <a:lnTo>
                  <a:pt x="190" y="13"/>
                </a:lnTo>
                <a:lnTo>
                  <a:pt x="191" y="15"/>
                </a:lnTo>
                <a:lnTo>
                  <a:pt x="192" y="17"/>
                </a:lnTo>
                <a:lnTo>
                  <a:pt x="192" y="18"/>
                </a:lnTo>
                <a:lnTo>
                  <a:pt x="194" y="18"/>
                </a:lnTo>
                <a:lnTo>
                  <a:pt x="195" y="18"/>
                </a:lnTo>
                <a:lnTo>
                  <a:pt x="196" y="18"/>
                </a:lnTo>
                <a:lnTo>
                  <a:pt x="197" y="18"/>
                </a:lnTo>
                <a:lnTo>
                  <a:pt x="198" y="18"/>
                </a:lnTo>
                <a:lnTo>
                  <a:pt x="199" y="18"/>
                </a:lnTo>
                <a:lnTo>
                  <a:pt x="201" y="19"/>
                </a:lnTo>
                <a:lnTo>
                  <a:pt x="201" y="21"/>
                </a:lnTo>
                <a:lnTo>
                  <a:pt x="202" y="21"/>
                </a:lnTo>
                <a:lnTo>
                  <a:pt x="202" y="22"/>
                </a:lnTo>
                <a:lnTo>
                  <a:pt x="201" y="22"/>
                </a:lnTo>
                <a:lnTo>
                  <a:pt x="202" y="22"/>
                </a:lnTo>
                <a:lnTo>
                  <a:pt x="201" y="22"/>
                </a:lnTo>
                <a:lnTo>
                  <a:pt x="201" y="23"/>
                </a:lnTo>
                <a:lnTo>
                  <a:pt x="202" y="2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63" name="Freeform 471"/>
          <p:cNvSpPr>
            <a:spLocks/>
          </p:cNvSpPr>
          <p:nvPr/>
        </p:nvSpPr>
        <p:spPr bwMode="auto">
          <a:xfrm>
            <a:off x="4065588" y="2201863"/>
            <a:ext cx="309562" cy="263525"/>
          </a:xfrm>
          <a:custGeom>
            <a:avLst/>
            <a:gdLst>
              <a:gd name="T0" fmla="*/ 2147483646 w 389"/>
              <a:gd name="T1" fmla="*/ 2147483646 h 331"/>
              <a:gd name="T2" fmla="*/ 2147483646 w 389"/>
              <a:gd name="T3" fmla="*/ 2147483646 h 331"/>
              <a:gd name="T4" fmla="*/ 2147483646 w 389"/>
              <a:gd name="T5" fmla="*/ 2147483646 h 331"/>
              <a:gd name="T6" fmla="*/ 2147483646 w 389"/>
              <a:gd name="T7" fmla="*/ 2147483646 h 331"/>
              <a:gd name="T8" fmla="*/ 2147483646 w 389"/>
              <a:gd name="T9" fmla="*/ 2147483646 h 331"/>
              <a:gd name="T10" fmla="*/ 2147483646 w 389"/>
              <a:gd name="T11" fmla="*/ 2147483646 h 331"/>
              <a:gd name="T12" fmla="*/ 2147483646 w 389"/>
              <a:gd name="T13" fmla="*/ 2147483646 h 331"/>
              <a:gd name="T14" fmla="*/ 2147483646 w 389"/>
              <a:gd name="T15" fmla="*/ 2147483646 h 331"/>
              <a:gd name="T16" fmla="*/ 2147483646 w 389"/>
              <a:gd name="T17" fmla="*/ 2147483646 h 331"/>
              <a:gd name="T18" fmla="*/ 2147483646 w 389"/>
              <a:gd name="T19" fmla="*/ 2147483646 h 331"/>
              <a:gd name="T20" fmla="*/ 2147483646 w 389"/>
              <a:gd name="T21" fmla="*/ 2147483646 h 331"/>
              <a:gd name="T22" fmla="*/ 2147483646 w 389"/>
              <a:gd name="T23" fmla="*/ 2147483646 h 331"/>
              <a:gd name="T24" fmla="*/ 2147483646 w 389"/>
              <a:gd name="T25" fmla="*/ 2147483646 h 331"/>
              <a:gd name="T26" fmla="*/ 2147483646 w 389"/>
              <a:gd name="T27" fmla="*/ 2147483646 h 331"/>
              <a:gd name="T28" fmla="*/ 2147483646 w 389"/>
              <a:gd name="T29" fmla="*/ 2147483646 h 331"/>
              <a:gd name="T30" fmla="*/ 2147483646 w 389"/>
              <a:gd name="T31" fmla="*/ 2147483646 h 331"/>
              <a:gd name="T32" fmla="*/ 2147483646 w 389"/>
              <a:gd name="T33" fmla="*/ 2147483646 h 331"/>
              <a:gd name="T34" fmla="*/ 2147483646 w 389"/>
              <a:gd name="T35" fmla="*/ 2147483646 h 331"/>
              <a:gd name="T36" fmla="*/ 2147483646 w 389"/>
              <a:gd name="T37" fmla="*/ 2147483646 h 331"/>
              <a:gd name="T38" fmla="*/ 2147483646 w 389"/>
              <a:gd name="T39" fmla="*/ 2147483646 h 331"/>
              <a:gd name="T40" fmla="*/ 2147483646 w 389"/>
              <a:gd name="T41" fmla="*/ 2147483646 h 331"/>
              <a:gd name="T42" fmla="*/ 2147483646 w 389"/>
              <a:gd name="T43" fmla="*/ 2147483646 h 331"/>
              <a:gd name="T44" fmla="*/ 2147483646 w 389"/>
              <a:gd name="T45" fmla="*/ 2147483646 h 331"/>
              <a:gd name="T46" fmla="*/ 2147483646 w 389"/>
              <a:gd name="T47" fmla="*/ 2147483646 h 331"/>
              <a:gd name="T48" fmla="*/ 2147483646 w 389"/>
              <a:gd name="T49" fmla="*/ 2147483646 h 331"/>
              <a:gd name="T50" fmla="*/ 2147483646 w 389"/>
              <a:gd name="T51" fmla="*/ 2147483646 h 331"/>
              <a:gd name="T52" fmla="*/ 2147483646 w 389"/>
              <a:gd name="T53" fmla="*/ 2147483646 h 331"/>
              <a:gd name="T54" fmla="*/ 2147483646 w 389"/>
              <a:gd name="T55" fmla="*/ 2147483646 h 331"/>
              <a:gd name="T56" fmla="*/ 2147483646 w 389"/>
              <a:gd name="T57" fmla="*/ 2147483646 h 331"/>
              <a:gd name="T58" fmla="*/ 2147483646 w 389"/>
              <a:gd name="T59" fmla="*/ 2147483646 h 331"/>
              <a:gd name="T60" fmla="*/ 2147483646 w 389"/>
              <a:gd name="T61" fmla="*/ 2147483646 h 331"/>
              <a:gd name="T62" fmla="*/ 2147483646 w 389"/>
              <a:gd name="T63" fmla="*/ 2147483646 h 331"/>
              <a:gd name="T64" fmla="*/ 2147483646 w 389"/>
              <a:gd name="T65" fmla="*/ 2147483646 h 331"/>
              <a:gd name="T66" fmla="*/ 2147483646 w 389"/>
              <a:gd name="T67" fmla="*/ 2147483646 h 331"/>
              <a:gd name="T68" fmla="*/ 2147483646 w 389"/>
              <a:gd name="T69" fmla="*/ 2147483646 h 331"/>
              <a:gd name="T70" fmla="*/ 2147483646 w 389"/>
              <a:gd name="T71" fmla="*/ 2147483646 h 331"/>
              <a:gd name="T72" fmla="*/ 0 w 389"/>
              <a:gd name="T73" fmla="*/ 2147483646 h 331"/>
              <a:gd name="T74" fmla="*/ 2147483646 w 389"/>
              <a:gd name="T75" fmla="*/ 2147483646 h 331"/>
              <a:gd name="T76" fmla="*/ 2147483646 w 389"/>
              <a:gd name="T77" fmla="*/ 2147483646 h 331"/>
              <a:gd name="T78" fmla="*/ 2147483646 w 389"/>
              <a:gd name="T79" fmla="*/ 2147483646 h 331"/>
              <a:gd name="T80" fmla="*/ 2147483646 w 389"/>
              <a:gd name="T81" fmla="*/ 2147483646 h 331"/>
              <a:gd name="T82" fmla="*/ 2147483646 w 389"/>
              <a:gd name="T83" fmla="*/ 2147483646 h 331"/>
              <a:gd name="T84" fmla="*/ 2147483646 w 389"/>
              <a:gd name="T85" fmla="*/ 2147483646 h 331"/>
              <a:gd name="T86" fmla="*/ 2147483646 w 389"/>
              <a:gd name="T87" fmla="*/ 2147483646 h 331"/>
              <a:gd name="T88" fmla="*/ 2147483646 w 389"/>
              <a:gd name="T89" fmla="*/ 2147483646 h 331"/>
              <a:gd name="T90" fmla="*/ 2147483646 w 389"/>
              <a:gd name="T91" fmla="*/ 2147483646 h 331"/>
              <a:gd name="T92" fmla="*/ 2147483646 w 389"/>
              <a:gd name="T93" fmla="*/ 2147483646 h 331"/>
              <a:gd name="T94" fmla="*/ 2147483646 w 389"/>
              <a:gd name="T95" fmla="*/ 2147483646 h 331"/>
              <a:gd name="T96" fmla="*/ 2147483646 w 389"/>
              <a:gd name="T97" fmla="*/ 2147483646 h 331"/>
              <a:gd name="T98" fmla="*/ 2147483646 w 389"/>
              <a:gd name="T99" fmla="*/ 2147483646 h 331"/>
              <a:gd name="T100" fmla="*/ 2147483646 w 389"/>
              <a:gd name="T101" fmla="*/ 2147483646 h 331"/>
              <a:gd name="T102" fmla="*/ 2147483646 w 389"/>
              <a:gd name="T103" fmla="*/ 2147483646 h 331"/>
              <a:gd name="T104" fmla="*/ 2147483646 w 389"/>
              <a:gd name="T105" fmla="*/ 2147483646 h 331"/>
              <a:gd name="T106" fmla="*/ 2147483646 w 389"/>
              <a:gd name="T107" fmla="*/ 2147483646 h 331"/>
              <a:gd name="T108" fmla="*/ 2147483646 w 389"/>
              <a:gd name="T109" fmla="*/ 2147483646 h 331"/>
              <a:gd name="T110" fmla="*/ 2147483646 w 389"/>
              <a:gd name="T111" fmla="*/ 2147483646 h 331"/>
              <a:gd name="T112" fmla="*/ 2147483646 w 389"/>
              <a:gd name="T113" fmla="*/ 2147483646 h 331"/>
              <a:gd name="T114" fmla="*/ 2147483646 w 389"/>
              <a:gd name="T115" fmla="*/ 2147483646 h 331"/>
              <a:gd name="T116" fmla="*/ 2147483646 w 389"/>
              <a:gd name="T117" fmla="*/ 2147483646 h 331"/>
              <a:gd name="T118" fmla="*/ 2147483646 w 389"/>
              <a:gd name="T119" fmla="*/ 2147483646 h 3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9" h="331">
                <a:moveTo>
                  <a:pt x="373" y="132"/>
                </a:moveTo>
                <a:lnTo>
                  <a:pt x="372" y="132"/>
                </a:lnTo>
                <a:lnTo>
                  <a:pt x="372" y="134"/>
                </a:lnTo>
                <a:lnTo>
                  <a:pt x="371" y="134"/>
                </a:lnTo>
                <a:lnTo>
                  <a:pt x="371" y="135"/>
                </a:lnTo>
                <a:lnTo>
                  <a:pt x="369" y="136"/>
                </a:lnTo>
                <a:lnTo>
                  <a:pt x="368" y="136"/>
                </a:lnTo>
                <a:lnTo>
                  <a:pt x="368" y="137"/>
                </a:lnTo>
                <a:lnTo>
                  <a:pt x="367" y="138"/>
                </a:lnTo>
                <a:lnTo>
                  <a:pt x="365" y="138"/>
                </a:lnTo>
                <a:lnTo>
                  <a:pt x="362" y="138"/>
                </a:lnTo>
                <a:lnTo>
                  <a:pt x="360" y="137"/>
                </a:lnTo>
                <a:lnTo>
                  <a:pt x="361" y="136"/>
                </a:lnTo>
                <a:lnTo>
                  <a:pt x="360" y="136"/>
                </a:lnTo>
                <a:lnTo>
                  <a:pt x="356" y="136"/>
                </a:lnTo>
                <a:lnTo>
                  <a:pt x="354" y="136"/>
                </a:lnTo>
                <a:lnTo>
                  <a:pt x="354" y="137"/>
                </a:lnTo>
                <a:lnTo>
                  <a:pt x="352" y="139"/>
                </a:lnTo>
                <a:lnTo>
                  <a:pt x="350" y="141"/>
                </a:lnTo>
                <a:lnTo>
                  <a:pt x="353" y="141"/>
                </a:lnTo>
                <a:lnTo>
                  <a:pt x="355" y="139"/>
                </a:lnTo>
                <a:lnTo>
                  <a:pt x="356" y="141"/>
                </a:lnTo>
                <a:lnTo>
                  <a:pt x="355" y="142"/>
                </a:lnTo>
                <a:lnTo>
                  <a:pt x="354" y="143"/>
                </a:lnTo>
                <a:lnTo>
                  <a:pt x="354" y="144"/>
                </a:lnTo>
                <a:lnTo>
                  <a:pt x="353" y="144"/>
                </a:lnTo>
                <a:lnTo>
                  <a:pt x="352" y="147"/>
                </a:lnTo>
                <a:lnTo>
                  <a:pt x="350" y="148"/>
                </a:lnTo>
                <a:lnTo>
                  <a:pt x="348" y="149"/>
                </a:lnTo>
                <a:lnTo>
                  <a:pt x="347" y="151"/>
                </a:lnTo>
                <a:lnTo>
                  <a:pt x="346" y="151"/>
                </a:lnTo>
                <a:lnTo>
                  <a:pt x="344" y="151"/>
                </a:lnTo>
                <a:lnTo>
                  <a:pt x="343" y="155"/>
                </a:lnTo>
                <a:lnTo>
                  <a:pt x="340" y="156"/>
                </a:lnTo>
                <a:lnTo>
                  <a:pt x="339" y="157"/>
                </a:lnTo>
                <a:lnTo>
                  <a:pt x="339" y="158"/>
                </a:lnTo>
                <a:lnTo>
                  <a:pt x="339" y="160"/>
                </a:lnTo>
                <a:lnTo>
                  <a:pt x="339" y="161"/>
                </a:lnTo>
                <a:lnTo>
                  <a:pt x="339" y="162"/>
                </a:lnTo>
                <a:lnTo>
                  <a:pt x="335" y="164"/>
                </a:lnTo>
                <a:lnTo>
                  <a:pt x="333" y="167"/>
                </a:lnTo>
                <a:lnTo>
                  <a:pt x="329" y="170"/>
                </a:lnTo>
                <a:lnTo>
                  <a:pt x="330" y="171"/>
                </a:lnTo>
                <a:lnTo>
                  <a:pt x="330" y="173"/>
                </a:lnTo>
                <a:lnTo>
                  <a:pt x="329" y="174"/>
                </a:lnTo>
                <a:lnTo>
                  <a:pt x="328" y="175"/>
                </a:lnTo>
                <a:lnTo>
                  <a:pt x="329" y="176"/>
                </a:lnTo>
                <a:lnTo>
                  <a:pt x="330" y="177"/>
                </a:lnTo>
                <a:lnTo>
                  <a:pt x="331" y="179"/>
                </a:lnTo>
                <a:lnTo>
                  <a:pt x="330" y="179"/>
                </a:lnTo>
                <a:lnTo>
                  <a:pt x="329" y="182"/>
                </a:lnTo>
                <a:lnTo>
                  <a:pt x="329" y="183"/>
                </a:lnTo>
                <a:lnTo>
                  <a:pt x="328" y="183"/>
                </a:lnTo>
                <a:lnTo>
                  <a:pt x="325" y="185"/>
                </a:lnTo>
                <a:lnTo>
                  <a:pt x="324" y="186"/>
                </a:lnTo>
                <a:lnTo>
                  <a:pt x="327" y="187"/>
                </a:lnTo>
                <a:lnTo>
                  <a:pt x="329" y="186"/>
                </a:lnTo>
                <a:lnTo>
                  <a:pt x="330" y="186"/>
                </a:lnTo>
                <a:lnTo>
                  <a:pt x="331" y="186"/>
                </a:lnTo>
                <a:lnTo>
                  <a:pt x="333" y="185"/>
                </a:lnTo>
                <a:lnTo>
                  <a:pt x="334" y="182"/>
                </a:lnTo>
                <a:lnTo>
                  <a:pt x="333" y="182"/>
                </a:lnTo>
                <a:lnTo>
                  <a:pt x="334" y="180"/>
                </a:lnTo>
                <a:lnTo>
                  <a:pt x="333" y="180"/>
                </a:lnTo>
                <a:lnTo>
                  <a:pt x="333" y="179"/>
                </a:lnTo>
                <a:lnTo>
                  <a:pt x="334" y="179"/>
                </a:lnTo>
                <a:lnTo>
                  <a:pt x="336" y="176"/>
                </a:lnTo>
                <a:lnTo>
                  <a:pt x="337" y="177"/>
                </a:lnTo>
                <a:lnTo>
                  <a:pt x="339" y="176"/>
                </a:lnTo>
                <a:lnTo>
                  <a:pt x="340" y="176"/>
                </a:lnTo>
                <a:lnTo>
                  <a:pt x="341" y="175"/>
                </a:lnTo>
                <a:lnTo>
                  <a:pt x="344" y="175"/>
                </a:lnTo>
                <a:lnTo>
                  <a:pt x="346" y="175"/>
                </a:lnTo>
                <a:lnTo>
                  <a:pt x="348" y="175"/>
                </a:lnTo>
                <a:lnTo>
                  <a:pt x="350" y="176"/>
                </a:lnTo>
                <a:lnTo>
                  <a:pt x="349" y="177"/>
                </a:lnTo>
                <a:lnTo>
                  <a:pt x="349" y="179"/>
                </a:lnTo>
                <a:lnTo>
                  <a:pt x="350" y="179"/>
                </a:lnTo>
                <a:lnTo>
                  <a:pt x="352" y="180"/>
                </a:lnTo>
                <a:lnTo>
                  <a:pt x="352" y="181"/>
                </a:lnTo>
                <a:lnTo>
                  <a:pt x="352" y="182"/>
                </a:lnTo>
                <a:lnTo>
                  <a:pt x="350" y="182"/>
                </a:lnTo>
                <a:lnTo>
                  <a:pt x="350" y="183"/>
                </a:lnTo>
                <a:lnTo>
                  <a:pt x="350" y="185"/>
                </a:lnTo>
                <a:lnTo>
                  <a:pt x="350" y="186"/>
                </a:lnTo>
                <a:lnTo>
                  <a:pt x="352" y="187"/>
                </a:lnTo>
                <a:lnTo>
                  <a:pt x="353" y="187"/>
                </a:lnTo>
                <a:lnTo>
                  <a:pt x="353" y="189"/>
                </a:lnTo>
                <a:lnTo>
                  <a:pt x="354" y="190"/>
                </a:lnTo>
                <a:lnTo>
                  <a:pt x="356" y="193"/>
                </a:lnTo>
                <a:lnTo>
                  <a:pt x="357" y="194"/>
                </a:lnTo>
                <a:lnTo>
                  <a:pt x="357" y="195"/>
                </a:lnTo>
                <a:lnTo>
                  <a:pt x="356" y="198"/>
                </a:lnTo>
                <a:lnTo>
                  <a:pt x="355" y="199"/>
                </a:lnTo>
                <a:lnTo>
                  <a:pt x="354" y="199"/>
                </a:lnTo>
                <a:lnTo>
                  <a:pt x="352" y="199"/>
                </a:lnTo>
                <a:lnTo>
                  <a:pt x="352" y="200"/>
                </a:lnTo>
                <a:lnTo>
                  <a:pt x="352" y="201"/>
                </a:lnTo>
                <a:lnTo>
                  <a:pt x="352" y="203"/>
                </a:lnTo>
                <a:lnTo>
                  <a:pt x="353" y="203"/>
                </a:lnTo>
                <a:lnTo>
                  <a:pt x="354" y="205"/>
                </a:lnTo>
                <a:lnTo>
                  <a:pt x="355" y="206"/>
                </a:lnTo>
                <a:lnTo>
                  <a:pt x="357" y="206"/>
                </a:lnTo>
                <a:lnTo>
                  <a:pt x="357" y="209"/>
                </a:lnTo>
                <a:lnTo>
                  <a:pt x="359" y="211"/>
                </a:lnTo>
                <a:lnTo>
                  <a:pt x="360" y="213"/>
                </a:lnTo>
                <a:lnTo>
                  <a:pt x="362" y="214"/>
                </a:lnTo>
                <a:lnTo>
                  <a:pt x="363" y="217"/>
                </a:lnTo>
                <a:lnTo>
                  <a:pt x="361" y="219"/>
                </a:lnTo>
                <a:lnTo>
                  <a:pt x="362" y="220"/>
                </a:lnTo>
                <a:lnTo>
                  <a:pt x="361" y="222"/>
                </a:lnTo>
                <a:lnTo>
                  <a:pt x="359" y="222"/>
                </a:lnTo>
                <a:lnTo>
                  <a:pt x="357" y="222"/>
                </a:lnTo>
                <a:lnTo>
                  <a:pt x="356" y="224"/>
                </a:lnTo>
                <a:lnTo>
                  <a:pt x="354" y="225"/>
                </a:lnTo>
                <a:lnTo>
                  <a:pt x="355" y="225"/>
                </a:lnTo>
                <a:lnTo>
                  <a:pt x="354" y="226"/>
                </a:lnTo>
                <a:lnTo>
                  <a:pt x="352" y="225"/>
                </a:lnTo>
                <a:lnTo>
                  <a:pt x="347" y="226"/>
                </a:lnTo>
                <a:lnTo>
                  <a:pt x="348" y="228"/>
                </a:lnTo>
                <a:lnTo>
                  <a:pt x="348" y="230"/>
                </a:lnTo>
                <a:lnTo>
                  <a:pt x="350" y="230"/>
                </a:lnTo>
                <a:lnTo>
                  <a:pt x="350" y="232"/>
                </a:lnTo>
                <a:lnTo>
                  <a:pt x="352" y="234"/>
                </a:lnTo>
                <a:lnTo>
                  <a:pt x="353" y="235"/>
                </a:lnTo>
                <a:lnTo>
                  <a:pt x="357" y="237"/>
                </a:lnTo>
                <a:lnTo>
                  <a:pt x="359" y="237"/>
                </a:lnTo>
                <a:lnTo>
                  <a:pt x="359" y="238"/>
                </a:lnTo>
                <a:lnTo>
                  <a:pt x="359" y="240"/>
                </a:lnTo>
                <a:lnTo>
                  <a:pt x="361" y="243"/>
                </a:lnTo>
                <a:lnTo>
                  <a:pt x="360" y="243"/>
                </a:lnTo>
                <a:lnTo>
                  <a:pt x="357" y="243"/>
                </a:lnTo>
                <a:lnTo>
                  <a:pt x="357" y="244"/>
                </a:lnTo>
                <a:lnTo>
                  <a:pt x="357" y="245"/>
                </a:lnTo>
                <a:lnTo>
                  <a:pt x="356" y="247"/>
                </a:lnTo>
                <a:lnTo>
                  <a:pt x="355" y="247"/>
                </a:lnTo>
                <a:lnTo>
                  <a:pt x="354" y="248"/>
                </a:lnTo>
                <a:lnTo>
                  <a:pt x="355" y="250"/>
                </a:lnTo>
                <a:lnTo>
                  <a:pt x="355" y="251"/>
                </a:lnTo>
                <a:lnTo>
                  <a:pt x="356" y="252"/>
                </a:lnTo>
                <a:lnTo>
                  <a:pt x="355" y="252"/>
                </a:lnTo>
                <a:lnTo>
                  <a:pt x="356" y="253"/>
                </a:lnTo>
                <a:lnTo>
                  <a:pt x="355" y="254"/>
                </a:lnTo>
                <a:lnTo>
                  <a:pt x="359" y="258"/>
                </a:lnTo>
                <a:lnTo>
                  <a:pt x="360" y="260"/>
                </a:lnTo>
                <a:lnTo>
                  <a:pt x="365" y="262"/>
                </a:lnTo>
                <a:lnTo>
                  <a:pt x="366" y="262"/>
                </a:lnTo>
                <a:lnTo>
                  <a:pt x="367" y="262"/>
                </a:lnTo>
                <a:lnTo>
                  <a:pt x="369" y="263"/>
                </a:lnTo>
                <a:lnTo>
                  <a:pt x="371" y="264"/>
                </a:lnTo>
                <a:lnTo>
                  <a:pt x="374" y="263"/>
                </a:lnTo>
                <a:lnTo>
                  <a:pt x="378" y="264"/>
                </a:lnTo>
                <a:lnTo>
                  <a:pt x="379" y="262"/>
                </a:lnTo>
                <a:lnTo>
                  <a:pt x="380" y="263"/>
                </a:lnTo>
                <a:lnTo>
                  <a:pt x="380" y="264"/>
                </a:lnTo>
                <a:lnTo>
                  <a:pt x="382" y="266"/>
                </a:lnTo>
                <a:lnTo>
                  <a:pt x="382" y="267"/>
                </a:lnTo>
                <a:lnTo>
                  <a:pt x="381" y="267"/>
                </a:lnTo>
                <a:lnTo>
                  <a:pt x="380" y="267"/>
                </a:lnTo>
                <a:lnTo>
                  <a:pt x="380" y="269"/>
                </a:lnTo>
                <a:lnTo>
                  <a:pt x="379" y="270"/>
                </a:lnTo>
                <a:lnTo>
                  <a:pt x="378" y="270"/>
                </a:lnTo>
                <a:lnTo>
                  <a:pt x="378" y="272"/>
                </a:lnTo>
                <a:lnTo>
                  <a:pt x="375" y="273"/>
                </a:lnTo>
                <a:lnTo>
                  <a:pt x="375" y="276"/>
                </a:lnTo>
                <a:lnTo>
                  <a:pt x="375" y="278"/>
                </a:lnTo>
                <a:lnTo>
                  <a:pt x="374" y="278"/>
                </a:lnTo>
                <a:lnTo>
                  <a:pt x="373" y="279"/>
                </a:lnTo>
                <a:lnTo>
                  <a:pt x="371" y="279"/>
                </a:lnTo>
                <a:lnTo>
                  <a:pt x="371" y="282"/>
                </a:lnTo>
                <a:lnTo>
                  <a:pt x="369" y="282"/>
                </a:lnTo>
                <a:lnTo>
                  <a:pt x="369" y="280"/>
                </a:lnTo>
                <a:lnTo>
                  <a:pt x="368" y="280"/>
                </a:lnTo>
                <a:lnTo>
                  <a:pt x="367" y="282"/>
                </a:lnTo>
                <a:lnTo>
                  <a:pt x="365" y="284"/>
                </a:lnTo>
                <a:lnTo>
                  <a:pt x="365" y="286"/>
                </a:lnTo>
                <a:lnTo>
                  <a:pt x="362" y="285"/>
                </a:lnTo>
                <a:lnTo>
                  <a:pt x="361" y="286"/>
                </a:lnTo>
                <a:lnTo>
                  <a:pt x="359" y="288"/>
                </a:lnTo>
                <a:lnTo>
                  <a:pt x="359" y="289"/>
                </a:lnTo>
                <a:lnTo>
                  <a:pt x="357" y="290"/>
                </a:lnTo>
                <a:lnTo>
                  <a:pt x="356" y="291"/>
                </a:lnTo>
                <a:lnTo>
                  <a:pt x="353" y="291"/>
                </a:lnTo>
                <a:lnTo>
                  <a:pt x="352" y="295"/>
                </a:lnTo>
                <a:lnTo>
                  <a:pt x="347" y="297"/>
                </a:lnTo>
                <a:lnTo>
                  <a:pt x="350" y="297"/>
                </a:lnTo>
                <a:lnTo>
                  <a:pt x="350" y="299"/>
                </a:lnTo>
                <a:lnTo>
                  <a:pt x="349" y="299"/>
                </a:lnTo>
                <a:lnTo>
                  <a:pt x="349" y="301"/>
                </a:lnTo>
                <a:lnTo>
                  <a:pt x="348" y="299"/>
                </a:lnTo>
                <a:lnTo>
                  <a:pt x="346" y="301"/>
                </a:lnTo>
                <a:lnTo>
                  <a:pt x="341" y="302"/>
                </a:lnTo>
                <a:lnTo>
                  <a:pt x="341" y="303"/>
                </a:lnTo>
                <a:lnTo>
                  <a:pt x="340" y="303"/>
                </a:lnTo>
                <a:lnTo>
                  <a:pt x="339" y="303"/>
                </a:lnTo>
                <a:lnTo>
                  <a:pt x="335" y="303"/>
                </a:lnTo>
                <a:lnTo>
                  <a:pt x="335" y="304"/>
                </a:lnTo>
                <a:lnTo>
                  <a:pt x="335" y="307"/>
                </a:lnTo>
                <a:lnTo>
                  <a:pt x="333" y="307"/>
                </a:lnTo>
                <a:lnTo>
                  <a:pt x="333" y="305"/>
                </a:lnTo>
                <a:lnTo>
                  <a:pt x="334" y="304"/>
                </a:lnTo>
                <a:lnTo>
                  <a:pt x="333" y="304"/>
                </a:lnTo>
                <a:lnTo>
                  <a:pt x="330" y="304"/>
                </a:lnTo>
                <a:lnTo>
                  <a:pt x="330" y="303"/>
                </a:lnTo>
                <a:lnTo>
                  <a:pt x="329" y="303"/>
                </a:lnTo>
                <a:lnTo>
                  <a:pt x="328" y="303"/>
                </a:lnTo>
                <a:lnTo>
                  <a:pt x="327" y="303"/>
                </a:lnTo>
                <a:lnTo>
                  <a:pt x="327" y="304"/>
                </a:lnTo>
                <a:lnTo>
                  <a:pt x="323" y="304"/>
                </a:lnTo>
                <a:lnTo>
                  <a:pt x="323" y="303"/>
                </a:lnTo>
                <a:lnTo>
                  <a:pt x="320" y="302"/>
                </a:lnTo>
                <a:lnTo>
                  <a:pt x="320" y="301"/>
                </a:lnTo>
                <a:lnTo>
                  <a:pt x="317" y="301"/>
                </a:lnTo>
                <a:lnTo>
                  <a:pt x="316" y="301"/>
                </a:lnTo>
                <a:lnTo>
                  <a:pt x="315" y="299"/>
                </a:lnTo>
                <a:lnTo>
                  <a:pt x="314" y="299"/>
                </a:lnTo>
                <a:lnTo>
                  <a:pt x="312" y="299"/>
                </a:lnTo>
                <a:lnTo>
                  <a:pt x="310" y="298"/>
                </a:lnTo>
                <a:lnTo>
                  <a:pt x="309" y="298"/>
                </a:lnTo>
                <a:lnTo>
                  <a:pt x="310" y="297"/>
                </a:lnTo>
                <a:lnTo>
                  <a:pt x="309" y="296"/>
                </a:lnTo>
                <a:lnTo>
                  <a:pt x="309" y="295"/>
                </a:lnTo>
                <a:lnTo>
                  <a:pt x="308" y="294"/>
                </a:lnTo>
                <a:lnTo>
                  <a:pt x="305" y="295"/>
                </a:lnTo>
                <a:lnTo>
                  <a:pt x="304" y="295"/>
                </a:lnTo>
                <a:lnTo>
                  <a:pt x="301" y="295"/>
                </a:lnTo>
                <a:lnTo>
                  <a:pt x="299" y="295"/>
                </a:lnTo>
                <a:lnTo>
                  <a:pt x="298" y="294"/>
                </a:lnTo>
                <a:lnTo>
                  <a:pt x="296" y="291"/>
                </a:lnTo>
                <a:lnTo>
                  <a:pt x="295" y="291"/>
                </a:lnTo>
                <a:lnTo>
                  <a:pt x="293" y="290"/>
                </a:lnTo>
                <a:lnTo>
                  <a:pt x="293" y="291"/>
                </a:lnTo>
                <a:lnTo>
                  <a:pt x="292" y="291"/>
                </a:lnTo>
                <a:lnTo>
                  <a:pt x="293" y="292"/>
                </a:lnTo>
                <a:lnTo>
                  <a:pt x="292" y="292"/>
                </a:lnTo>
                <a:lnTo>
                  <a:pt x="292" y="295"/>
                </a:lnTo>
                <a:lnTo>
                  <a:pt x="290" y="294"/>
                </a:lnTo>
                <a:lnTo>
                  <a:pt x="286" y="294"/>
                </a:lnTo>
                <a:lnTo>
                  <a:pt x="285" y="292"/>
                </a:lnTo>
                <a:lnTo>
                  <a:pt x="288" y="292"/>
                </a:lnTo>
                <a:lnTo>
                  <a:pt x="288" y="291"/>
                </a:lnTo>
                <a:lnTo>
                  <a:pt x="286" y="291"/>
                </a:lnTo>
                <a:lnTo>
                  <a:pt x="286" y="292"/>
                </a:lnTo>
                <a:lnTo>
                  <a:pt x="285" y="291"/>
                </a:lnTo>
                <a:lnTo>
                  <a:pt x="285" y="290"/>
                </a:lnTo>
                <a:lnTo>
                  <a:pt x="280" y="290"/>
                </a:lnTo>
                <a:lnTo>
                  <a:pt x="279" y="290"/>
                </a:lnTo>
                <a:lnTo>
                  <a:pt x="278" y="290"/>
                </a:lnTo>
                <a:lnTo>
                  <a:pt x="275" y="290"/>
                </a:lnTo>
                <a:lnTo>
                  <a:pt x="272" y="289"/>
                </a:lnTo>
                <a:lnTo>
                  <a:pt x="271" y="289"/>
                </a:lnTo>
                <a:lnTo>
                  <a:pt x="271" y="288"/>
                </a:lnTo>
                <a:lnTo>
                  <a:pt x="271" y="286"/>
                </a:lnTo>
                <a:lnTo>
                  <a:pt x="270" y="286"/>
                </a:lnTo>
                <a:lnTo>
                  <a:pt x="266" y="286"/>
                </a:lnTo>
                <a:lnTo>
                  <a:pt x="260" y="290"/>
                </a:lnTo>
                <a:lnTo>
                  <a:pt x="259" y="291"/>
                </a:lnTo>
                <a:lnTo>
                  <a:pt x="258" y="292"/>
                </a:lnTo>
                <a:lnTo>
                  <a:pt x="256" y="294"/>
                </a:lnTo>
                <a:lnTo>
                  <a:pt x="252" y="297"/>
                </a:lnTo>
                <a:lnTo>
                  <a:pt x="250" y="296"/>
                </a:lnTo>
                <a:lnTo>
                  <a:pt x="248" y="296"/>
                </a:lnTo>
                <a:lnTo>
                  <a:pt x="244" y="298"/>
                </a:lnTo>
                <a:lnTo>
                  <a:pt x="240" y="302"/>
                </a:lnTo>
                <a:lnTo>
                  <a:pt x="239" y="304"/>
                </a:lnTo>
                <a:lnTo>
                  <a:pt x="238" y="303"/>
                </a:lnTo>
                <a:lnTo>
                  <a:pt x="238" y="304"/>
                </a:lnTo>
                <a:lnTo>
                  <a:pt x="239" y="304"/>
                </a:lnTo>
                <a:lnTo>
                  <a:pt x="238" y="309"/>
                </a:lnTo>
                <a:lnTo>
                  <a:pt x="237" y="308"/>
                </a:lnTo>
                <a:lnTo>
                  <a:pt x="237" y="309"/>
                </a:lnTo>
                <a:lnTo>
                  <a:pt x="238" y="310"/>
                </a:lnTo>
                <a:lnTo>
                  <a:pt x="238" y="314"/>
                </a:lnTo>
                <a:lnTo>
                  <a:pt x="238" y="318"/>
                </a:lnTo>
                <a:lnTo>
                  <a:pt x="239" y="324"/>
                </a:lnTo>
                <a:lnTo>
                  <a:pt x="240" y="326"/>
                </a:lnTo>
                <a:lnTo>
                  <a:pt x="240" y="327"/>
                </a:lnTo>
                <a:lnTo>
                  <a:pt x="241" y="328"/>
                </a:lnTo>
                <a:lnTo>
                  <a:pt x="239" y="328"/>
                </a:lnTo>
                <a:lnTo>
                  <a:pt x="239" y="329"/>
                </a:lnTo>
                <a:lnTo>
                  <a:pt x="237" y="327"/>
                </a:lnTo>
                <a:lnTo>
                  <a:pt x="235" y="327"/>
                </a:lnTo>
                <a:lnTo>
                  <a:pt x="234" y="328"/>
                </a:lnTo>
                <a:lnTo>
                  <a:pt x="232" y="328"/>
                </a:lnTo>
                <a:lnTo>
                  <a:pt x="231" y="329"/>
                </a:lnTo>
                <a:lnTo>
                  <a:pt x="226" y="329"/>
                </a:lnTo>
                <a:lnTo>
                  <a:pt x="225" y="331"/>
                </a:lnTo>
                <a:lnTo>
                  <a:pt x="222" y="330"/>
                </a:lnTo>
                <a:lnTo>
                  <a:pt x="220" y="331"/>
                </a:lnTo>
                <a:lnTo>
                  <a:pt x="219" y="330"/>
                </a:lnTo>
                <a:lnTo>
                  <a:pt x="218" y="330"/>
                </a:lnTo>
                <a:lnTo>
                  <a:pt x="216" y="329"/>
                </a:lnTo>
                <a:lnTo>
                  <a:pt x="214" y="328"/>
                </a:lnTo>
                <a:lnTo>
                  <a:pt x="213" y="329"/>
                </a:lnTo>
                <a:lnTo>
                  <a:pt x="209" y="329"/>
                </a:lnTo>
                <a:lnTo>
                  <a:pt x="207" y="330"/>
                </a:lnTo>
                <a:lnTo>
                  <a:pt x="205" y="330"/>
                </a:lnTo>
                <a:lnTo>
                  <a:pt x="203" y="329"/>
                </a:lnTo>
                <a:lnTo>
                  <a:pt x="202" y="329"/>
                </a:lnTo>
                <a:lnTo>
                  <a:pt x="202" y="328"/>
                </a:lnTo>
                <a:lnTo>
                  <a:pt x="200" y="327"/>
                </a:lnTo>
                <a:lnTo>
                  <a:pt x="198" y="327"/>
                </a:lnTo>
                <a:lnTo>
                  <a:pt x="196" y="326"/>
                </a:lnTo>
                <a:lnTo>
                  <a:pt x="196" y="323"/>
                </a:lnTo>
                <a:lnTo>
                  <a:pt x="196" y="322"/>
                </a:lnTo>
                <a:lnTo>
                  <a:pt x="193" y="321"/>
                </a:lnTo>
                <a:lnTo>
                  <a:pt x="192" y="320"/>
                </a:lnTo>
                <a:lnTo>
                  <a:pt x="190" y="321"/>
                </a:lnTo>
                <a:lnTo>
                  <a:pt x="189" y="320"/>
                </a:lnTo>
                <a:lnTo>
                  <a:pt x="189" y="322"/>
                </a:lnTo>
                <a:lnTo>
                  <a:pt x="187" y="322"/>
                </a:lnTo>
                <a:lnTo>
                  <a:pt x="186" y="318"/>
                </a:lnTo>
                <a:lnTo>
                  <a:pt x="184" y="318"/>
                </a:lnTo>
                <a:lnTo>
                  <a:pt x="184" y="317"/>
                </a:lnTo>
                <a:lnTo>
                  <a:pt x="182" y="317"/>
                </a:lnTo>
                <a:lnTo>
                  <a:pt x="181" y="317"/>
                </a:lnTo>
                <a:lnTo>
                  <a:pt x="179" y="318"/>
                </a:lnTo>
                <a:lnTo>
                  <a:pt x="179" y="317"/>
                </a:lnTo>
                <a:lnTo>
                  <a:pt x="177" y="316"/>
                </a:lnTo>
                <a:lnTo>
                  <a:pt x="176" y="315"/>
                </a:lnTo>
                <a:lnTo>
                  <a:pt x="174" y="315"/>
                </a:lnTo>
                <a:lnTo>
                  <a:pt x="173" y="315"/>
                </a:lnTo>
                <a:lnTo>
                  <a:pt x="170" y="315"/>
                </a:lnTo>
                <a:lnTo>
                  <a:pt x="169" y="314"/>
                </a:lnTo>
                <a:lnTo>
                  <a:pt x="166" y="312"/>
                </a:lnTo>
                <a:lnTo>
                  <a:pt x="164" y="312"/>
                </a:lnTo>
                <a:lnTo>
                  <a:pt x="163" y="312"/>
                </a:lnTo>
                <a:lnTo>
                  <a:pt x="164" y="315"/>
                </a:lnTo>
                <a:lnTo>
                  <a:pt x="163" y="315"/>
                </a:lnTo>
                <a:lnTo>
                  <a:pt x="163" y="316"/>
                </a:lnTo>
                <a:lnTo>
                  <a:pt x="164" y="317"/>
                </a:lnTo>
                <a:lnTo>
                  <a:pt x="164" y="318"/>
                </a:lnTo>
                <a:lnTo>
                  <a:pt x="162" y="318"/>
                </a:lnTo>
                <a:lnTo>
                  <a:pt x="157" y="318"/>
                </a:lnTo>
                <a:lnTo>
                  <a:pt x="156" y="318"/>
                </a:lnTo>
                <a:lnTo>
                  <a:pt x="154" y="317"/>
                </a:lnTo>
                <a:lnTo>
                  <a:pt x="152" y="320"/>
                </a:lnTo>
                <a:lnTo>
                  <a:pt x="151" y="318"/>
                </a:lnTo>
                <a:lnTo>
                  <a:pt x="151" y="317"/>
                </a:lnTo>
                <a:lnTo>
                  <a:pt x="150" y="317"/>
                </a:lnTo>
                <a:lnTo>
                  <a:pt x="149" y="317"/>
                </a:lnTo>
                <a:lnTo>
                  <a:pt x="143" y="318"/>
                </a:lnTo>
                <a:lnTo>
                  <a:pt x="142" y="318"/>
                </a:lnTo>
                <a:lnTo>
                  <a:pt x="141" y="317"/>
                </a:lnTo>
                <a:lnTo>
                  <a:pt x="139" y="316"/>
                </a:lnTo>
                <a:lnTo>
                  <a:pt x="138" y="315"/>
                </a:lnTo>
                <a:lnTo>
                  <a:pt x="137" y="315"/>
                </a:lnTo>
                <a:lnTo>
                  <a:pt x="132" y="312"/>
                </a:lnTo>
                <a:lnTo>
                  <a:pt x="130" y="315"/>
                </a:lnTo>
                <a:lnTo>
                  <a:pt x="128" y="314"/>
                </a:lnTo>
                <a:lnTo>
                  <a:pt x="126" y="315"/>
                </a:lnTo>
                <a:lnTo>
                  <a:pt x="125" y="315"/>
                </a:lnTo>
                <a:lnTo>
                  <a:pt x="124" y="314"/>
                </a:lnTo>
                <a:lnTo>
                  <a:pt x="123" y="312"/>
                </a:lnTo>
                <a:lnTo>
                  <a:pt x="122" y="311"/>
                </a:lnTo>
                <a:lnTo>
                  <a:pt x="120" y="311"/>
                </a:lnTo>
                <a:lnTo>
                  <a:pt x="120" y="309"/>
                </a:lnTo>
                <a:lnTo>
                  <a:pt x="119" y="308"/>
                </a:lnTo>
                <a:lnTo>
                  <a:pt x="116" y="309"/>
                </a:lnTo>
                <a:lnTo>
                  <a:pt x="115" y="309"/>
                </a:lnTo>
                <a:lnTo>
                  <a:pt x="113" y="309"/>
                </a:lnTo>
                <a:lnTo>
                  <a:pt x="112" y="308"/>
                </a:lnTo>
                <a:lnTo>
                  <a:pt x="111" y="308"/>
                </a:lnTo>
                <a:lnTo>
                  <a:pt x="110" y="307"/>
                </a:lnTo>
                <a:lnTo>
                  <a:pt x="109" y="307"/>
                </a:lnTo>
                <a:lnTo>
                  <a:pt x="107" y="307"/>
                </a:lnTo>
                <a:lnTo>
                  <a:pt x="107" y="305"/>
                </a:lnTo>
                <a:lnTo>
                  <a:pt x="105" y="305"/>
                </a:lnTo>
                <a:lnTo>
                  <a:pt x="104" y="305"/>
                </a:lnTo>
                <a:lnTo>
                  <a:pt x="103" y="304"/>
                </a:lnTo>
                <a:lnTo>
                  <a:pt x="103" y="303"/>
                </a:lnTo>
                <a:lnTo>
                  <a:pt x="102" y="303"/>
                </a:lnTo>
                <a:lnTo>
                  <a:pt x="100" y="305"/>
                </a:lnTo>
                <a:lnTo>
                  <a:pt x="98" y="305"/>
                </a:lnTo>
                <a:lnTo>
                  <a:pt x="97" y="304"/>
                </a:lnTo>
                <a:lnTo>
                  <a:pt x="97" y="303"/>
                </a:lnTo>
                <a:lnTo>
                  <a:pt x="98" y="303"/>
                </a:lnTo>
                <a:lnTo>
                  <a:pt x="99" y="302"/>
                </a:lnTo>
                <a:lnTo>
                  <a:pt x="100" y="298"/>
                </a:lnTo>
                <a:lnTo>
                  <a:pt x="99" y="297"/>
                </a:lnTo>
                <a:lnTo>
                  <a:pt x="94" y="296"/>
                </a:lnTo>
                <a:lnTo>
                  <a:pt x="93" y="297"/>
                </a:lnTo>
                <a:lnTo>
                  <a:pt x="92" y="297"/>
                </a:lnTo>
                <a:lnTo>
                  <a:pt x="92" y="296"/>
                </a:lnTo>
                <a:lnTo>
                  <a:pt x="91" y="295"/>
                </a:lnTo>
                <a:lnTo>
                  <a:pt x="90" y="295"/>
                </a:lnTo>
                <a:lnTo>
                  <a:pt x="88" y="294"/>
                </a:lnTo>
                <a:lnTo>
                  <a:pt x="87" y="294"/>
                </a:lnTo>
                <a:lnTo>
                  <a:pt x="87" y="292"/>
                </a:lnTo>
                <a:lnTo>
                  <a:pt x="88" y="292"/>
                </a:lnTo>
                <a:lnTo>
                  <a:pt x="91" y="291"/>
                </a:lnTo>
                <a:lnTo>
                  <a:pt x="93" y="289"/>
                </a:lnTo>
                <a:lnTo>
                  <a:pt x="94" y="289"/>
                </a:lnTo>
                <a:lnTo>
                  <a:pt x="96" y="286"/>
                </a:lnTo>
                <a:lnTo>
                  <a:pt x="97" y="284"/>
                </a:lnTo>
                <a:lnTo>
                  <a:pt x="98" y="280"/>
                </a:lnTo>
                <a:lnTo>
                  <a:pt x="102" y="269"/>
                </a:lnTo>
                <a:lnTo>
                  <a:pt x="103" y="260"/>
                </a:lnTo>
                <a:lnTo>
                  <a:pt x="105" y="251"/>
                </a:lnTo>
                <a:lnTo>
                  <a:pt x="104" y="247"/>
                </a:lnTo>
                <a:lnTo>
                  <a:pt x="106" y="246"/>
                </a:lnTo>
                <a:lnTo>
                  <a:pt x="106" y="244"/>
                </a:lnTo>
                <a:lnTo>
                  <a:pt x="107" y="244"/>
                </a:lnTo>
                <a:lnTo>
                  <a:pt x="109" y="244"/>
                </a:lnTo>
                <a:lnTo>
                  <a:pt x="110" y="244"/>
                </a:lnTo>
                <a:lnTo>
                  <a:pt x="111" y="244"/>
                </a:lnTo>
                <a:lnTo>
                  <a:pt x="111" y="241"/>
                </a:lnTo>
                <a:lnTo>
                  <a:pt x="107" y="239"/>
                </a:lnTo>
                <a:lnTo>
                  <a:pt x="107" y="240"/>
                </a:lnTo>
                <a:lnTo>
                  <a:pt x="105" y="241"/>
                </a:lnTo>
                <a:lnTo>
                  <a:pt x="105" y="243"/>
                </a:lnTo>
                <a:lnTo>
                  <a:pt x="105" y="244"/>
                </a:lnTo>
                <a:lnTo>
                  <a:pt x="105" y="245"/>
                </a:lnTo>
                <a:lnTo>
                  <a:pt x="104" y="244"/>
                </a:lnTo>
                <a:lnTo>
                  <a:pt x="107" y="225"/>
                </a:lnTo>
                <a:lnTo>
                  <a:pt x="109" y="211"/>
                </a:lnTo>
                <a:lnTo>
                  <a:pt x="110" y="209"/>
                </a:lnTo>
                <a:lnTo>
                  <a:pt x="111" y="211"/>
                </a:lnTo>
                <a:lnTo>
                  <a:pt x="115" y="213"/>
                </a:lnTo>
                <a:lnTo>
                  <a:pt x="116" y="214"/>
                </a:lnTo>
                <a:lnTo>
                  <a:pt x="118" y="217"/>
                </a:lnTo>
                <a:lnTo>
                  <a:pt x="119" y="218"/>
                </a:lnTo>
                <a:lnTo>
                  <a:pt x="120" y="225"/>
                </a:lnTo>
                <a:lnTo>
                  <a:pt x="122" y="227"/>
                </a:lnTo>
                <a:lnTo>
                  <a:pt x="124" y="230"/>
                </a:lnTo>
                <a:lnTo>
                  <a:pt x="126" y="231"/>
                </a:lnTo>
                <a:lnTo>
                  <a:pt x="129" y="231"/>
                </a:lnTo>
                <a:lnTo>
                  <a:pt x="126" y="228"/>
                </a:lnTo>
                <a:lnTo>
                  <a:pt x="125" y="228"/>
                </a:lnTo>
                <a:lnTo>
                  <a:pt x="124" y="227"/>
                </a:lnTo>
                <a:lnTo>
                  <a:pt x="122" y="219"/>
                </a:lnTo>
                <a:lnTo>
                  <a:pt x="120" y="215"/>
                </a:lnTo>
                <a:lnTo>
                  <a:pt x="119" y="213"/>
                </a:lnTo>
                <a:lnTo>
                  <a:pt x="117" y="211"/>
                </a:lnTo>
                <a:lnTo>
                  <a:pt x="113" y="208"/>
                </a:lnTo>
                <a:lnTo>
                  <a:pt x="112" y="207"/>
                </a:lnTo>
                <a:lnTo>
                  <a:pt x="109" y="206"/>
                </a:lnTo>
                <a:lnTo>
                  <a:pt x="106" y="205"/>
                </a:lnTo>
                <a:lnTo>
                  <a:pt x="105" y="201"/>
                </a:lnTo>
                <a:lnTo>
                  <a:pt x="109" y="200"/>
                </a:lnTo>
                <a:lnTo>
                  <a:pt x="111" y="202"/>
                </a:lnTo>
                <a:lnTo>
                  <a:pt x="112" y="201"/>
                </a:lnTo>
                <a:lnTo>
                  <a:pt x="110" y="200"/>
                </a:lnTo>
                <a:lnTo>
                  <a:pt x="107" y="199"/>
                </a:lnTo>
                <a:lnTo>
                  <a:pt x="107" y="198"/>
                </a:lnTo>
                <a:lnTo>
                  <a:pt x="110" y="198"/>
                </a:lnTo>
                <a:lnTo>
                  <a:pt x="111" y="195"/>
                </a:lnTo>
                <a:lnTo>
                  <a:pt x="110" y="194"/>
                </a:lnTo>
                <a:lnTo>
                  <a:pt x="111" y="194"/>
                </a:lnTo>
                <a:lnTo>
                  <a:pt x="110" y="193"/>
                </a:lnTo>
                <a:lnTo>
                  <a:pt x="111" y="193"/>
                </a:lnTo>
                <a:lnTo>
                  <a:pt x="111" y="190"/>
                </a:lnTo>
                <a:lnTo>
                  <a:pt x="107" y="187"/>
                </a:lnTo>
                <a:lnTo>
                  <a:pt x="106" y="187"/>
                </a:lnTo>
                <a:lnTo>
                  <a:pt x="106" y="185"/>
                </a:lnTo>
                <a:lnTo>
                  <a:pt x="109" y="183"/>
                </a:lnTo>
                <a:lnTo>
                  <a:pt x="109" y="182"/>
                </a:lnTo>
                <a:lnTo>
                  <a:pt x="109" y="181"/>
                </a:lnTo>
                <a:lnTo>
                  <a:pt x="107" y="181"/>
                </a:lnTo>
                <a:lnTo>
                  <a:pt x="106" y="181"/>
                </a:lnTo>
                <a:lnTo>
                  <a:pt x="106" y="182"/>
                </a:lnTo>
                <a:lnTo>
                  <a:pt x="104" y="181"/>
                </a:lnTo>
                <a:lnTo>
                  <a:pt x="103" y="180"/>
                </a:lnTo>
                <a:lnTo>
                  <a:pt x="98" y="180"/>
                </a:lnTo>
                <a:lnTo>
                  <a:pt x="97" y="177"/>
                </a:lnTo>
                <a:lnTo>
                  <a:pt x="94" y="177"/>
                </a:lnTo>
                <a:lnTo>
                  <a:pt x="93" y="176"/>
                </a:lnTo>
                <a:lnTo>
                  <a:pt x="94" y="176"/>
                </a:lnTo>
                <a:lnTo>
                  <a:pt x="93" y="176"/>
                </a:lnTo>
                <a:lnTo>
                  <a:pt x="92" y="176"/>
                </a:lnTo>
                <a:lnTo>
                  <a:pt x="90" y="175"/>
                </a:lnTo>
                <a:lnTo>
                  <a:pt x="90" y="174"/>
                </a:lnTo>
                <a:lnTo>
                  <a:pt x="88" y="174"/>
                </a:lnTo>
                <a:lnTo>
                  <a:pt x="87" y="171"/>
                </a:lnTo>
                <a:lnTo>
                  <a:pt x="86" y="169"/>
                </a:lnTo>
                <a:lnTo>
                  <a:pt x="84" y="167"/>
                </a:lnTo>
                <a:lnTo>
                  <a:pt x="83" y="167"/>
                </a:lnTo>
                <a:lnTo>
                  <a:pt x="83" y="164"/>
                </a:lnTo>
                <a:lnTo>
                  <a:pt x="81" y="163"/>
                </a:lnTo>
                <a:lnTo>
                  <a:pt x="79" y="162"/>
                </a:lnTo>
                <a:lnTo>
                  <a:pt x="78" y="160"/>
                </a:lnTo>
                <a:lnTo>
                  <a:pt x="79" y="158"/>
                </a:lnTo>
                <a:lnTo>
                  <a:pt x="80" y="157"/>
                </a:lnTo>
                <a:lnTo>
                  <a:pt x="81" y="156"/>
                </a:lnTo>
                <a:lnTo>
                  <a:pt x="81" y="155"/>
                </a:lnTo>
                <a:lnTo>
                  <a:pt x="83" y="154"/>
                </a:lnTo>
                <a:lnTo>
                  <a:pt x="80" y="150"/>
                </a:lnTo>
                <a:lnTo>
                  <a:pt x="78" y="150"/>
                </a:lnTo>
                <a:lnTo>
                  <a:pt x="75" y="149"/>
                </a:lnTo>
                <a:lnTo>
                  <a:pt x="77" y="149"/>
                </a:lnTo>
                <a:lnTo>
                  <a:pt x="78" y="148"/>
                </a:lnTo>
                <a:lnTo>
                  <a:pt x="78" y="147"/>
                </a:lnTo>
                <a:lnTo>
                  <a:pt x="77" y="145"/>
                </a:lnTo>
                <a:lnTo>
                  <a:pt x="78" y="144"/>
                </a:lnTo>
                <a:lnTo>
                  <a:pt x="80" y="144"/>
                </a:lnTo>
                <a:lnTo>
                  <a:pt x="83" y="144"/>
                </a:lnTo>
                <a:lnTo>
                  <a:pt x="86" y="144"/>
                </a:lnTo>
                <a:lnTo>
                  <a:pt x="86" y="143"/>
                </a:lnTo>
                <a:lnTo>
                  <a:pt x="83" y="143"/>
                </a:lnTo>
                <a:lnTo>
                  <a:pt x="78" y="143"/>
                </a:lnTo>
                <a:lnTo>
                  <a:pt x="75" y="144"/>
                </a:lnTo>
                <a:lnTo>
                  <a:pt x="73" y="145"/>
                </a:lnTo>
                <a:lnTo>
                  <a:pt x="72" y="145"/>
                </a:lnTo>
                <a:lnTo>
                  <a:pt x="71" y="144"/>
                </a:lnTo>
                <a:lnTo>
                  <a:pt x="70" y="145"/>
                </a:lnTo>
                <a:lnTo>
                  <a:pt x="68" y="144"/>
                </a:lnTo>
                <a:lnTo>
                  <a:pt x="67" y="143"/>
                </a:lnTo>
                <a:lnTo>
                  <a:pt x="68" y="143"/>
                </a:lnTo>
                <a:lnTo>
                  <a:pt x="67" y="141"/>
                </a:lnTo>
                <a:lnTo>
                  <a:pt x="66" y="141"/>
                </a:lnTo>
                <a:lnTo>
                  <a:pt x="66" y="139"/>
                </a:lnTo>
                <a:lnTo>
                  <a:pt x="68" y="138"/>
                </a:lnTo>
                <a:lnTo>
                  <a:pt x="70" y="137"/>
                </a:lnTo>
                <a:lnTo>
                  <a:pt x="67" y="137"/>
                </a:lnTo>
                <a:lnTo>
                  <a:pt x="67" y="136"/>
                </a:lnTo>
                <a:lnTo>
                  <a:pt x="70" y="136"/>
                </a:lnTo>
                <a:lnTo>
                  <a:pt x="71" y="135"/>
                </a:lnTo>
                <a:lnTo>
                  <a:pt x="67" y="135"/>
                </a:lnTo>
                <a:lnTo>
                  <a:pt x="64" y="136"/>
                </a:lnTo>
                <a:lnTo>
                  <a:pt x="64" y="135"/>
                </a:lnTo>
                <a:lnTo>
                  <a:pt x="62" y="135"/>
                </a:lnTo>
                <a:lnTo>
                  <a:pt x="62" y="136"/>
                </a:lnTo>
                <a:lnTo>
                  <a:pt x="60" y="136"/>
                </a:lnTo>
                <a:lnTo>
                  <a:pt x="59" y="136"/>
                </a:lnTo>
                <a:lnTo>
                  <a:pt x="58" y="136"/>
                </a:lnTo>
                <a:lnTo>
                  <a:pt x="56" y="135"/>
                </a:lnTo>
                <a:lnTo>
                  <a:pt x="55" y="135"/>
                </a:lnTo>
                <a:lnTo>
                  <a:pt x="56" y="134"/>
                </a:lnTo>
                <a:lnTo>
                  <a:pt x="60" y="134"/>
                </a:lnTo>
                <a:lnTo>
                  <a:pt x="61" y="134"/>
                </a:lnTo>
                <a:lnTo>
                  <a:pt x="61" y="132"/>
                </a:lnTo>
                <a:lnTo>
                  <a:pt x="62" y="131"/>
                </a:lnTo>
                <a:lnTo>
                  <a:pt x="61" y="131"/>
                </a:lnTo>
                <a:lnTo>
                  <a:pt x="60" y="131"/>
                </a:lnTo>
                <a:lnTo>
                  <a:pt x="60" y="130"/>
                </a:lnTo>
                <a:lnTo>
                  <a:pt x="58" y="131"/>
                </a:lnTo>
                <a:lnTo>
                  <a:pt x="56" y="131"/>
                </a:lnTo>
                <a:lnTo>
                  <a:pt x="56" y="132"/>
                </a:lnTo>
                <a:lnTo>
                  <a:pt x="55" y="132"/>
                </a:lnTo>
                <a:lnTo>
                  <a:pt x="53" y="131"/>
                </a:lnTo>
                <a:lnTo>
                  <a:pt x="54" y="132"/>
                </a:lnTo>
                <a:lnTo>
                  <a:pt x="54" y="134"/>
                </a:lnTo>
                <a:lnTo>
                  <a:pt x="52" y="132"/>
                </a:lnTo>
                <a:lnTo>
                  <a:pt x="49" y="132"/>
                </a:lnTo>
                <a:lnTo>
                  <a:pt x="49" y="135"/>
                </a:lnTo>
                <a:lnTo>
                  <a:pt x="51" y="136"/>
                </a:lnTo>
                <a:lnTo>
                  <a:pt x="48" y="136"/>
                </a:lnTo>
                <a:lnTo>
                  <a:pt x="48" y="132"/>
                </a:lnTo>
                <a:lnTo>
                  <a:pt x="47" y="130"/>
                </a:lnTo>
                <a:lnTo>
                  <a:pt x="47" y="129"/>
                </a:lnTo>
                <a:lnTo>
                  <a:pt x="48" y="128"/>
                </a:lnTo>
                <a:lnTo>
                  <a:pt x="48" y="126"/>
                </a:lnTo>
                <a:lnTo>
                  <a:pt x="46" y="129"/>
                </a:lnTo>
                <a:lnTo>
                  <a:pt x="46" y="130"/>
                </a:lnTo>
                <a:lnTo>
                  <a:pt x="43" y="129"/>
                </a:lnTo>
                <a:lnTo>
                  <a:pt x="42" y="129"/>
                </a:lnTo>
                <a:lnTo>
                  <a:pt x="43" y="126"/>
                </a:lnTo>
                <a:lnTo>
                  <a:pt x="45" y="125"/>
                </a:lnTo>
                <a:lnTo>
                  <a:pt x="43" y="125"/>
                </a:lnTo>
                <a:lnTo>
                  <a:pt x="41" y="126"/>
                </a:lnTo>
                <a:lnTo>
                  <a:pt x="41" y="128"/>
                </a:lnTo>
                <a:lnTo>
                  <a:pt x="39" y="128"/>
                </a:lnTo>
                <a:lnTo>
                  <a:pt x="38" y="126"/>
                </a:lnTo>
                <a:lnTo>
                  <a:pt x="36" y="125"/>
                </a:lnTo>
                <a:lnTo>
                  <a:pt x="33" y="124"/>
                </a:lnTo>
                <a:lnTo>
                  <a:pt x="33" y="125"/>
                </a:lnTo>
                <a:lnTo>
                  <a:pt x="32" y="124"/>
                </a:lnTo>
                <a:lnTo>
                  <a:pt x="32" y="123"/>
                </a:lnTo>
                <a:lnTo>
                  <a:pt x="30" y="124"/>
                </a:lnTo>
                <a:lnTo>
                  <a:pt x="29" y="123"/>
                </a:lnTo>
                <a:lnTo>
                  <a:pt x="29" y="124"/>
                </a:lnTo>
                <a:lnTo>
                  <a:pt x="27" y="124"/>
                </a:lnTo>
                <a:lnTo>
                  <a:pt x="25" y="121"/>
                </a:lnTo>
                <a:lnTo>
                  <a:pt x="22" y="122"/>
                </a:lnTo>
                <a:lnTo>
                  <a:pt x="23" y="122"/>
                </a:lnTo>
                <a:lnTo>
                  <a:pt x="21" y="122"/>
                </a:lnTo>
                <a:lnTo>
                  <a:pt x="20" y="119"/>
                </a:lnTo>
                <a:lnTo>
                  <a:pt x="20" y="118"/>
                </a:lnTo>
                <a:lnTo>
                  <a:pt x="19" y="119"/>
                </a:lnTo>
                <a:lnTo>
                  <a:pt x="20" y="122"/>
                </a:lnTo>
                <a:lnTo>
                  <a:pt x="19" y="123"/>
                </a:lnTo>
                <a:lnTo>
                  <a:pt x="17" y="121"/>
                </a:lnTo>
                <a:lnTo>
                  <a:pt x="17" y="123"/>
                </a:lnTo>
                <a:lnTo>
                  <a:pt x="16" y="124"/>
                </a:lnTo>
                <a:lnTo>
                  <a:pt x="11" y="124"/>
                </a:lnTo>
                <a:lnTo>
                  <a:pt x="11" y="123"/>
                </a:lnTo>
                <a:lnTo>
                  <a:pt x="13" y="123"/>
                </a:lnTo>
                <a:lnTo>
                  <a:pt x="11" y="121"/>
                </a:lnTo>
                <a:lnTo>
                  <a:pt x="10" y="118"/>
                </a:lnTo>
                <a:lnTo>
                  <a:pt x="7" y="116"/>
                </a:lnTo>
                <a:lnTo>
                  <a:pt x="6" y="117"/>
                </a:lnTo>
                <a:lnTo>
                  <a:pt x="1" y="116"/>
                </a:lnTo>
                <a:lnTo>
                  <a:pt x="2" y="115"/>
                </a:lnTo>
                <a:lnTo>
                  <a:pt x="11" y="112"/>
                </a:lnTo>
                <a:lnTo>
                  <a:pt x="14" y="112"/>
                </a:lnTo>
                <a:lnTo>
                  <a:pt x="14" y="111"/>
                </a:lnTo>
                <a:lnTo>
                  <a:pt x="13" y="109"/>
                </a:lnTo>
                <a:lnTo>
                  <a:pt x="8" y="109"/>
                </a:lnTo>
                <a:lnTo>
                  <a:pt x="7" y="110"/>
                </a:lnTo>
                <a:lnTo>
                  <a:pt x="6" y="109"/>
                </a:lnTo>
                <a:lnTo>
                  <a:pt x="6" y="107"/>
                </a:lnTo>
                <a:lnTo>
                  <a:pt x="4" y="107"/>
                </a:lnTo>
                <a:lnTo>
                  <a:pt x="4" y="106"/>
                </a:lnTo>
                <a:lnTo>
                  <a:pt x="6" y="106"/>
                </a:lnTo>
                <a:lnTo>
                  <a:pt x="6" y="105"/>
                </a:lnTo>
                <a:lnTo>
                  <a:pt x="7" y="105"/>
                </a:lnTo>
                <a:lnTo>
                  <a:pt x="8" y="106"/>
                </a:lnTo>
                <a:lnTo>
                  <a:pt x="9" y="105"/>
                </a:lnTo>
                <a:lnTo>
                  <a:pt x="11" y="106"/>
                </a:lnTo>
                <a:lnTo>
                  <a:pt x="14" y="106"/>
                </a:lnTo>
                <a:lnTo>
                  <a:pt x="15" y="106"/>
                </a:lnTo>
                <a:lnTo>
                  <a:pt x="16" y="106"/>
                </a:lnTo>
                <a:lnTo>
                  <a:pt x="15" y="105"/>
                </a:lnTo>
                <a:lnTo>
                  <a:pt x="14" y="105"/>
                </a:lnTo>
                <a:lnTo>
                  <a:pt x="14" y="104"/>
                </a:lnTo>
                <a:lnTo>
                  <a:pt x="13" y="104"/>
                </a:lnTo>
                <a:lnTo>
                  <a:pt x="11" y="104"/>
                </a:lnTo>
                <a:lnTo>
                  <a:pt x="9" y="104"/>
                </a:lnTo>
                <a:lnTo>
                  <a:pt x="13" y="102"/>
                </a:lnTo>
                <a:lnTo>
                  <a:pt x="9" y="102"/>
                </a:lnTo>
                <a:lnTo>
                  <a:pt x="7" y="104"/>
                </a:lnTo>
                <a:lnTo>
                  <a:pt x="7" y="103"/>
                </a:lnTo>
                <a:lnTo>
                  <a:pt x="6" y="104"/>
                </a:lnTo>
                <a:lnTo>
                  <a:pt x="3" y="104"/>
                </a:lnTo>
                <a:lnTo>
                  <a:pt x="2" y="104"/>
                </a:lnTo>
                <a:lnTo>
                  <a:pt x="1" y="104"/>
                </a:lnTo>
                <a:lnTo>
                  <a:pt x="0" y="105"/>
                </a:lnTo>
                <a:lnTo>
                  <a:pt x="0" y="103"/>
                </a:lnTo>
                <a:lnTo>
                  <a:pt x="0" y="102"/>
                </a:lnTo>
                <a:lnTo>
                  <a:pt x="0" y="100"/>
                </a:lnTo>
                <a:lnTo>
                  <a:pt x="1" y="99"/>
                </a:lnTo>
                <a:lnTo>
                  <a:pt x="0" y="99"/>
                </a:lnTo>
                <a:lnTo>
                  <a:pt x="0" y="98"/>
                </a:lnTo>
                <a:lnTo>
                  <a:pt x="1" y="97"/>
                </a:lnTo>
                <a:lnTo>
                  <a:pt x="2" y="96"/>
                </a:lnTo>
                <a:lnTo>
                  <a:pt x="6" y="96"/>
                </a:lnTo>
                <a:lnTo>
                  <a:pt x="4" y="94"/>
                </a:lnTo>
                <a:lnTo>
                  <a:pt x="7" y="94"/>
                </a:lnTo>
                <a:lnTo>
                  <a:pt x="6" y="93"/>
                </a:lnTo>
                <a:lnTo>
                  <a:pt x="7" y="93"/>
                </a:lnTo>
                <a:lnTo>
                  <a:pt x="8" y="93"/>
                </a:lnTo>
                <a:lnTo>
                  <a:pt x="13" y="91"/>
                </a:lnTo>
                <a:lnTo>
                  <a:pt x="14" y="92"/>
                </a:lnTo>
                <a:lnTo>
                  <a:pt x="16" y="92"/>
                </a:lnTo>
                <a:lnTo>
                  <a:pt x="17" y="91"/>
                </a:lnTo>
                <a:lnTo>
                  <a:pt x="20" y="91"/>
                </a:lnTo>
                <a:lnTo>
                  <a:pt x="21" y="91"/>
                </a:lnTo>
                <a:lnTo>
                  <a:pt x="23" y="90"/>
                </a:lnTo>
                <a:lnTo>
                  <a:pt x="25" y="92"/>
                </a:lnTo>
                <a:lnTo>
                  <a:pt x="26" y="92"/>
                </a:lnTo>
                <a:lnTo>
                  <a:pt x="27" y="92"/>
                </a:lnTo>
                <a:lnTo>
                  <a:pt x="28" y="90"/>
                </a:lnTo>
                <a:lnTo>
                  <a:pt x="29" y="90"/>
                </a:lnTo>
                <a:lnTo>
                  <a:pt x="32" y="90"/>
                </a:lnTo>
                <a:lnTo>
                  <a:pt x="34" y="91"/>
                </a:lnTo>
                <a:lnTo>
                  <a:pt x="36" y="91"/>
                </a:lnTo>
                <a:lnTo>
                  <a:pt x="36" y="90"/>
                </a:lnTo>
                <a:lnTo>
                  <a:pt x="38" y="89"/>
                </a:lnTo>
                <a:lnTo>
                  <a:pt x="38" y="86"/>
                </a:lnTo>
                <a:lnTo>
                  <a:pt x="38" y="85"/>
                </a:lnTo>
                <a:lnTo>
                  <a:pt x="41" y="86"/>
                </a:lnTo>
                <a:lnTo>
                  <a:pt x="42" y="86"/>
                </a:lnTo>
                <a:lnTo>
                  <a:pt x="45" y="85"/>
                </a:lnTo>
                <a:lnTo>
                  <a:pt x="46" y="84"/>
                </a:lnTo>
                <a:lnTo>
                  <a:pt x="47" y="84"/>
                </a:lnTo>
                <a:lnTo>
                  <a:pt x="47" y="86"/>
                </a:lnTo>
                <a:lnTo>
                  <a:pt x="47" y="85"/>
                </a:lnTo>
                <a:lnTo>
                  <a:pt x="52" y="84"/>
                </a:lnTo>
                <a:lnTo>
                  <a:pt x="51" y="85"/>
                </a:lnTo>
                <a:lnTo>
                  <a:pt x="51" y="86"/>
                </a:lnTo>
                <a:lnTo>
                  <a:pt x="53" y="85"/>
                </a:lnTo>
                <a:lnTo>
                  <a:pt x="53" y="86"/>
                </a:lnTo>
                <a:lnTo>
                  <a:pt x="52" y="87"/>
                </a:lnTo>
                <a:lnTo>
                  <a:pt x="55" y="87"/>
                </a:lnTo>
                <a:lnTo>
                  <a:pt x="56" y="91"/>
                </a:lnTo>
                <a:lnTo>
                  <a:pt x="59" y="92"/>
                </a:lnTo>
                <a:lnTo>
                  <a:pt x="59" y="94"/>
                </a:lnTo>
                <a:lnTo>
                  <a:pt x="61" y="96"/>
                </a:lnTo>
                <a:lnTo>
                  <a:pt x="62" y="97"/>
                </a:lnTo>
                <a:lnTo>
                  <a:pt x="64" y="97"/>
                </a:lnTo>
                <a:lnTo>
                  <a:pt x="66" y="93"/>
                </a:lnTo>
                <a:lnTo>
                  <a:pt x="68" y="93"/>
                </a:lnTo>
                <a:lnTo>
                  <a:pt x="70" y="92"/>
                </a:lnTo>
                <a:lnTo>
                  <a:pt x="71" y="92"/>
                </a:lnTo>
                <a:lnTo>
                  <a:pt x="73" y="91"/>
                </a:lnTo>
                <a:lnTo>
                  <a:pt x="74" y="93"/>
                </a:lnTo>
                <a:lnTo>
                  <a:pt x="75" y="92"/>
                </a:lnTo>
                <a:lnTo>
                  <a:pt x="77" y="94"/>
                </a:lnTo>
                <a:lnTo>
                  <a:pt x="79" y="92"/>
                </a:lnTo>
                <a:lnTo>
                  <a:pt x="81" y="92"/>
                </a:lnTo>
                <a:lnTo>
                  <a:pt x="83" y="94"/>
                </a:lnTo>
                <a:lnTo>
                  <a:pt x="84" y="96"/>
                </a:lnTo>
                <a:lnTo>
                  <a:pt x="83" y="92"/>
                </a:lnTo>
                <a:lnTo>
                  <a:pt x="83" y="91"/>
                </a:lnTo>
                <a:lnTo>
                  <a:pt x="85" y="90"/>
                </a:lnTo>
                <a:lnTo>
                  <a:pt x="86" y="90"/>
                </a:lnTo>
                <a:lnTo>
                  <a:pt x="88" y="90"/>
                </a:lnTo>
                <a:lnTo>
                  <a:pt x="88" y="91"/>
                </a:lnTo>
                <a:lnTo>
                  <a:pt x="87" y="91"/>
                </a:lnTo>
                <a:lnTo>
                  <a:pt x="88" y="92"/>
                </a:lnTo>
                <a:lnTo>
                  <a:pt x="90" y="93"/>
                </a:lnTo>
                <a:lnTo>
                  <a:pt x="92" y="93"/>
                </a:lnTo>
                <a:lnTo>
                  <a:pt x="97" y="92"/>
                </a:lnTo>
                <a:lnTo>
                  <a:pt x="98" y="93"/>
                </a:lnTo>
                <a:lnTo>
                  <a:pt x="100" y="92"/>
                </a:lnTo>
                <a:lnTo>
                  <a:pt x="103" y="92"/>
                </a:lnTo>
                <a:lnTo>
                  <a:pt x="102" y="91"/>
                </a:lnTo>
                <a:lnTo>
                  <a:pt x="99" y="91"/>
                </a:lnTo>
                <a:lnTo>
                  <a:pt x="96" y="89"/>
                </a:lnTo>
                <a:lnTo>
                  <a:pt x="96" y="86"/>
                </a:lnTo>
                <a:lnTo>
                  <a:pt x="96" y="85"/>
                </a:lnTo>
                <a:lnTo>
                  <a:pt x="96" y="84"/>
                </a:lnTo>
                <a:lnTo>
                  <a:pt x="97" y="77"/>
                </a:lnTo>
                <a:lnTo>
                  <a:pt x="96" y="78"/>
                </a:lnTo>
                <a:lnTo>
                  <a:pt x="94" y="75"/>
                </a:lnTo>
                <a:lnTo>
                  <a:pt x="96" y="71"/>
                </a:lnTo>
                <a:lnTo>
                  <a:pt x="96" y="70"/>
                </a:lnTo>
                <a:lnTo>
                  <a:pt x="94" y="70"/>
                </a:lnTo>
                <a:lnTo>
                  <a:pt x="93" y="67"/>
                </a:lnTo>
                <a:lnTo>
                  <a:pt x="90" y="65"/>
                </a:lnTo>
                <a:lnTo>
                  <a:pt x="88" y="65"/>
                </a:lnTo>
                <a:lnTo>
                  <a:pt x="88" y="60"/>
                </a:lnTo>
                <a:lnTo>
                  <a:pt x="87" y="59"/>
                </a:lnTo>
                <a:lnTo>
                  <a:pt x="87" y="58"/>
                </a:lnTo>
                <a:lnTo>
                  <a:pt x="88" y="57"/>
                </a:lnTo>
                <a:lnTo>
                  <a:pt x="87" y="55"/>
                </a:lnTo>
                <a:lnTo>
                  <a:pt x="87" y="54"/>
                </a:lnTo>
                <a:lnTo>
                  <a:pt x="85" y="53"/>
                </a:lnTo>
                <a:lnTo>
                  <a:pt x="85" y="52"/>
                </a:lnTo>
                <a:lnTo>
                  <a:pt x="86" y="52"/>
                </a:lnTo>
                <a:lnTo>
                  <a:pt x="88" y="52"/>
                </a:lnTo>
                <a:lnTo>
                  <a:pt x="90" y="53"/>
                </a:lnTo>
                <a:lnTo>
                  <a:pt x="93" y="54"/>
                </a:lnTo>
                <a:lnTo>
                  <a:pt x="94" y="54"/>
                </a:lnTo>
                <a:lnTo>
                  <a:pt x="96" y="54"/>
                </a:lnTo>
                <a:lnTo>
                  <a:pt x="97" y="54"/>
                </a:lnTo>
                <a:lnTo>
                  <a:pt x="99" y="53"/>
                </a:lnTo>
                <a:lnTo>
                  <a:pt x="102" y="52"/>
                </a:lnTo>
                <a:lnTo>
                  <a:pt x="104" y="53"/>
                </a:lnTo>
                <a:lnTo>
                  <a:pt x="105" y="53"/>
                </a:lnTo>
                <a:lnTo>
                  <a:pt x="106" y="55"/>
                </a:lnTo>
                <a:lnTo>
                  <a:pt x="105" y="57"/>
                </a:lnTo>
                <a:lnTo>
                  <a:pt x="104" y="59"/>
                </a:lnTo>
                <a:lnTo>
                  <a:pt x="105" y="60"/>
                </a:lnTo>
                <a:lnTo>
                  <a:pt x="107" y="61"/>
                </a:lnTo>
                <a:lnTo>
                  <a:pt x="109" y="62"/>
                </a:lnTo>
                <a:lnTo>
                  <a:pt x="107" y="65"/>
                </a:lnTo>
                <a:lnTo>
                  <a:pt x="109" y="65"/>
                </a:lnTo>
                <a:lnTo>
                  <a:pt x="110" y="66"/>
                </a:lnTo>
                <a:lnTo>
                  <a:pt x="111" y="64"/>
                </a:lnTo>
                <a:lnTo>
                  <a:pt x="115" y="64"/>
                </a:lnTo>
                <a:lnTo>
                  <a:pt x="118" y="65"/>
                </a:lnTo>
                <a:lnTo>
                  <a:pt x="124" y="65"/>
                </a:lnTo>
                <a:lnTo>
                  <a:pt x="130" y="65"/>
                </a:lnTo>
                <a:lnTo>
                  <a:pt x="132" y="66"/>
                </a:lnTo>
                <a:lnTo>
                  <a:pt x="136" y="67"/>
                </a:lnTo>
                <a:lnTo>
                  <a:pt x="142" y="66"/>
                </a:lnTo>
                <a:lnTo>
                  <a:pt x="147" y="62"/>
                </a:lnTo>
                <a:lnTo>
                  <a:pt x="149" y="62"/>
                </a:lnTo>
                <a:lnTo>
                  <a:pt x="152" y="62"/>
                </a:lnTo>
                <a:lnTo>
                  <a:pt x="154" y="62"/>
                </a:lnTo>
                <a:lnTo>
                  <a:pt x="156" y="61"/>
                </a:lnTo>
                <a:lnTo>
                  <a:pt x="152" y="61"/>
                </a:lnTo>
                <a:lnTo>
                  <a:pt x="148" y="61"/>
                </a:lnTo>
                <a:lnTo>
                  <a:pt x="147" y="60"/>
                </a:lnTo>
                <a:lnTo>
                  <a:pt x="145" y="59"/>
                </a:lnTo>
                <a:lnTo>
                  <a:pt x="145" y="58"/>
                </a:lnTo>
                <a:lnTo>
                  <a:pt x="148" y="54"/>
                </a:lnTo>
                <a:lnTo>
                  <a:pt x="148" y="53"/>
                </a:lnTo>
                <a:lnTo>
                  <a:pt x="149" y="52"/>
                </a:lnTo>
                <a:lnTo>
                  <a:pt x="158" y="47"/>
                </a:lnTo>
                <a:lnTo>
                  <a:pt x="161" y="46"/>
                </a:lnTo>
                <a:lnTo>
                  <a:pt x="167" y="45"/>
                </a:lnTo>
                <a:lnTo>
                  <a:pt x="169" y="45"/>
                </a:lnTo>
                <a:lnTo>
                  <a:pt x="171" y="43"/>
                </a:lnTo>
                <a:lnTo>
                  <a:pt x="175" y="43"/>
                </a:lnTo>
                <a:lnTo>
                  <a:pt x="179" y="41"/>
                </a:lnTo>
                <a:lnTo>
                  <a:pt x="182" y="39"/>
                </a:lnTo>
                <a:lnTo>
                  <a:pt x="184" y="38"/>
                </a:lnTo>
                <a:lnTo>
                  <a:pt x="187" y="36"/>
                </a:lnTo>
                <a:lnTo>
                  <a:pt x="187" y="34"/>
                </a:lnTo>
                <a:lnTo>
                  <a:pt x="188" y="33"/>
                </a:lnTo>
                <a:lnTo>
                  <a:pt x="189" y="32"/>
                </a:lnTo>
                <a:lnTo>
                  <a:pt x="193" y="34"/>
                </a:lnTo>
                <a:lnTo>
                  <a:pt x="193" y="32"/>
                </a:lnTo>
                <a:lnTo>
                  <a:pt x="190" y="32"/>
                </a:lnTo>
                <a:lnTo>
                  <a:pt x="190" y="30"/>
                </a:lnTo>
                <a:lnTo>
                  <a:pt x="189" y="30"/>
                </a:lnTo>
                <a:lnTo>
                  <a:pt x="189" y="28"/>
                </a:lnTo>
                <a:lnTo>
                  <a:pt x="189" y="27"/>
                </a:lnTo>
                <a:lnTo>
                  <a:pt x="190" y="26"/>
                </a:lnTo>
                <a:lnTo>
                  <a:pt x="189" y="25"/>
                </a:lnTo>
                <a:lnTo>
                  <a:pt x="190" y="20"/>
                </a:lnTo>
                <a:lnTo>
                  <a:pt x="189" y="19"/>
                </a:lnTo>
                <a:lnTo>
                  <a:pt x="190" y="16"/>
                </a:lnTo>
                <a:lnTo>
                  <a:pt x="189" y="14"/>
                </a:lnTo>
                <a:lnTo>
                  <a:pt x="190" y="13"/>
                </a:lnTo>
                <a:lnTo>
                  <a:pt x="190" y="10"/>
                </a:lnTo>
                <a:lnTo>
                  <a:pt x="190" y="8"/>
                </a:lnTo>
                <a:lnTo>
                  <a:pt x="192" y="7"/>
                </a:lnTo>
                <a:lnTo>
                  <a:pt x="193" y="6"/>
                </a:lnTo>
                <a:lnTo>
                  <a:pt x="195" y="4"/>
                </a:lnTo>
                <a:lnTo>
                  <a:pt x="196" y="3"/>
                </a:lnTo>
                <a:lnTo>
                  <a:pt x="199" y="3"/>
                </a:lnTo>
                <a:lnTo>
                  <a:pt x="201" y="3"/>
                </a:lnTo>
                <a:lnTo>
                  <a:pt x="205" y="2"/>
                </a:lnTo>
                <a:lnTo>
                  <a:pt x="207" y="2"/>
                </a:lnTo>
                <a:lnTo>
                  <a:pt x="214" y="1"/>
                </a:lnTo>
                <a:lnTo>
                  <a:pt x="219" y="0"/>
                </a:lnTo>
                <a:lnTo>
                  <a:pt x="219" y="1"/>
                </a:lnTo>
                <a:lnTo>
                  <a:pt x="219" y="3"/>
                </a:lnTo>
                <a:lnTo>
                  <a:pt x="220" y="3"/>
                </a:lnTo>
                <a:lnTo>
                  <a:pt x="221" y="4"/>
                </a:lnTo>
                <a:lnTo>
                  <a:pt x="220" y="6"/>
                </a:lnTo>
                <a:lnTo>
                  <a:pt x="220" y="7"/>
                </a:lnTo>
                <a:lnTo>
                  <a:pt x="220" y="9"/>
                </a:lnTo>
                <a:lnTo>
                  <a:pt x="221" y="9"/>
                </a:lnTo>
                <a:lnTo>
                  <a:pt x="221" y="10"/>
                </a:lnTo>
                <a:lnTo>
                  <a:pt x="222" y="10"/>
                </a:lnTo>
                <a:lnTo>
                  <a:pt x="224" y="10"/>
                </a:lnTo>
                <a:lnTo>
                  <a:pt x="226" y="13"/>
                </a:lnTo>
                <a:lnTo>
                  <a:pt x="226" y="14"/>
                </a:lnTo>
                <a:lnTo>
                  <a:pt x="227" y="14"/>
                </a:lnTo>
                <a:lnTo>
                  <a:pt x="228" y="14"/>
                </a:lnTo>
                <a:lnTo>
                  <a:pt x="230" y="15"/>
                </a:lnTo>
                <a:lnTo>
                  <a:pt x="230" y="14"/>
                </a:lnTo>
                <a:lnTo>
                  <a:pt x="231" y="13"/>
                </a:lnTo>
                <a:lnTo>
                  <a:pt x="233" y="11"/>
                </a:lnTo>
                <a:lnTo>
                  <a:pt x="234" y="11"/>
                </a:lnTo>
                <a:lnTo>
                  <a:pt x="235" y="11"/>
                </a:lnTo>
                <a:lnTo>
                  <a:pt x="237" y="11"/>
                </a:lnTo>
                <a:lnTo>
                  <a:pt x="238" y="13"/>
                </a:lnTo>
                <a:lnTo>
                  <a:pt x="238" y="14"/>
                </a:lnTo>
                <a:lnTo>
                  <a:pt x="239" y="14"/>
                </a:lnTo>
                <a:lnTo>
                  <a:pt x="240" y="15"/>
                </a:lnTo>
                <a:lnTo>
                  <a:pt x="239" y="15"/>
                </a:lnTo>
                <a:lnTo>
                  <a:pt x="240" y="19"/>
                </a:lnTo>
                <a:lnTo>
                  <a:pt x="240" y="20"/>
                </a:lnTo>
                <a:lnTo>
                  <a:pt x="240" y="21"/>
                </a:lnTo>
                <a:lnTo>
                  <a:pt x="243" y="21"/>
                </a:lnTo>
                <a:lnTo>
                  <a:pt x="243" y="22"/>
                </a:lnTo>
                <a:lnTo>
                  <a:pt x="244" y="22"/>
                </a:lnTo>
                <a:lnTo>
                  <a:pt x="245" y="21"/>
                </a:lnTo>
                <a:lnTo>
                  <a:pt x="246" y="21"/>
                </a:lnTo>
                <a:lnTo>
                  <a:pt x="247" y="21"/>
                </a:lnTo>
                <a:lnTo>
                  <a:pt x="247" y="22"/>
                </a:lnTo>
                <a:lnTo>
                  <a:pt x="248" y="22"/>
                </a:lnTo>
                <a:lnTo>
                  <a:pt x="250" y="22"/>
                </a:lnTo>
                <a:lnTo>
                  <a:pt x="251" y="23"/>
                </a:lnTo>
                <a:lnTo>
                  <a:pt x="252" y="23"/>
                </a:lnTo>
                <a:lnTo>
                  <a:pt x="252" y="25"/>
                </a:lnTo>
                <a:lnTo>
                  <a:pt x="252" y="26"/>
                </a:lnTo>
                <a:lnTo>
                  <a:pt x="252" y="27"/>
                </a:lnTo>
                <a:lnTo>
                  <a:pt x="252" y="28"/>
                </a:lnTo>
                <a:lnTo>
                  <a:pt x="253" y="29"/>
                </a:lnTo>
                <a:lnTo>
                  <a:pt x="253" y="28"/>
                </a:lnTo>
                <a:lnTo>
                  <a:pt x="253" y="29"/>
                </a:lnTo>
                <a:lnTo>
                  <a:pt x="254" y="28"/>
                </a:lnTo>
                <a:lnTo>
                  <a:pt x="254" y="27"/>
                </a:lnTo>
                <a:lnTo>
                  <a:pt x="257" y="27"/>
                </a:lnTo>
                <a:lnTo>
                  <a:pt x="259" y="28"/>
                </a:lnTo>
                <a:lnTo>
                  <a:pt x="260" y="27"/>
                </a:lnTo>
                <a:lnTo>
                  <a:pt x="262" y="28"/>
                </a:lnTo>
                <a:lnTo>
                  <a:pt x="262" y="27"/>
                </a:lnTo>
                <a:lnTo>
                  <a:pt x="263" y="27"/>
                </a:lnTo>
                <a:lnTo>
                  <a:pt x="263" y="28"/>
                </a:lnTo>
                <a:lnTo>
                  <a:pt x="264" y="28"/>
                </a:lnTo>
                <a:lnTo>
                  <a:pt x="264" y="29"/>
                </a:lnTo>
                <a:lnTo>
                  <a:pt x="265" y="29"/>
                </a:lnTo>
                <a:lnTo>
                  <a:pt x="266" y="30"/>
                </a:lnTo>
                <a:lnTo>
                  <a:pt x="266" y="32"/>
                </a:lnTo>
                <a:lnTo>
                  <a:pt x="267" y="30"/>
                </a:lnTo>
                <a:lnTo>
                  <a:pt x="266" y="30"/>
                </a:lnTo>
                <a:lnTo>
                  <a:pt x="267" y="30"/>
                </a:lnTo>
                <a:lnTo>
                  <a:pt x="269" y="30"/>
                </a:lnTo>
                <a:lnTo>
                  <a:pt x="269" y="32"/>
                </a:lnTo>
                <a:lnTo>
                  <a:pt x="266" y="33"/>
                </a:lnTo>
                <a:lnTo>
                  <a:pt x="267" y="33"/>
                </a:lnTo>
                <a:lnTo>
                  <a:pt x="266" y="35"/>
                </a:lnTo>
                <a:lnTo>
                  <a:pt x="266" y="36"/>
                </a:lnTo>
                <a:lnTo>
                  <a:pt x="267" y="35"/>
                </a:lnTo>
                <a:lnTo>
                  <a:pt x="269" y="36"/>
                </a:lnTo>
                <a:lnTo>
                  <a:pt x="269" y="38"/>
                </a:lnTo>
                <a:lnTo>
                  <a:pt x="269" y="39"/>
                </a:lnTo>
                <a:lnTo>
                  <a:pt x="267" y="39"/>
                </a:lnTo>
                <a:lnTo>
                  <a:pt x="266" y="40"/>
                </a:lnTo>
                <a:lnTo>
                  <a:pt x="266" y="41"/>
                </a:lnTo>
                <a:lnTo>
                  <a:pt x="267" y="41"/>
                </a:lnTo>
                <a:lnTo>
                  <a:pt x="269" y="42"/>
                </a:lnTo>
                <a:lnTo>
                  <a:pt x="270" y="42"/>
                </a:lnTo>
                <a:lnTo>
                  <a:pt x="271" y="41"/>
                </a:lnTo>
                <a:lnTo>
                  <a:pt x="272" y="42"/>
                </a:lnTo>
                <a:lnTo>
                  <a:pt x="276" y="42"/>
                </a:lnTo>
                <a:lnTo>
                  <a:pt x="280" y="41"/>
                </a:lnTo>
                <a:lnTo>
                  <a:pt x="282" y="41"/>
                </a:lnTo>
                <a:lnTo>
                  <a:pt x="283" y="41"/>
                </a:lnTo>
                <a:lnTo>
                  <a:pt x="283" y="40"/>
                </a:lnTo>
                <a:lnTo>
                  <a:pt x="283" y="39"/>
                </a:lnTo>
                <a:lnTo>
                  <a:pt x="283" y="38"/>
                </a:lnTo>
                <a:lnTo>
                  <a:pt x="283" y="36"/>
                </a:lnTo>
                <a:lnTo>
                  <a:pt x="284" y="36"/>
                </a:lnTo>
                <a:lnTo>
                  <a:pt x="284" y="35"/>
                </a:lnTo>
                <a:lnTo>
                  <a:pt x="286" y="34"/>
                </a:lnTo>
                <a:lnTo>
                  <a:pt x="288" y="35"/>
                </a:lnTo>
                <a:lnTo>
                  <a:pt x="289" y="35"/>
                </a:lnTo>
                <a:lnTo>
                  <a:pt x="288" y="36"/>
                </a:lnTo>
                <a:lnTo>
                  <a:pt x="286" y="36"/>
                </a:lnTo>
                <a:lnTo>
                  <a:pt x="286" y="38"/>
                </a:lnTo>
                <a:lnTo>
                  <a:pt x="288" y="39"/>
                </a:lnTo>
                <a:lnTo>
                  <a:pt x="286" y="40"/>
                </a:lnTo>
                <a:lnTo>
                  <a:pt x="286" y="41"/>
                </a:lnTo>
                <a:lnTo>
                  <a:pt x="285" y="41"/>
                </a:lnTo>
                <a:lnTo>
                  <a:pt x="285" y="42"/>
                </a:lnTo>
                <a:lnTo>
                  <a:pt x="288" y="42"/>
                </a:lnTo>
                <a:lnTo>
                  <a:pt x="288" y="43"/>
                </a:lnTo>
                <a:lnTo>
                  <a:pt x="289" y="43"/>
                </a:lnTo>
                <a:lnTo>
                  <a:pt x="289" y="45"/>
                </a:lnTo>
                <a:lnTo>
                  <a:pt x="288" y="46"/>
                </a:lnTo>
                <a:lnTo>
                  <a:pt x="289" y="47"/>
                </a:lnTo>
                <a:lnTo>
                  <a:pt x="288" y="48"/>
                </a:lnTo>
                <a:lnTo>
                  <a:pt x="290" y="48"/>
                </a:lnTo>
                <a:lnTo>
                  <a:pt x="292" y="48"/>
                </a:lnTo>
                <a:lnTo>
                  <a:pt x="292" y="49"/>
                </a:lnTo>
                <a:lnTo>
                  <a:pt x="293" y="49"/>
                </a:lnTo>
                <a:lnTo>
                  <a:pt x="295" y="49"/>
                </a:lnTo>
                <a:lnTo>
                  <a:pt x="296" y="51"/>
                </a:lnTo>
                <a:lnTo>
                  <a:pt x="296" y="52"/>
                </a:lnTo>
                <a:lnTo>
                  <a:pt x="297" y="52"/>
                </a:lnTo>
                <a:lnTo>
                  <a:pt x="297" y="53"/>
                </a:lnTo>
                <a:lnTo>
                  <a:pt x="299" y="53"/>
                </a:lnTo>
                <a:lnTo>
                  <a:pt x="301" y="53"/>
                </a:lnTo>
                <a:lnTo>
                  <a:pt x="302" y="54"/>
                </a:lnTo>
                <a:lnTo>
                  <a:pt x="301" y="55"/>
                </a:lnTo>
                <a:lnTo>
                  <a:pt x="302" y="57"/>
                </a:lnTo>
                <a:lnTo>
                  <a:pt x="302" y="55"/>
                </a:lnTo>
                <a:lnTo>
                  <a:pt x="303" y="55"/>
                </a:lnTo>
                <a:lnTo>
                  <a:pt x="304" y="55"/>
                </a:lnTo>
                <a:lnTo>
                  <a:pt x="305" y="57"/>
                </a:lnTo>
                <a:lnTo>
                  <a:pt x="305" y="58"/>
                </a:lnTo>
                <a:lnTo>
                  <a:pt x="305" y="59"/>
                </a:lnTo>
                <a:lnTo>
                  <a:pt x="305" y="60"/>
                </a:lnTo>
                <a:lnTo>
                  <a:pt x="307" y="60"/>
                </a:lnTo>
                <a:lnTo>
                  <a:pt x="309" y="60"/>
                </a:lnTo>
                <a:lnTo>
                  <a:pt x="310" y="60"/>
                </a:lnTo>
                <a:lnTo>
                  <a:pt x="310" y="59"/>
                </a:lnTo>
                <a:lnTo>
                  <a:pt x="312" y="59"/>
                </a:lnTo>
                <a:lnTo>
                  <a:pt x="314" y="59"/>
                </a:lnTo>
                <a:lnTo>
                  <a:pt x="315" y="59"/>
                </a:lnTo>
                <a:lnTo>
                  <a:pt x="316" y="59"/>
                </a:lnTo>
                <a:lnTo>
                  <a:pt x="317" y="59"/>
                </a:lnTo>
                <a:lnTo>
                  <a:pt x="317" y="60"/>
                </a:lnTo>
                <a:lnTo>
                  <a:pt x="320" y="61"/>
                </a:lnTo>
                <a:lnTo>
                  <a:pt x="322" y="61"/>
                </a:lnTo>
                <a:lnTo>
                  <a:pt x="323" y="62"/>
                </a:lnTo>
                <a:lnTo>
                  <a:pt x="327" y="60"/>
                </a:lnTo>
                <a:lnTo>
                  <a:pt x="329" y="60"/>
                </a:lnTo>
                <a:lnTo>
                  <a:pt x="333" y="61"/>
                </a:lnTo>
                <a:lnTo>
                  <a:pt x="334" y="61"/>
                </a:lnTo>
                <a:lnTo>
                  <a:pt x="336" y="61"/>
                </a:lnTo>
                <a:lnTo>
                  <a:pt x="339" y="62"/>
                </a:lnTo>
                <a:lnTo>
                  <a:pt x="340" y="66"/>
                </a:lnTo>
                <a:lnTo>
                  <a:pt x="341" y="66"/>
                </a:lnTo>
                <a:lnTo>
                  <a:pt x="341" y="67"/>
                </a:lnTo>
                <a:lnTo>
                  <a:pt x="342" y="68"/>
                </a:lnTo>
                <a:lnTo>
                  <a:pt x="343" y="68"/>
                </a:lnTo>
                <a:lnTo>
                  <a:pt x="343" y="70"/>
                </a:lnTo>
                <a:lnTo>
                  <a:pt x="344" y="71"/>
                </a:lnTo>
                <a:lnTo>
                  <a:pt x="344" y="72"/>
                </a:lnTo>
                <a:lnTo>
                  <a:pt x="346" y="72"/>
                </a:lnTo>
                <a:lnTo>
                  <a:pt x="347" y="72"/>
                </a:lnTo>
                <a:lnTo>
                  <a:pt x="348" y="72"/>
                </a:lnTo>
                <a:lnTo>
                  <a:pt x="349" y="72"/>
                </a:lnTo>
                <a:lnTo>
                  <a:pt x="350" y="72"/>
                </a:lnTo>
                <a:lnTo>
                  <a:pt x="353" y="73"/>
                </a:lnTo>
                <a:lnTo>
                  <a:pt x="353" y="74"/>
                </a:lnTo>
                <a:lnTo>
                  <a:pt x="354" y="74"/>
                </a:lnTo>
                <a:lnTo>
                  <a:pt x="355" y="73"/>
                </a:lnTo>
                <a:lnTo>
                  <a:pt x="357" y="73"/>
                </a:lnTo>
                <a:lnTo>
                  <a:pt x="357" y="74"/>
                </a:lnTo>
                <a:lnTo>
                  <a:pt x="360" y="73"/>
                </a:lnTo>
                <a:lnTo>
                  <a:pt x="361" y="74"/>
                </a:lnTo>
                <a:lnTo>
                  <a:pt x="362" y="73"/>
                </a:lnTo>
                <a:lnTo>
                  <a:pt x="366" y="73"/>
                </a:lnTo>
                <a:lnTo>
                  <a:pt x="367" y="73"/>
                </a:lnTo>
                <a:lnTo>
                  <a:pt x="367" y="74"/>
                </a:lnTo>
                <a:lnTo>
                  <a:pt x="368" y="74"/>
                </a:lnTo>
                <a:lnTo>
                  <a:pt x="368" y="75"/>
                </a:lnTo>
                <a:lnTo>
                  <a:pt x="369" y="75"/>
                </a:lnTo>
                <a:lnTo>
                  <a:pt x="373" y="77"/>
                </a:lnTo>
                <a:lnTo>
                  <a:pt x="374" y="77"/>
                </a:lnTo>
                <a:lnTo>
                  <a:pt x="375" y="77"/>
                </a:lnTo>
                <a:lnTo>
                  <a:pt x="378" y="75"/>
                </a:lnTo>
                <a:lnTo>
                  <a:pt x="379" y="77"/>
                </a:lnTo>
                <a:lnTo>
                  <a:pt x="380" y="77"/>
                </a:lnTo>
                <a:lnTo>
                  <a:pt x="381" y="77"/>
                </a:lnTo>
                <a:lnTo>
                  <a:pt x="382" y="78"/>
                </a:lnTo>
                <a:lnTo>
                  <a:pt x="387" y="79"/>
                </a:lnTo>
                <a:lnTo>
                  <a:pt x="389" y="79"/>
                </a:lnTo>
                <a:lnTo>
                  <a:pt x="388" y="80"/>
                </a:lnTo>
                <a:lnTo>
                  <a:pt x="389" y="80"/>
                </a:lnTo>
                <a:lnTo>
                  <a:pt x="388" y="81"/>
                </a:lnTo>
                <a:lnTo>
                  <a:pt x="386" y="87"/>
                </a:lnTo>
                <a:lnTo>
                  <a:pt x="382" y="89"/>
                </a:lnTo>
                <a:lnTo>
                  <a:pt x="381" y="90"/>
                </a:lnTo>
                <a:lnTo>
                  <a:pt x="380" y="92"/>
                </a:lnTo>
                <a:lnTo>
                  <a:pt x="378" y="92"/>
                </a:lnTo>
                <a:lnTo>
                  <a:pt x="378" y="96"/>
                </a:lnTo>
                <a:lnTo>
                  <a:pt x="375" y="100"/>
                </a:lnTo>
                <a:lnTo>
                  <a:pt x="375" y="104"/>
                </a:lnTo>
                <a:lnTo>
                  <a:pt x="374" y="105"/>
                </a:lnTo>
                <a:lnTo>
                  <a:pt x="374" y="107"/>
                </a:lnTo>
                <a:lnTo>
                  <a:pt x="371" y="112"/>
                </a:lnTo>
                <a:lnTo>
                  <a:pt x="371" y="113"/>
                </a:lnTo>
                <a:lnTo>
                  <a:pt x="372" y="116"/>
                </a:lnTo>
                <a:lnTo>
                  <a:pt x="373" y="117"/>
                </a:lnTo>
                <a:lnTo>
                  <a:pt x="373" y="118"/>
                </a:lnTo>
                <a:lnTo>
                  <a:pt x="372" y="119"/>
                </a:lnTo>
                <a:lnTo>
                  <a:pt x="373" y="119"/>
                </a:lnTo>
                <a:lnTo>
                  <a:pt x="372" y="121"/>
                </a:lnTo>
                <a:lnTo>
                  <a:pt x="372" y="122"/>
                </a:lnTo>
                <a:lnTo>
                  <a:pt x="371" y="124"/>
                </a:lnTo>
                <a:lnTo>
                  <a:pt x="372" y="125"/>
                </a:lnTo>
                <a:lnTo>
                  <a:pt x="371" y="126"/>
                </a:lnTo>
                <a:lnTo>
                  <a:pt x="371" y="128"/>
                </a:lnTo>
                <a:lnTo>
                  <a:pt x="371" y="129"/>
                </a:lnTo>
                <a:lnTo>
                  <a:pt x="373" y="132"/>
                </a:lnTo>
                <a:close/>
              </a:path>
            </a:pathLst>
          </a:custGeom>
          <a:gradFill rotWithShape="1">
            <a:gsLst>
              <a:gs pos="0">
                <a:srgbClr val="FFFF99"/>
              </a:gs>
              <a:gs pos="100000">
                <a:srgbClr val="FF7C80"/>
              </a:gs>
            </a:gsLst>
            <a:lin ang="5400000" scaled="1"/>
          </a:gradFill>
          <a:ln w="3175" cmpd="sng">
            <a:solidFill>
              <a:srgbClr val="0000CC"/>
            </a:solidFill>
            <a:round/>
            <a:headEnd/>
            <a:tailEnd/>
          </a:ln>
        </p:spPr>
        <p:txBody>
          <a:bodyPr/>
          <a:lstStyle/>
          <a:p>
            <a:endParaRPr lang="en-US"/>
          </a:p>
        </p:txBody>
      </p:sp>
      <p:sp>
        <p:nvSpPr>
          <p:cNvPr id="34264" name="Freeform 472"/>
          <p:cNvSpPr>
            <a:spLocks/>
          </p:cNvSpPr>
          <p:nvPr/>
        </p:nvSpPr>
        <p:spPr bwMode="auto">
          <a:xfrm>
            <a:off x="4065588" y="2201863"/>
            <a:ext cx="309562" cy="182562"/>
          </a:xfrm>
          <a:custGeom>
            <a:avLst/>
            <a:gdLst>
              <a:gd name="T0" fmla="*/ 2147483646 w 389"/>
              <a:gd name="T1" fmla="*/ 2147483646 h 228"/>
              <a:gd name="T2" fmla="*/ 2147483646 w 389"/>
              <a:gd name="T3" fmla="*/ 2147483646 h 228"/>
              <a:gd name="T4" fmla="*/ 2147483646 w 389"/>
              <a:gd name="T5" fmla="*/ 2147483646 h 228"/>
              <a:gd name="T6" fmla="*/ 2147483646 w 389"/>
              <a:gd name="T7" fmla="*/ 2147483646 h 228"/>
              <a:gd name="T8" fmla="*/ 2147483646 w 389"/>
              <a:gd name="T9" fmla="*/ 2147483646 h 228"/>
              <a:gd name="T10" fmla="*/ 2147483646 w 389"/>
              <a:gd name="T11" fmla="*/ 2147483646 h 228"/>
              <a:gd name="T12" fmla="*/ 2147483646 w 389"/>
              <a:gd name="T13" fmla="*/ 2147483646 h 228"/>
              <a:gd name="T14" fmla="*/ 2147483646 w 389"/>
              <a:gd name="T15" fmla="*/ 2147483646 h 228"/>
              <a:gd name="T16" fmla="*/ 2147483646 w 389"/>
              <a:gd name="T17" fmla="*/ 2147483646 h 228"/>
              <a:gd name="T18" fmla="*/ 2147483646 w 389"/>
              <a:gd name="T19" fmla="*/ 2147483646 h 228"/>
              <a:gd name="T20" fmla="*/ 2147483646 w 389"/>
              <a:gd name="T21" fmla="*/ 2147483646 h 228"/>
              <a:gd name="T22" fmla="*/ 2147483646 w 389"/>
              <a:gd name="T23" fmla="*/ 2147483646 h 228"/>
              <a:gd name="T24" fmla="*/ 2147483646 w 389"/>
              <a:gd name="T25" fmla="*/ 2147483646 h 228"/>
              <a:gd name="T26" fmla="*/ 2147483646 w 389"/>
              <a:gd name="T27" fmla="*/ 2147483646 h 228"/>
              <a:gd name="T28" fmla="*/ 2147483646 w 389"/>
              <a:gd name="T29" fmla="*/ 2147483646 h 228"/>
              <a:gd name="T30" fmla="*/ 2147483646 w 389"/>
              <a:gd name="T31" fmla="*/ 2147483646 h 228"/>
              <a:gd name="T32" fmla="*/ 2147483646 w 389"/>
              <a:gd name="T33" fmla="*/ 2147483646 h 228"/>
              <a:gd name="T34" fmla="*/ 2147483646 w 389"/>
              <a:gd name="T35" fmla="*/ 2147483646 h 228"/>
              <a:gd name="T36" fmla="*/ 2147483646 w 389"/>
              <a:gd name="T37" fmla="*/ 2147483646 h 228"/>
              <a:gd name="T38" fmla="*/ 0 w 389"/>
              <a:gd name="T39" fmla="*/ 2147483646 h 228"/>
              <a:gd name="T40" fmla="*/ 2015731664 w 389"/>
              <a:gd name="T41" fmla="*/ 2147483646 h 228"/>
              <a:gd name="T42" fmla="*/ 2147483646 w 389"/>
              <a:gd name="T43" fmla="*/ 2147483646 h 228"/>
              <a:gd name="T44" fmla="*/ 2147483646 w 389"/>
              <a:gd name="T45" fmla="*/ 2147483646 h 228"/>
              <a:gd name="T46" fmla="*/ 2147483646 w 389"/>
              <a:gd name="T47" fmla="*/ 2147483646 h 228"/>
              <a:gd name="T48" fmla="*/ 2147483646 w 389"/>
              <a:gd name="T49" fmla="*/ 2147483646 h 228"/>
              <a:gd name="T50" fmla="*/ 2147483646 w 389"/>
              <a:gd name="T51" fmla="*/ 2147483646 h 228"/>
              <a:gd name="T52" fmla="*/ 2147483646 w 389"/>
              <a:gd name="T53" fmla="*/ 2147483646 h 228"/>
              <a:gd name="T54" fmla="*/ 2147483646 w 389"/>
              <a:gd name="T55" fmla="*/ 2147483646 h 228"/>
              <a:gd name="T56" fmla="*/ 2147483646 w 389"/>
              <a:gd name="T57" fmla="*/ 2147483646 h 228"/>
              <a:gd name="T58" fmla="*/ 2147483646 w 389"/>
              <a:gd name="T59" fmla="*/ 2147483646 h 228"/>
              <a:gd name="T60" fmla="*/ 2147483646 w 389"/>
              <a:gd name="T61" fmla="*/ 2147483646 h 228"/>
              <a:gd name="T62" fmla="*/ 2147483646 w 389"/>
              <a:gd name="T63" fmla="*/ 2147483646 h 228"/>
              <a:gd name="T64" fmla="*/ 2147483646 w 389"/>
              <a:gd name="T65" fmla="*/ 2147483646 h 228"/>
              <a:gd name="T66" fmla="*/ 2147483646 w 389"/>
              <a:gd name="T67" fmla="*/ 2147483646 h 228"/>
              <a:gd name="T68" fmla="*/ 2147483646 w 389"/>
              <a:gd name="T69" fmla="*/ 2147483646 h 228"/>
              <a:gd name="T70" fmla="*/ 2147483646 w 389"/>
              <a:gd name="T71" fmla="*/ 2147483646 h 228"/>
              <a:gd name="T72" fmla="*/ 2147483646 w 389"/>
              <a:gd name="T73" fmla="*/ 2147483646 h 228"/>
              <a:gd name="T74" fmla="*/ 2147483646 w 389"/>
              <a:gd name="T75" fmla="*/ 1026461251 h 228"/>
              <a:gd name="T76" fmla="*/ 2147483646 w 389"/>
              <a:gd name="T77" fmla="*/ 2147483646 h 228"/>
              <a:gd name="T78" fmla="*/ 2147483646 w 389"/>
              <a:gd name="T79" fmla="*/ 2147483646 h 228"/>
              <a:gd name="T80" fmla="*/ 2147483646 w 389"/>
              <a:gd name="T81" fmla="*/ 2147483646 h 228"/>
              <a:gd name="T82" fmla="*/ 2147483646 w 389"/>
              <a:gd name="T83" fmla="*/ 2147483646 h 228"/>
              <a:gd name="T84" fmla="*/ 2147483646 w 389"/>
              <a:gd name="T85" fmla="*/ 2147483646 h 228"/>
              <a:gd name="T86" fmla="*/ 2147483646 w 389"/>
              <a:gd name="T87" fmla="*/ 2147483646 h 228"/>
              <a:gd name="T88" fmla="*/ 2147483646 w 389"/>
              <a:gd name="T89" fmla="*/ 2147483646 h 228"/>
              <a:gd name="T90" fmla="*/ 2147483646 w 389"/>
              <a:gd name="T91" fmla="*/ 2147483646 h 228"/>
              <a:gd name="T92" fmla="*/ 2147483646 w 389"/>
              <a:gd name="T93" fmla="*/ 2147483646 h 228"/>
              <a:gd name="T94" fmla="*/ 2147483646 w 389"/>
              <a:gd name="T95" fmla="*/ 2147483646 h 228"/>
              <a:gd name="T96" fmla="*/ 2147483646 w 389"/>
              <a:gd name="T97" fmla="*/ 2147483646 h 228"/>
              <a:gd name="T98" fmla="*/ 2147483646 w 389"/>
              <a:gd name="T99" fmla="*/ 2147483646 h 228"/>
              <a:gd name="T100" fmla="*/ 2147483646 w 389"/>
              <a:gd name="T101" fmla="*/ 2147483646 h 228"/>
              <a:gd name="T102" fmla="*/ 2147483646 w 389"/>
              <a:gd name="T103" fmla="*/ 2147483646 h 228"/>
              <a:gd name="T104" fmla="*/ 2147483646 w 389"/>
              <a:gd name="T105" fmla="*/ 2147483646 h 228"/>
              <a:gd name="T106" fmla="*/ 2147483646 w 389"/>
              <a:gd name="T107" fmla="*/ 2147483646 h 228"/>
              <a:gd name="T108" fmla="*/ 2147483646 w 389"/>
              <a:gd name="T109" fmla="*/ 2147483646 h 228"/>
              <a:gd name="T110" fmla="*/ 2147483646 w 389"/>
              <a:gd name="T111" fmla="*/ 2147483646 h 228"/>
              <a:gd name="T112" fmla="*/ 2147483646 w 389"/>
              <a:gd name="T113" fmla="*/ 2147483646 h 228"/>
              <a:gd name="T114" fmla="*/ 2147483646 w 389"/>
              <a:gd name="T115" fmla="*/ 2147483646 h 228"/>
              <a:gd name="T116" fmla="*/ 2147483646 w 389"/>
              <a:gd name="T117" fmla="*/ 2147483646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9" h="228">
                <a:moveTo>
                  <a:pt x="126" y="228"/>
                </a:moveTo>
                <a:lnTo>
                  <a:pt x="125" y="228"/>
                </a:lnTo>
                <a:lnTo>
                  <a:pt x="124" y="227"/>
                </a:lnTo>
                <a:lnTo>
                  <a:pt x="122" y="219"/>
                </a:lnTo>
                <a:lnTo>
                  <a:pt x="120" y="215"/>
                </a:lnTo>
                <a:lnTo>
                  <a:pt x="119" y="213"/>
                </a:lnTo>
                <a:lnTo>
                  <a:pt x="117" y="211"/>
                </a:lnTo>
                <a:lnTo>
                  <a:pt x="113" y="208"/>
                </a:lnTo>
                <a:lnTo>
                  <a:pt x="112" y="207"/>
                </a:lnTo>
                <a:lnTo>
                  <a:pt x="109" y="206"/>
                </a:lnTo>
                <a:lnTo>
                  <a:pt x="106" y="205"/>
                </a:lnTo>
                <a:lnTo>
                  <a:pt x="105" y="201"/>
                </a:lnTo>
                <a:lnTo>
                  <a:pt x="109" y="200"/>
                </a:lnTo>
                <a:lnTo>
                  <a:pt x="111" y="202"/>
                </a:lnTo>
                <a:lnTo>
                  <a:pt x="112" y="201"/>
                </a:lnTo>
                <a:lnTo>
                  <a:pt x="110" y="200"/>
                </a:lnTo>
                <a:lnTo>
                  <a:pt x="107" y="199"/>
                </a:lnTo>
                <a:lnTo>
                  <a:pt x="107" y="198"/>
                </a:lnTo>
                <a:lnTo>
                  <a:pt x="110" y="198"/>
                </a:lnTo>
                <a:lnTo>
                  <a:pt x="111" y="195"/>
                </a:lnTo>
                <a:lnTo>
                  <a:pt x="110" y="194"/>
                </a:lnTo>
                <a:lnTo>
                  <a:pt x="111" y="194"/>
                </a:lnTo>
                <a:lnTo>
                  <a:pt x="110" y="193"/>
                </a:lnTo>
                <a:lnTo>
                  <a:pt x="111" y="193"/>
                </a:lnTo>
                <a:lnTo>
                  <a:pt x="111" y="190"/>
                </a:lnTo>
                <a:lnTo>
                  <a:pt x="107" y="187"/>
                </a:lnTo>
                <a:lnTo>
                  <a:pt x="106" y="187"/>
                </a:lnTo>
                <a:lnTo>
                  <a:pt x="106" y="185"/>
                </a:lnTo>
                <a:lnTo>
                  <a:pt x="109" y="183"/>
                </a:lnTo>
                <a:lnTo>
                  <a:pt x="109" y="182"/>
                </a:lnTo>
                <a:lnTo>
                  <a:pt x="109" y="181"/>
                </a:lnTo>
                <a:lnTo>
                  <a:pt x="107" y="181"/>
                </a:lnTo>
                <a:lnTo>
                  <a:pt x="106" y="181"/>
                </a:lnTo>
                <a:lnTo>
                  <a:pt x="106" y="182"/>
                </a:lnTo>
                <a:lnTo>
                  <a:pt x="104" y="181"/>
                </a:lnTo>
                <a:lnTo>
                  <a:pt x="103" y="180"/>
                </a:lnTo>
                <a:lnTo>
                  <a:pt x="98" y="180"/>
                </a:lnTo>
                <a:lnTo>
                  <a:pt x="97" y="177"/>
                </a:lnTo>
                <a:lnTo>
                  <a:pt x="94" y="177"/>
                </a:lnTo>
                <a:lnTo>
                  <a:pt x="93" y="176"/>
                </a:lnTo>
                <a:lnTo>
                  <a:pt x="94" y="176"/>
                </a:lnTo>
                <a:lnTo>
                  <a:pt x="93" y="176"/>
                </a:lnTo>
                <a:lnTo>
                  <a:pt x="92" y="176"/>
                </a:lnTo>
                <a:lnTo>
                  <a:pt x="90" y="175"/>
                </a:lnTo>
                <a:lnTo>
                  <a:pt x="90" y="174"/>
                </a:lnTo>
                <a:lnTo>
                  <a:pt x="88" y="174"/>
                </a:lnTo>
                <a:lnTo>
                  <a:pt x="87" y="171"/>
                </a:lnTo>
                <a:lnTo>
                  <a:pt x="86" y="169"/>
                </a:lnTo>
                <a:lnTo>
                  <a:pt x="84" y="167"/>
                </a:lnTo>
                <a:lnTo>
                  <a:pt x="83" y="167"/>
                </a:lnTo>
                <a:lnTo>
                  <a:pt x="83" y="164"/>
                </a:lnTo>
                <a:lnTo>
                  <a:pt x="81" y="163"/>
                </a:lnTo>
                <a:lnTo>
                  <a:pt x="79" y="162"/>
                </a:lnTo>
                <a:lnTo>
                  <a:pt x="78" y="160"/>
                </a:lnTo>
                <a:lnTo>
                  <a:pt x="79" y="158"/>
                </a:lnTo>
                <a:lnTo>
                  <a:pt x="80" y="157"/>
                </a:lnTo>
                <a:lnTo>
                  <a:pt x="81" y="156"/>
                </a:lnTo>
                <a:lnTo>
                  <a:pt x="81" y="155"/>
                </a:lnTo>
                <a:lnTo>
                  <a:pt x="83" y="154"/>
                </a:lnTo>
                <a:lnTo>
                  <a:pt x="80" y="150"/>
                </a:lnTo>
                <a:lnTo>
                  <a:pt x="78" y="150"/>
                </a:lnTo>
                <a:lnTo>
                  <a:pt x="75" y="149"/>
                </a:lnTo>
                <a:lnTo>
                  <a:pt x="77" y="149"/>
                </a:lnTo>
                <a:lnTo>
                  <a:pt x="78" y="148"/>
                </a:lnTo>
                <a:lnTo>
                  <a:pt x="78" y="147"/>
                </a:lnTo>
                <a:lnTo>
                  <a:pt x="77" y="145"/>
                </a:lnTo>
                <a:lnTo>
                  <a:pt x="78" y="144"/>
                </a:lnTo>
                <a:lnTo>
                  <a:pt x="80" y="144"/>
                </a:lnTo>
                <a:lnTo>
                  <a:pt x="83" y="144"/>
                </a:lnTo>
                <a:lnTo>
                  <a:pt x="86" y="144"/>
                </a:lnTo>
                <a:lnTo>
                  <a:pt x="86" y="143"/>
                </a:lnTo>
                <a:lnTo>
                  <a:pt x="83" y="143"/>
                </a:lnTo>
                <a:lnTo>
                  <a:pt x="78" y="143"/>
                </a:lnTo>
                <a:lnTo>
                  <a:pt x="75" y="144"/>
                </a:lnTo>
                <a:lnTo>
                  <a:pt x="73" y="145"/>
                </a:lnTo>
                <a:lnTo>
                  <a:pt x="72" y="145"/>
                </a:lnTo>
                <a:lnTo>
                  <a:pt x="71" y="144"/>
                </a:lnTo>
                <a:lnTo>
                  <a:pt x="70" y="145"/>
                </a:lnTo>
                <a:lnTo>
                  <a:pt x="68" y="144"/>
                </a:lnTo>
                <a:lnTo>
                  <a:pt x="67" y="143"/>
                </a:lnTo>
                <a:lnTo>
                  <a:pt x="68" y="143"/>
                </a:lnTo>
                <a:lnTo>
                  <a:pt x="67" y="141"/>
                </a:lnTo>
                <a:lnTo>
                  <a:pt x="66" y="141"/>
                </a:lnTo>
                <a:lnTo>
                  <a:pt x="66" y="139"/>
                </a:lnTo>
                <a:lnTo>
                  <a:pt x="68" y="138"/>
                </a:lnTo>
                <a:lnTo>
                  <a:pt x="70" y="137"/>
                </a:lnTo>
                <a:lnTo>
                  <a:pt x="67" y="137"/>
                </a:lnTo>
                <a:lnTo>
                  <a:pt x="67" y="136"/>
                </a:lnTo>
                <a:lnTo>
                  <a:pt x="70" y="136"/>
                </a:lnTo>
                <a:lnTo>
                  <a:pt x="71" y="135"/>
                </a:lnTo>
                <a:lnTo>
                  <a:pt x="67" y="135"/>
                </a:lnTo>
                <a:lnTo>
                  <a:pt x="64" y="136"/>
                </a:lnTo>
                <a:lnTo>
                  <a:pt x="64" y="135"/>
                </a:lnTo>
                <a:lnTo>
                  <a:pt x="62" y="135"/>
                </a:lnTo>
                <a:lnTo>
                  <a:pt x="62" y="136"/>
                </a:lnTo>
                <a:lnTo>
                  <a:pt x="60" y="136"/>
                </a:lnTo>
                <a:lnTo>
                  <a:pt x="59" y="136"/>
                </a:lnTo>
                <a:lnTo>
                  <a:pt x="58" y="136"/>
                </a:lnTo>
                <a:lnTo>
                  <a:pt x="56" y="135"/>
                </a:lnTo>
                <a:lnTo>
                  <a:pt x="55" y="135"/>
                </a:lnTo>
                <a:lnTo>
                  <a:pt x="56" y="134"/>
                </a:lnTo>
                <a:lnTo>
                  <a:pt x="60" y="134"/>
                </a:lnTo>
                <a:lnTo>
                  <a:pt x="61" y="134"/>
                </a:lnTo>
                <a:lnTo>
                  <a:pt x="61" y="132"/>
                </a:lnTo>
                <a:lnTo>
                  <a:pt x="62" y="131"/>
                </a:lnTo>
                <a:lnTo>
                  <a:pt x="61" y="131"/>
                </a:lnTo>
                <a:lnTo>
                  <a:pt x="60" y="131"/>
                </a:lnTo>
                <a:lnTo>
                  <a:pt x="60" y="130"/>
                </a:lnTo>
                <a:lnTo>
                  <a:pt x="58" y="131"/>
                </a:lnTo>
                <a:lnTo>
                  <a:pt x="56" y="131"/>
                </a:lnTo>
                <a:lnTo>
                  <a:pt x="56" y="132"/>
                </a:lnTo>
                <a:lnTo>
                  <a:pt x="55" y="132"/>
                </a:lnTo>
                <a:lnTo>
                  <a:pt x="53" y="131"/>
                </a:lnTo>
                <a:lnTo>
                  <a:pt x="54" y="132"/>
                </a:lnTo>
                <a:lnTo>
                  <a:pt x="54" y="134"/>
                </a:lnTo>
                <a:lnTo>
                  <a:pt x="52" y="132"/>
                </a:lnTo>
                <a:lnTo>
                  <a:pt x="49" y="132"/>
                </a:lnTo>
                <a:lnTo>
                  <a:pt x="49" y="135"/>
                </a:lnTo>
                <a:lnTo>
                  <a:pt x="51" y="136"/>
                </a:lnTo>
                <a:lnTo>
                  <a:pt x="48" y="136"/>
                </a:lnTo>
                <a:lnTo>
                  <a:pt x="48" y="132"/>
                </a:lnTo>
                <a:lnTo>
                  <a:pt x="47" y="130"/>
                </a:lnTo>
                <a:lnTo>
                  <a:pt x="47" y="129"/>
                </a:lnTo>
                <a:lnTo>
                  <a:pt x="48" y="128"/>
                </a:lnTo>
                <a:lnTo>
                  <a:pt x="48" y="126"/>
                </a:lnTo>
                <a:lnTo>
                  <a:pt x="46" y="129"/>
                </a:lnTo>
                <a:lnTo>
                  <a:pt x="46" y="130"/>
                </a:lnTo>
                <a:lnTo>
                  <a:pt x="43" y="129"/>
                </a:lnTo>
                <a:lnTo>
                  <a:pt x="42" y="129"/>
                </a:lnTo>
                <a:lnTo>
                  <a:pt x="43" y="126"/>
                </a:lnTo>
                <a:lnTo>
                  <a:pt x="45" y="125"/>
                </a:lnTo>
                <a:lnTo>
                  <a:pt x="43" y="125"/>
                </a:lnTo>
                <a:lnTo>
                  <a:pt x="41" y="126"/>
                </a:lnTo>
                <a:lnTo>
                  <a:pt x="41" y="128"/>
                </a:lnTo>
                <a:lnTo>
                  <a:pt x="39" y="128"/>
                </a:lnTo>
                <a:lnTo>
                  <a:pt x="38" y="126"/>
                </a:lnTo>
                <a:lnTo>
                  <a:pt x="36" y="125"/>
                </a:lnTo>
                <a:lnTo>
                  <a:pt x="33" y="124"/>
                </a:lnTo>
                <a:lnTo>
                  <a:pt x="33" y="125"/>
                </a:lnTo>
                <a:lnTo>
                  <a:pt x="32" y="124"/>
                </a:lnTo>
                <a:lnTo>
                  <a:pt x="32" y="123"/>
                </a:lnTo>
                <a:lnTo>
                  <a:pt x="30" y="124"/>
                </a:lnTo>
                <a:lnTo>
                  <a:pt x="29" y="123"/>
                </a:lnTo>
                <a:lnTo>
                  <a:pt x="29" y="124"/>
                </a:lnTo>
                <a:lnTo>
                  <a:pt x="27" y="124"/>
                </a:lnTo>
                <a:lnTo>
                  <a:pt x="25" y="121"/>
                </a:lnTo>
                <a:lnTo>
                  <a:pt x="22" y="122"/>
                </a:lnTo>
                <a:lnTo>
                  <a:pt x="23" y="122"/>
                </a:lnTo>
                <a:lnTo>
                  <a:pt x="21" y="122"/>
                </a:lnTo>
                <a:lnTo>
                  <a:pt x="20" y="119"/>
                </a:lnTo>
                <a:lnTo>
                  <a:pt x="20" y="118"/>
                </a:lnTo>
                <a:lnTo>
                  <a:pt x="19" y="119"/>
                </a:lnTo>
                <a:lnTo>
                  <a:pt x="20" y="122"/>
                </a:lnTo>
                <a:lnTo>
                  <a:pt x="19" y="123"/>
                </a:lnTo>
                <a:lnTo>
                  <a:pt x="17" y="121"/>
                </a:lnTo>
                <a:lnTo>
                  <a:pt x="17" y="123"/>
                </a:lnTo>
                <a:lnTo>
                  <a:pt x="16" y="124"/>
                </a:lnTo>
                <a:lnTo>
                  <a:pt x="11" y="124"/>
                </a:lnTo>
                <a:lnTo>
                  <a:pt x="11" y="123"/>
                </a:lnTo>
                <a:lnTo>
                  <a:pt x="13" y="123"/>
                </a:lnTo>
                <a:lnTo>
                  <a:pt x="11" y="121"/>
                </a:lnTo>
                <a:lnTo>
                  <a:pt x="10" y="118"/>
                </a:lnTo>
                <a:lnTo>
                  <a:pt x="7" y="116"/>
                </a:lnTo>
                <a:lnTo>
                  <a:pt x="6" y="117"/>
                </a:lnTo>
                <a:lnTo>
                  <a:pt x="1" y="116"/>
                </a:lnTo>
                <a:lnTo>
                  <a:pt x="2" y="115"/>
                </a:lnTo>
                <a:lnTo>
                  <a:pt x="11" y="112"/>
                </a:lnTo>
                <a:lnTo>
                  <a:pt x="14" y="112"/>
                </a:lnTo>
                <a:lnTo>
                  <a:pt x="14" y="111"/>
                </a:lnTo>
                <a:lnTo>
                  <a:pt x="13" y="109"/>
                </a:lnTo>
                <a:lnTo>
                  <a:pt x="8" y="109"/>
                </a:lnTo>
                <a:lnTo>
                  <a:pt x="7" y="110"/>
                </a:lnTo>
                <a:lnTo>
                  <a:pt x="6" y="109"/>
                </a:lnTo>
                <a:lnTo>
                  <a:pt x="6" y="107"/>
                </a:lnTo>
                <a:lnTo>
                  <a:pt x="4" y="107"/>
                </a:lnTo>
                <a:lnTo>
                  <a:pt x="4" y="106"/>
                </a:lnTo>
                <a:lnTo>
                  <a:pt x="6" y="106"/>
                </a:lnTo>
                <a:lnTo>
                  <a:pt x="6" y="105"/>
                </a:lnTo>
                <a:lnTo>
                  <a:pt x="7" y="105"/>
                </a:lnTo>
                <a:lnTo>
                  <a:pt x="8" y="106"/>
                </a:lnTo>
                <a:lnTo>
                  <a:pt x="9" y="105"/>
                </a:lnTo>
                <a:lnTo>
                  <a:pt x="11" y="106"/>
                </a:lnTo>
                <a:lnTo>
                  <a:pt x="14" y="106"/>
                </a:lnTo>
                <a:lnTo>
                  <a:pt x="15" y="106"/>
                </a:lnTo>
                <a:lnTo>
                  <a:pt x="16" y="106"/>
                </a:lnTo>
                <a:lnTo>
                  <a:pt x="15" y="105"/>
                </a:lnTo>
                <a:lnTo>
                  <a:pt x="14" y="105"/>
                </a:lnTo>
                <a:lnTo>
                  <a:pt x="14" y="104"/>
                </a:lnTo>
                <a:lnTo>
                  <a:pt x="13" y="104"/>
                </a:lnTo>
                <a:lnTo>
                  <a:pt x="11" y="104"/>
                </a:lnTo>
                <a:lnTo>
                  <a:pt x="9" y="104"/>
                </a:lnTo>
                <a:lnTo>
                  <a:pt x="13" y="102"/>
                </a:lnTo>
                <a:lnTo>
                  <a:pt x="9" y="102"/>
                </a:lnTo>
                <a:lnTo>
                  <a:pt x="7" y="104"/>
                </a:lnTo>
                <a:lnTo>
                  <a:pt x="7" y="103"/>
                </a:lnTo>
                <a:lnTo>
                  <a:pt x="6" y="104"/>
                </a:lnTo>
                <a:lnTo>
                  <a:pt x="3" y="104"/>
                </a:lnTo>
                <a:lnTo>
                  <a:pt x="2" y="104"/>
                </a:lnTo>
                <a:lnTo>
                  <a:pt x="1" y="104"/>
                </a:lnTo>
                <a:lnTo>
                  <a:pt x="0" y="105"/>
                </a:lnTo>
                <a:lnTo>
                  <a:pt x="0" y="103"/>
                </a:lnTo>
                <a:lnTo>
                  <a:pt x="0" y="102"/>
                </a:lnTo>
                <a:lnTo>
                  <a:pt x="0" y="100"/>
                </a:lnTo>
                <a:lnTo>
                  <a:pt x="1" y="99"/>
                </a:lnTo>
                <a:lnTo>
                  <a:pt x="0" y="99"/>
                </a:lnTo>
                <a:lnTo>
                  <a:pt x="0" y="98"/>
                </a:lnTo>
                <a:lnTo>
                  <a:pt x="1" y="97"/>
                </a:lnTo>
                <a:lnTo>
                  <a:pt x="2" y="96"/>
                </a:lnTo>
                <a:lnTo>
                  <a:pt x="6" y="96"/>
                </a:lnTo>
                <a:lnTo>
                  <a:pt x="4" y="94"/>
                </a:lnTo>
                <a:lnTo>
                  <a:pt x="7" y="94"/>
                </a:lnTo>
                <a:lnTo>
                  <a:pt x="6" y="93"/>
                </a:lnTo>
                <a:lnTo>
                  <a:pt x="7" y="93"/>
                </a:lnTo>
                <a:lnTo>
                  <a:pt x="8" y="93"/>
                </a:lnTo>
                <a:lnTo>
                  <a:pt x="13" y="91"/>
                </a:lnTo>
                <a:lnTo>
                  <a:pt x="14" y="92"/>
                </a:lnTo>
                <a:lnTo>
                  <a:pt x="16" y="92"/>
                </a:lnTo>
                <a:lnTo>
                  <a:pt x="17" y="91"/>
                </a:lnTo>
                <a:lnTo>
                  <a:pt x="20" y="91"/>
                </a:lnTo>
                <a:lnTo>
                  <a:pt x="21" y="91"/>
                </a:lnTo>
                <a:lnTo>
                  <a:pt x="23" y="90"/>
                </a:lnTo>
                <a:lnTo>
                  <a:pt x="25" y="92"/>
                </a:lnTo>
                <a:lnTo>
                  <a:pt x="26" y="92"/>
                </a:lnTo>
                <a:lnTo>
                  <a:pt x="27" y="92"/>
                </a:lnTo>
                <a:lnTo>
                  <a:pt x="28" y="90"/>
                </a:lnTo>
                <a:lnTo>
                  <a:pt x="29" y="90"/>
                </a:lnTo>
                <a:lnTo>
                  <a:pt x="32" y="90"/>
                </a:lnTo>
                <a:lnTo>
                  <a:pt x="34" y="91"/>
                </a:lnTo>
                <a:lnTo>
                  <a:pt x="36" y="91"/>
                </a:lnTo>
                <a:lnTo>
                  <a:pt x="36" y="90"/>
                </a:lnTo>
                <a:lnTo>
                  <a:pt x="38" y="89"/>
                </a:lnTo>
                <a:lnTo>
                  <a:pt x="38" y="86"/>
                </a:lnTo>
                <a:lnTo>
                  <a:pt x="38" y="85"/>
                </a:lnTo>
                <a:lnTo>
                  <a:pt x="41" y="86"/>
                </a:lnTo>
                <a:lnTo>
                  <a:pt x="42" y="86"/>
                </a:lnTo>
                <a:lnTo>
                  <a:pt x="45" y="85"/>
                </a:lnTo>
                <a:lnTo>
                  <a:pt x="46" y="84"/>
                </a:lnTo>
                <a:lnTo>
                  <a:pt x="47" y="84"/>
                </a:lnTo>
                <a:lnTo>
                  <a:pt x="47" y="86"/>
                </a:lnTo>
                <a:lnTo>
                  <a:pt x="47" y="85"/>
                </a:lnTo>
                <a:lnTo>
                  <a:pt x="52" y="84"/>
                </a:lnTo>
                <a:lnTo>
                  <a:pt x="51" y="85"/>
                </a:lnTo>
                <a:lnTo>
                  <a:pt x="51" y="86"/>
                </a:lnTo>
                <a:lnTo>
                  <a:pt x="53" y="85"/>
                </a:lnTo>
                <a:lnTo>
                  <a:pt x="53" y="86"/>
                </a:lnTo>
                <a:lnTo>
                  <a:pt x="52" y="87"/>
                </a:lnTo>
                <a:lnTo>
                  <a:pt x="55" y="87"/>
                </a:lnTo>
                <a:lnTo>
                  <a:pt x="56" y="91"/>
                </a:lnTo>
                <a:lnTo>
                  <a:pt x="59" y="92"/>
                </a:lnTo>
                <a:lnTo>
                  <a:pt x="59" y="94"/>
                </a:lnTo>
                <a:lnTo>
                  <a:pt x="61" y="96"/>
                </a:lnTo>
                <a:lnTo>
                  <a:pt x="62" y="97"/>
                </a:lnTo>
                <a:lnTo>
                  <a:pt x="64" y="97"/>
                </a:lnTo>
                <a:lnTo>
                  <a:pt x="66" y="93"/>
                </a:lnTo>
                <a:lnTo>
                  <a:pt x="68" y="93"/>
                </a:lnTo>
                <a:lnTo>
                  <a:pt x="70" y="92"/>
                </a:lnTo>
                <a:lnTo>
                  <a:pt x="71" y="92"/>
                </a:lnTo>
                <a:lnTo>
                  <a:pt x="73" y="91"/>
                </a:lnTo>
                <a:lnTo>
                  <a:pt x="74" y="93"/>
                </a:lnTo>
                <a:lnTo>
                  <a:pt x="75" y="92"/>
                </a:lnTo>
                <a:lnTo>
                  <a:pt x="77" y="94"/>
                </a:lnTo>
                <a:lnTo>
                  <a:pt x="79" y="92"/>
                </a:lnTo>
                <a:lnTo>
                  <a:pt x="81" y="92"/>
                </a:lnTo>
                <a:lnTo>
                  <a:pt x="83" y="94"/>
                </a:lnTo>
                <a:lnTo>
                  <a:pt x="84" y="96"/>
                </a:lnTo>
                <a:lnTo>
                  <a:pt x="83" y="92"/>
                </a:lnTo>
                <a:lnTo>
                  <a:pt x="83" y="91"/>
                </a:lnTo>
                <a:lnTo>
                  <a:pt x="85" y="90"/>
                </a:lnTo>
                <a:lnTo>
                  <a:pt x="86" y="90"/>
                </a:lnTo>
                <a:lnTo>
                  <a:pt x="88" y="90"/>
                </a:lnTo>
                <a:lnTo>
                  <a:pt x="88" y="91"/>
                </a:lnTo>
                <a:lnTo>
                  <a:pt x="87" y="91"/>
                </a:lnTo>
                <a:lnTo>
                  <a:pt x="88" y="92"/>
                </a:lnTo>
                <a:lnTo>
                  <a:pt x="90" y="93"/>
                </a:lnTo>
                <a:lnTo>
                  <a:pt x="92" y="93"/>
                </a:lnTo>
                <a:lnTo>
                  <a:pt x="97" y="92"/>
                </a:lnTo>
                <a:lnTo>
                  <a:pt x="98" y="93"/>
                </a:lnTo>
                <a:lnTo>
                  <a:pt x="100" y="92"/>
                </a:lnTo>
                <a:lnTo>
                  <a:pt x="103" y="92"/>
                </a:lnTo>
                <a:lnTo>
                  <a:pt x="102" y="91"/>
                </a:lnTo>
                <a:lnTo>
                  <a:pt x="99" y="91"/>
                </a:lnTo>
                <a:lnTo>
                  <a:pt x="96" y="89"/>
                </a:lnTo>
                <a:lnTo>
                  <a:pt x="96" y="86"/>
                </a:lnTo>
                <a:lnTo>
                  <a:pt x="96" y="85"/>
                </a:lnTo>
                <a:lnTo>
                  <a:pt x="96" y="84"/>
                </a:lnTo>
                <a:lnTo>
                  <a:pt x="97" y="77"/>
                </a:lnTo>
                <a:lnTo>
                  <a:pt x="96" y="78"/>
                </a:lnTo>
                <a:lnTo>
                  <a:pt x="94" y="75"/>
                </a:lnTo>
                <a:lnTo>
                  <a:pt x="96" y="71"/>
                </a:lnTo>
                <a:lnTo>
                  <a:pt x="96" y="70"/>
                </a:lnTo>
                <a:lnTo>
                  <a:pt x="94" y="70"/>
                </a:lnTo>
                <a:lnTo>
                  <a:pt x="93" y="67"/>
                </a:lnTo>
                <a:lnTo>
                  <a:pt x="90" y="65"/>
                </a:lnTo>
                <a:lnTo>
                  <a:pt x="88" y="65"/>
                </a:lnTo>
                <a:lnTo>
                  <a:pt x="88" y="60"/>
                </a:lnTo>
                <a:lnTo>
                  <a:pt x="87" y="59"/>
                </a:lnTo>
                <a:lnTo>
                  <a:pt x="87" y="58"/>
                </a:lnTo>
                <a:lnTo>
                  <a:pt x="88" y="57"/>
                </a:lnTo>
                <a:lnTo>
                  <a:pt x="87" y="55"/>
                </a:lnTo>
                <a:lnTo>
                  <a:pt x="87" y="54"/>
                </a:lnTo>
                <a:lnTo>
                  <a:pt x="85" y="53"/>
                </a:lnTo>
                <a:lnTo>
                  <a:pt x="85" y="52"/>
                </a:lnTo>
                <a:lnTo>
                  <a:pt x="86" y="52"/>
                </a:lnTo>
                <a:lnTo>
                  <a:pt x="88" y="52"/>
                </a:lnTo>
                <a:lnTo>
                  <a:pt x="90" y="53"/>
                </a:lnTo>
                <a:lnTo>
                  <a:pt x="93" y="54"/>
                </a:lnTo>
                <a:lnTo>
                  <a:pt x="94" y="54"/>
                </a:lnTo>
                <a:lnTo>
                  <a:pt x="96" y="54"/>
                </a:lnTo>
                <a:lnTo>
                  <a:pt x="97" y="54"/>
                </a:lnTo>
                <a:lnTo>
                  <a:pt x="99" y="53"/>
                </a:lnTo>
                <a:lnTo>
                  <a:pt x="102" y="52"/>
                </a:lnTo>
                <a:lnTo>
                  <a:pt x="104" y="53"/>
                </a:lnTo>
                <a:lnTo>
                  <a:pt x="105" y="53"/>
                </a:lnTo>
                <a:lnTo>
                  <a:pt x="106" y="55"/>
                </a:lnTo>
                <a:lnTo>
                  <a:pt x="105" y="57"/>
                </a:lnTo>
                <a:lnTo>
                  <a:pt x="104" y="59"/>
                </a:lnTo>
                <a:lnTo>
                  <a:pt x="105" y="60"/>
                </a:lnTo>
                <a:lnTo>
                  <a:pt x="107" y="61"/>
                </a:lnTo>
                <a:lnTo>
                  <a:pt x="109" y="62"/>
                </a:lnTo>
                <a:lnTo>
                  <a:pt x="107" y="65"/>
                </a:lnTo>
                <a:lnTo>
                  <a:pt x="109" y="65"/>
                </a:lnTo>
                <a:lnTo>
                  <a:pt x="110" y="66"/>
                </a:lnTo>
                <a:lnTo>
                  <a:pt x="111" y="64"/>
                </a:lnTo>
                <a:lnTo>
                  <a:pt x="115" y="64"/>
                </a:lnTo>
                <a:lnTo>
                  <a:pt x="118" y="65"/>
                </a:lnTo>
                <a:lnTo>
                  <a:pt x="124" y="65"/>
                </a:lnTo>
                <a:lnTo>
                  <a:pt x="130" y="65"/>
                </a:lnTo>
                <a:lnTo>
                  <a:pt x="132" y="66"/>
                </a:lnTo>
                <a:lnTo>
                  <a:pt x="136" y="67"/>
                </a:lnTo>
                <a:lnTo>
                  <a:pt x="142" y="66"/>
                </a:lnTo>
                <a:lnTo>
                  <a:pt x="147" y="62"/>
                </a:lnTo>
                <a:lnTo>
                  <a:pt x="149" y="62"/>
                </a:lnTo>
                <a:lnTo>
                  <a:pt x="152" y="62"/>
                </a:lnTo>
                <a:lnTo>
                  <a:pt x="154" y="62"/>
                </a:lnTo>
                <a:lnTo>
                  <a:pt x="156" y="61"/>
                </a:lnTo>
                <a:lnTo>
                  <a:pt x="152" y="61"/>
                </a:lnTo>
                <a:lnTo>
                  <a:pt x="148" y="61"/>
                </a:lnTo>
                <a:lnTo>
                  <a:pt x="147" y="60"/>
                </a:lnTo>
                <a:lnTo>
                  <a:pt x="145" y="59"/>
                </a:lnTo>
                <a:lnTo>
                  <a:pt x="145" y="58"/>
                </a:lnTo>
                <a:lnTo>
                  <a:pt x="148" y="54"/>
                </a:lnTo>
                <a:lnTo>
                  <a:pt x="148" y="53"/>
                </a:lnTo>
                <a:lnTo>
                  <a:pt x="149" y="52"/>
                </a:lnTo>
                <a:lnTo>
                  <a:pt x="158" y="47"/>
                </a:lnTo>
                <a:lnTo>
                  <a:pt x="161" y="46"/>
                </a:lnTo>
                <a:lnTo>
                  <a:pt x="167" y="45"/>
                </a:lnTo>
                <a:lnTo>
                  <a:pt x="169" y="45"/>
                </a:lnTo>
                <a:lnTo>
                  <a:pt x="171" y="43"/>
                </a:lnTo>
                <a:lnTo>
                  <a:pt x="175" y="43"/>
                </a:lnTo>
                <a:lnTo>
                  <a:pt x="179" y="41"/>
                </a:lnTo>
                <a:lnTo>
                  <a:pt x="182" y="39"/>
                </a:lnTo>
                <a:lnTo>
                  <a:pt x="184" y="38"/>
                </a:lnTo>
                <a:lnTo>
                  <a:pt x="187" y="36"/>
                </a:lnTo>
                <a:lnTo>
                  <a:pt x="187" y="34"/>
                </a:lnTo>
                <a:lnTo>
                  <a:pt x="188" y="33"/>
                </a:lnTo>
                <a:lnTo>
                  <a:pt x="189" y="32"/>
                </a:lnTo>
                <a:lnTo>
                  <a:pt x="193" y="34"/>
                </a:lnTo>
                <a:lnTo>
                  <a:pt x="193" y="32"/>
                </a:lnTo>
                <a:lnTo>
                  <a:pt x="190" y="32"/>
                </a:lnTo>
                <a:lnTo>
                  <a:pt x="190" y="30"/>
                </a:lnTo>
                <a:lnTo>
                  <a:pt x="189" y="30"/>
                </a:lnTo>
                <a:lnTo>
                  <a:pt x="189" y="28"/>
                </a:lnTo>
                <a:lnTo>
                  <a:pt x="189" y="27"/>
                </a:lnTo>
                <a:lnTo>
                  <a:pt x="190" y="26"/>
                </a:lnTo>
                <a:lnTo>
                  <a:pt x="189" y="25"/>
                </a:lnTo>
                <a:lnTo>
                  <a:pt x="190" y="20"/>
                </a:lnTo>
                <a:lnTo>
                  <a:pt x="189" y="19"/>
                </a:lnTo>
                <a:lnTo>
                  <a:pt x="190" y="16"/>
                </a:lnTo>
                <a:lnTo>
                  <a:pt x="189" y="14"/>
                </a:lnTo>
                <a:lnTo>
                  <a:pt x="190" y="13"/>
                </a:lnTo>
                <a:lnTo>
                  <a:pt x="190" y="10"/>
                </a:lnTo>
                <a:lnTo>
                  <a:pt x="190" y="8"/>
                </a:lnTo>
                <a:lnTo>
                  <a:pt x="192" y="7"/>
                </a:lnTo>
                <a:lnTo>
                  <a:pt x="193" y="6"/>
                </a:lnTo>
                <a:lnTo>
                  <a:pt x="195" y="4"/>
                </a:lnTo>
                <a:lnTo>
                  <a:pt x="196" y="3"/>
                </a:lnTo>
                <a:lnTo>
                  <a:pt x="199" y="3"/>
                </a:lnTo>
                <a:lnTo>
                  <a:pt x="201" y="3"/>
                </a:lnTo>
                <a:lnTo>
                  <a:pt x="205" y="2"/>
                </a:lnTo>
                <a:lnTo>
                  <a:pt x="207" y="2"/>
                </a:lnTo>
                <a:lnTo>
                  <a:pt x="214" y="1"/>
                </a:lnTo>
                <a:lnTo>
                  <a:pt x="219" y="0"/>
                </a:lnTo>
                <a:lnTo>
                  <a:pt x="219" y="1"/>
                </a:lnTo>
                <a:lnTo>
                  <a:pt x="219" y="3"/>
                </a:lnTo>
                <a:lnTo>
                  <a:pt x="220" y="3"/>
                </a:lnTo>
                <a:lnTo>
                  <a:pt x="221" y="4"/>
                </a:lnTo>
                <a:lnTo>
                  <a:pt x="220" y="6"/>
                </a:lnTo>
                <a:lnTo>
                  <a:pt x="220" y="7"/>
                </a:lnTo>
                <a:lnTo>
                  <a:pt x="220" y="9"/>
                </a:lnTo>
                <a:lnTo>
                  <a:pt x="221" y="9"/>
                </a:lnTo>
                <a:lnTo>
                  <a:pt x="221" y="10"/>
                </a:lnTo>
                <a:lnTo>
                  <a:pt x="222" y="10"/>
                </a:lnTo>
                <a:lnTo>
                  <a:pt x="224" y="10"/>
                </a:lnTo>
                <a:lnTo>
                  <a:pt x="226" y="13"/>
                </a:lnTo>
                <a:lnTo>
                  <a:pt x="226" y="14"/>
                </a:lnTo>
                <a:lnTo>
                  <a:pt x="227" y="14"/>
                </a:lnTo>
                <a:lnTo>
                  <a:pt x="228" y="14"/>
                </a:lnTo>
                <a:lnTo>
                  <a:pt x="230" y="15"/>
                </a:lnTo>
                <a:lnTo>
                  <a:pt x="230" y="14"/>
                </a:lnTo>
                <a:lnTo>
                  <a:pt x="231" y="13"/>
                </a:lnTo>
                <a:lnTo>
                  <a:pt x="233" y="11"/>
                </a:lnTo>
                <a:lnTo>
                  <a:pt x="234" y="11"/>
                </a:lnTo>
                <a:lnTo>
                  <a:pt x="235" y="11"/>
                </a:lnTo>
                <a:lnTo>
                  <a:pt x="237" y="11"/>
                </a:lnTo>
                <a:lnTo>
                  <a:pt x="238" y="13"/>
                </a:lnTo>
                <a:lnTo>
                  <a:pt x="238" y="14"/>
                </a:lnTo>
                <a:lnTo>
                  <a:pt x="239" y="14"/>
                </a:lnTo>
                <a:lnTo>
                  <a:pt x="240" y="15"/>
                </a:lnTo>
                <a:lnTo>
                  <a:pt x="239" y="15"/>
                </a:lnTo>
                <a:lnTo>
                  <a:pt x="240" y="19"/>
                </a:lnTo>
                <a:lnTo>
                  <a:pt x="240" y="20"/>
                </a:lnTo>
                <a:lnTo>
                  <a:pt x="240" y="21"/>
                </a:lnTo>
                <a:lnTo>
                  <a:pt x="243" y="21"/>
                </a:lnTo>
                <a:lnTo>
                  <a:pt x="243" y="22"/>
                </a:lnTo>
                <a:lnTo>
                  <a:pt x="244" y="22"/>
                </a:lnTo>
                <a:lnTo>
                  <a:pt x="245" y="21"/>
                </a:lnTo>
                <a:lnTo>
                  <a:pt x="246" y="21"/>
                </a:lnTo>
                <a:lnTo>
                  <a:pt x="247" y="21"/>
                </a:lnTo>
                <a:lnTo>
                  <a:pt x="247" y="22"/>
                </a:lnTo>
                <a:lnTo>
                  <a:pt x="248" y="22"/>
                </a:lnTo>
                <a:lnTo>
                  <a:pt x="250" y="22"/>
                </a:lnTo>
                <a:lnTo>
                  <a:pt x="251" y="23"/>
                </a:lnTo>
                <a:lnTo>
                  <a:pt x="252" y="23"/>
                </a:lnTo>
                <a:lnTo>
                  <a:pt x="252" y="25"/>
                </a:lnTo>
                <a:lnTo>
                  <a:pt x="252" y="26"/>
                </a:lnTo>
                <a:lnTo>
                  <a:pt x="252" y="27"/>
                </a:lnTo>
                <a:lnTo>
                  <a:pt x="252" y="28"/>
                </a:lnTo>
                <a:lnTo>
                  <a:pt x="253" y="29"/>
                </a:lnTo>
                <a:lnTo>
                  <a:pt x="253" y="28"/>
                </a:lnTo>
                <a:lnTo>
                  <a:pt x="253" y="29"/>
                </a:lnTo>
                <a:lnTo>
                  <a:pt x="254" y="28"/>
                </a:lnTo>
                <a:lnTo>
                  <a:pt x="254" y="27"/>
                </a:lnTo>
                <a:lnTo>
                  <a:pt x="257" y="27"/>
                </a:lnTo>
                <a:lnTo>
                  <a:pt x="259" y="28"/>
                </a:lnTo>
                <a:lnTo>
                  <a:pt x="260" y="27"/>
                </a:lnTo>
                <a:lnTo>
                  <a:pt x="262" y="28"/>
                </a:lnTo>
                <a:lnTo>
                  <a:pt x="262" y="27"/>
                </a:lnTo>
                <a:lnTo>
                  <a:pt x="263" y="27"/>
                </a:lnTo>
                <a:lnTo>
                  <a:pt x="263" y="28"/>
                </a:lnTo>
                <a:lnTo>
                  <a:pt x="264" y="28"/>
                </a:lnTo>
                <a:lnTo>
                  <a:pt x="264" y="29"/>
                </a:lnTo>
                <a:lnTo>
                  <a:pt x="265" y="29"/>
                </a:lnTo>
                <a:lnTo>
                  <a:pt x="266" y="30"/>
                </a:lnTo>
                <a:lnTo>
                  <a:pt x="266" y="32"/>
                </a:lnTo>
                <a:lnTo>
                  <a:pt x="267" y="30"/>
                </a:lnTo>
                <a:lnTo>
                  <a:pt x="266" y="30"/>
                </a:lnTo>
                <a:lnTo>
                  <a:pt x="267" y="30"/>
                </a:lnTo>
                <a:lnTo>
                  <a:pt x="269" y="30"/>
                </a:lnTo>
                <a:lnTo>
                  <a:pt x="269" y="32"/>
                </a:lnTo>
                <a:lnTo>
                  <a:pt x="266" y="33"/>
                </a:lnTo>
                <a:lnTo>
                  <a:pt x="267" y="33"/>
                </a:lnTo>
                <a:lnTo>
                  <a:pt x="266" y="35"/>
                </a:lnTo>
                <a:lnTo>
                  <a:pt x="266" y="36"/>
                </a:lnTo>
                <a:lnTo>
                  <a:pt x="267" y="35"/>
                </a:lnTo>
                <a:lnTo>
                  <a:pt x="269" y="36"/>
                </a:lnTo>
                <a:lnTo>
                  <a:pt x="269" y="38"/>
                </a:lnTo>
                <a:lnTo>
                  <a:pt x="269" y="39"/>
                </a:lnTo>
                <a:lnTo>
                  <a:pt x="267" y="39"/>
                </a:lnTo>
                <a:lnTo>
                  <a:pt x="266" y="40"/>
                </a:lnTo>
                <a:lnTo>
                  <a:pt x="266" y="41"/>
                </a:lnTo>
                <a:lnTo>
                  <a:pt x="267" y="41"/>
                </a:lnTo>
                <a:lnTo>
                  <a:pt x="269" y="42"/>
                </a:lnTo>
                <a:lnTo>
                  <a:pt x="270" y="42"/>
                </a:lnTo>
                <a:lnTo>
                  <a:pt x="271" y="41"/>
                </a:lnTo>
                <a:lnTo>
                  <a:pt x="272" y="42"/>
                </a:lnTo>
                <a:lnTo>
                  <a:pt x="276" y="42"/>
                </a:lnTo>
                <a:lnTo>
                  <a:pt x="280" y="41"/>
                </a:lnTo>
                <a:lnTo>
                  <a:pt x="282" y="41"/>
                </a:lnTo>
                <a:lnTo>
                  <a:pt x="283" y="41"/>
                </a:lnTo>
                <a:lnTo>
                  <a:pt x="283" y="40"/>
                </a:lnTo>
                <a:lnTo>
                  <a:pt x="283" y="39"/>
                </a:lnTo>
                <a:lnTo>
                  <a:pt x="283" y="38"/>
                </a:lnTo>
                <a:lnTo>
                  <a:pt x="283" y="36"/>
                </a:lnTo>
                <a:lnTo>
                  <a:pt x="284" y="36"/>
                </a:lnTo>
                <a:lnTo>
                  <a:pt x="284" y="35"/>
                </a:lnTo>
                <a:lnTo>
                  <a:pt x="286" y="34"/>
                </a:lnTo>
                <a:lnTo>
                  <a:pt x="288" y="35"/>
                </a:lnTo>
                <a:lnTo>
                  <a:pt x="289" y="35"/>
                </a:lnTo>
                <a:lnTo>
                  <a:pt x="288" y="36"/>
                </a:lnTo>
                <a:lnTo>
                  <a:pt x="286" y="36"/>
                </a:lnTo>
                <a:lnTo>
                  <a:pt x="286" y="38"/>
                </a:lnTo>
                <a:lnTo>
                  <a:pt x="288" y="39"/>
                </a:lnTo>
                <a:lnTo>
                  <a:pt x="286" y="40"/>
                </a:lnTo>
                <a:lnTo>
                  <a:pt x="286" y="41"/>
                </a:lnTo>
                <a:lnTo>
                  <a:pt x="285" y="41"/>
                </a:lnTo>
                <a:lnTo>
                  <a:pt x="285" y="42"/>
                </a:lnTo>
                <a:lnTo>
                  <a:pt x="288" y="42"/>
                </a:lnTo>
                <a:lnTo>
                  <a:pt x="288" y="43"/>
                </a:lnTo>
                <a:lnTo>
                  <a:pt x="289" y="43"/>
                </a:lnTo>
                <a:lnTo>
                  <a:pt x="289" y="45"/>
                </a:lnTo>
                <a:lnTo>
                  <a:pt x="288" y="46"/>
                </a:lnTo>
                <a:lnTo>
                  <a:pt x="289" y="47"/>
                </a:lnTo>
                <a:lnTo>
                  <a:pt x="288" y="48"/>
                </a:lnTo>
                <a:lnTo>
                  <a:pt x="290" y="48"/>
                </a:lnTo>
                <a:lnTo>
                  <a:pt x="292" y="48"/>
                </a:lnTo>
                <a:lnTo>
                  <a:pt x="292" y="49"/>
                </a:lnTo>
                <a:lnTo>
                  <a:pt x="293" y="49"/>
                </a:lnTo>
                <a:lnTo>
                  <a:pt x="295" y="49"/>
                </a:lnTo>
                <a:lnTo>
                  <a:pt x="296" y="51"/>
                </a:lnTo>
                <a:lnTo>
                  <a:pt x="296" y="52"/>
                </a:lnTo>
                <a:lnTo>
                  <a:pt x="297" y="52"/>
                </a:lnTo>
                <a:lnTo>
                  <a:pt x="297" y="53"/>
                </a:lnTo>
                <a:lnTo>
                  <a:pt x="299" y="53"/>
                </a:lnTo>
                <a:lnTo>
                  <a:pt x="301" y="53"/>
                </a:lnTo>
                <a:lnTo>
                  <a:pt x="302" y="54"/>
                </a:lnTo>
                <a:lnTo>
                  <a:pt x="301" y="55"/>
                </a:lnTo>
                <a:lnTo>
                  <a:pt x="302" y="57"/>
                </a:lnTo>
                <a:lnTo>
                  <a:pt x="302" y="55"/>
                </a:lnTo>
                <a:lnTo>
                  <a:pt x="303" y="55"/>
                </a:lnTo>
                <a:lnTo>
                  <a:pt x="304" y="55"/>
                </a:lnTo>
                <a:lnTo>
                  <a:pt x="305" y="57"/>
                </a:lnTo>
                <a:lnTo>
                  <a:pt x="305" y="58"/>
                </a:lnTo>
                <a:lnTo>
                  <a:pt x="305" y="59"/>
                </a:lnTo>
                <a:lnTo>
                  <a:pt x="305" y="60"/>
                </a:lnTo>
                <a:lnTo>
                  <a:pt x="307" y="60"/>
                </a:lnTo>
                <a:lnTo>
                  <a:pt x="309" y="60"/>
                </a:lnTo>
                <a:lnTo>
                  <a:pt x="310" y="60"/>
                </a:lnTo>
                <a:lnTo>
                  <a:pt x="310" y="59"/>
                </a:lnTo>
                <a:lnTo>
                  <a:pt x="312" y="59"/>
                </a:lnTo>
                <a:lnTo>
                  <a:pt x="314" y="59"/>
                </a:lnTo>
                <a:lnTo>
                  <a:pt x="315" y="59"/>
                </a:lnTo>
                <a:lnTo>
                  <a:pt x="316" y="59"/>
                </a:lnTo>
                <a:lnTo>
                  <a:pt x="317" y="59"/>
                </a:lnTo>
                <a:lnTo>
                  <a:pt x="317" y="60"/>
                </a:lnTo>
                <a:lnTo>
                  <a:pt x="320" y="61"/>
                </a:lnTo>
                <a:lnTo>
                  <a:pt x="322" y="61"/>
                </a:lnTo>
                <a:lnTo>
                  <a:pt x="323" y="62"/>
                </a:lnTo>
                <a:lnTo>
                  <a:pt x="327" y="60"/>
                </a:lnTo>
                <a:lnTo>
                  <a:pt x="329" y="60"/>
                </a:lnTo>
                <a:lnTo>
                  <a:pt x="333" y="61"/>
                </a:lnTo>
                <a:lnTo>
                  <a:pt x="334" y="61"/>
                </a:lnTo>
                <a:lnTo>
                  <a:pt x="336" y="61"/>
                </a:lnTo>
                <a:lnTo>
                  <a:pt x="339" y="62"/>
                </a:lnTo>
                <a:lnTo>
                  <a:pt x="340" y="66"/>
                </a:lnTo>
                <a:lnTo>
                  <a:pt x="341" y="66"/>
                </a:lnTo>
                <a:lnTo>
                  <a:pt x="341" y="67"/>
                </a:lnTo>
                <a:lnTo>
                  <a:pt x="342" y="68"/>
                </a:lnTo>
                <a:lnTo>
                  <a:pt x="343" y="68"/>
                </a:lnTo>
                <a:lnTo>
                  <a:pt x="343" y="70"/>
                </a:lnTo>
                <a:lnTo>
                  <a:pt x="344" y="71"/>
                </a:lnTo>
                <a:lnTo>
                  <a:pt x="344" y="72"/>
                </a:lnTo>
                <a:lnTo>
                  <a:pt x="346" y="72"/>
                </a:lnTo>
                <a:lnTo>
                  <a:pt x="347" y="72"/>
                </a:lnTo>
                <a:lnTo>
                  <a:pt x="348" y="72"/>
                </a:lnTo>
                <a:lnTo>
                  <a:pt x="349" y="72"/>
                </a:lnTo>
                <a:lnTo>
                  <a:pt x="350" y="72"/>
                </a:lnTo>
                <a:lnTo>
                  <a:pt x="353" y="73"/>
                </a:lnTo>
                <a:lnTo>
                  <a:pt x="353" y="74"/>
                </a:lnTo>
                <a:lnTo>
                  <a:pt x="354" y="74"/>
                </a:lnTo>
                <a:lnTo>
                  <a:pt x="355" y="73"/>
                </a:lnTo>
                <a:lnTo>
                  <a:pt x="357" y="73"/>
                </a:lnTo>
                <a:lnTo>
                  <a:pt x="357" y="74"/>
                </a:lnTo>
                <a:lnTo>
                  <a:pt x="360" y="73"/>
                </a:lnTo>
                <a:lnTo>
                  <a:pt x="361" y="74"/>
                </a:lnTo>
                <a:lnTo>
                  <a:pt x="362" y="73"/>
                </a:lnTo>
                <a:lnTo>
                  <a:pt x="366" y="73"/>
                </a:lnTo>
                <a:lnTo>
                  <a:pt x="367" y="73"/>
                </a:lnTo>
                <a:lnTo>
                  <a:pt x="367" y="74"/>
                </a:lnTo>
                <a:lnTo>
                  <a:pt x="368" y="74"/>
                </a:lnTo>
                <a:lnTo>
                  <a:pt x="368" y="75"/>
                </a:lnTo>
                <a:lnTo>
                  <a:pt x="369" y="75"/>
                </a:lnTo>
                <a:lnTo>
                  <a:pt x="373" y="77"/>
                </a:lnTo>
                <a:lnTo>
                  <a:pt x="374" y="77"/>
                </a:lnTo>
                <a:lnTo>
                  <a:pt x="375" y="77"/>
                </a:lnTo>
                <a:lnTo>
                  <a:pt x="378" y="75"/>
                </a:lnTo>
                <a:lnTo>
                  <a:pt x="379" y="77"/>
                </a:lnTo>
                <a:lnTo>
                  <a:pt x="380" y="77"/>
                </a:lnTo>
                <a:lnTo>
                  <a:pt x="381" y="77"/>
                </a:lnTo>
                <a:lnTo>
                  <a:pt x="382" y="78"/>
                </a:lnTo>
                <a:lnTo>
                  <a:pt x="387" y="79"/>
                </a:lnTo>
                <a:lnTo>
                  <a:pt x="389" y="79"/>
                </a:lnTo>
                <a:lnTo>
                  <a:pt x="388" y="80"/>
                </a:lnTo>
                <a:lnTo>
                  <a:pt x="389" y="80"/>
                </a:lnTo>
                <a:lnTo>
                  <a:pt x="388" y="81"/>
                </a:lnTo>
                <a:lnTo>
                  <a:pt x="386" y="87"/>
                </a:lnTo>
                <a:lnTo>
                  <a:pt x="382" y="89"/>
                </a:lnTo>
                <a:lnTo>
                  <a:pt x="381" y="90"/>
                </a:lnTo>
                <a:lnTo>
                  <a:pt x="380" y="92"/>
                </a:lnTo>
                <a:lnTo>
                  <a:pt x="378" y="92"/>
                </a:lnTo>
                <a:lnTo>
                  <a:pt x="378" y="96"/>
                </a:lnTo>
                <a:lnTo>
                  <a:pt x="375" y="100"/>
                </a:lnTo>
                <a:lnTo>
                  <a:pt x="375" y="104"/>
                </a:lnTo>
                <a:lnTo>
                  <a:pt x="374" y="105"/>
                </a:lnTo>
                <a:lnTo>
                  <a:pt x="374" y="107"/>
                </a:lnTo>
                <a:lnTo>
                  <a:pt x="371" y="112"/>
                </a:lnTo>
                <a:lnTo>
                  <a:pt x="371" y="113"/>
                </a:lnTo>
                <a:lnTo>
                  <a:pt x="372" y="116"/>
                </a:lnTo>
                <a:lnTo>
                  <a:pt x="373" y="117"/>
                </a:lnTo>
                <a:lnTo>
                  <a:pt x="373" y="118"/>
                </a:lnTo>
                <a:lnTo>
                  <a:pt x="372" y="119"/>
                </a:lnTo>
                <a:lnTo>
                  <a:pt x="373" y="119"/>
                </a:lnTo>
                <a:lnTo>
                  <a:pt x="372" y="121"/>
                </a:lnTo>
                <a:lnTo>
                  <a:pt x="372" y="122"/>
                </a:lnTo>
                <a:lnTo>
                  <a:pt x="371" y="124"/>
                </a:lnTo>
                <a:lnTo>
                  <a:pt x="372" y="125"/>
                </a:lnTo>
                <a:lnTo>
                  <a:pt x="371" y="126"/>
                </a:lnTo>
                <a:lnTo>
                  <a:pt x="371" y="128"/>
                </a:lnTo>
                <a:lnTo>
                  <a:pt x="371" y="129"/>
                </a:lnTo>
                <a:lnTo>
                  <a:pt x="373" y="132"/>
                </a:lnTo>
              </a:path>
            </a:pathLst>
          </a:custGeom>
          <a:gradFill rotWithShape="1">
            <a:gsLst>
              <a:gs pos="0">
                <a:srgbClr val="6600CC"/>
              </a:gs>
              <a:gs pos="100000">
                <a:srgbClr val="FF00FF"/>
              </a:gs>
            </a:gsLst>
            <a:lin ang="5400000" scaled="1"/>
          </a:gradFill>
          <a:ln w="3175" cmpd="sng">
            <a:solidFill>
              <a:schemeClr val="bg2"/>
            </a:solidFill>
            <a:prstDash val="solid"/>
            <a:round/>
            <a:headEnd/>
            <a:tailEnd/>
          </a:ln>
        </p:spPr>
        <p:txBody>
          <a:bodyPr/>
          <a:lstStyle/>
          <a:p>
            <a:endParaRPr lang="en-US"/>
          </a:p>
        </p:txBody>
      </p:sp>
      <p:sp>
        <p:nvSpPr>
          <p:cNvPr id="34265" name="Freeform 473"/>
          <p:cNvSpPr>
            <a:spLocks/>
          </p:cNvSpPr>
          <p:nvPr/>
        </p:nvSpPr>
        <p:spPr bwMode="auto">
          <a:xfrm>
            <a:off x="4135438" y="2308225"/>
            <a:ext cx="234950" cy="157163"/>
          </a:xfrm>
          <a:custGeom>
            <a:avLst/>
            <a:gdLst>
              <a:gd name="T0" fmla="*/ 2147483646 w 295"/>
              <a:gd name="T1" fmla="*/ 1970353321 h 199"/>
              <a:gd name="T2" fmla="*/ 2147483646 w 295"/>
              <a:gd name="T3" fmla="*/ 1970353321 h 199"/>
              <a:gd name="T4" fmla="*/ 2147483646 w 295"/>
              <a:gd name="T5" fmla="*/ 2147483646 h 199"/>
              <a:gd name="T6" fmla="*/ 2147483646 w 295"/>
              <a:gd name="T7" fmla="*/ 2147483646 h 199"/>
              <a:gd name="T8" fmla="*/ 2147483646 w 295"/>
              <a:gd name="T9" fmla="*/ 2147483646 h 199"/>
              <a:gd name="T10" fmla="*/ 2147483646 w 295"/>
              <a:gd name="T11" fmla="*/ 2147483646 h 199"/>
              <a:gd name="T12" fmla="*/ 2147483646 w 295"/>
              <a:gd name="T13" fmla="*/ 2147483646 h 199"/>
              <a:gd name="T14" fmla="*/ 2147483646 w 295"/>
              <a:gd name="T15" fmla="*/ 2147483646 h 199"/>
              <a:gd name="T16" fmla="*/ 2147483646 w 295"/>
              <a:gd name="T17" fmla="*/ 2147483646 h 199"/>
              <a:gd name="T18" fmla="*/ 2147483646 w 295"/>
              <a:gd name="T19" fmla="*/ 2147483646 h 199"/>
              <a:gd name="T20" fmla="*/ 2147483646 w 295"/>
              <a:gd name="T21" fmla="*/ 2147483646 h 199"/>
              <a:gd name="T22" fmla="*/ 2147483646 w 295"/>
              <a:gd name="T23" fmla="*/ 2147483646 h 199"/>
              <a:gd name="T24" fmla="*/ 2147483646 w 295"/>
              <a:gd name="T25" fmla="*/ 2147483646 h 199"/>
              <a:gd name="T26" fmla="*/ 2147483646 w 295"/>
              <a:gd name="T27" fmla="*/ 2147483646 h 199"/>
              <a:gd name="T28" fmla="*/ 2147483646 w 295"/>
              <a:gd name="T29" fmla="*/ 2147483646 h 199"/>
              <a:gd name="T30" fmla="*/ 2147483646 w 295"/>
              <a:gd name="T31" fmla="*/ 2147483646 h 199"/>
              <a:gd name="T32" fmla="*/ 2147483646 w 295"/>
              <a:gd name="T33" fmla="*/ 2147483646 h 199"/>
              <a:gd name="T34" fmla="*/ 2147483646 w 295"/>
              <a:gd name="T35" fmla="*/ 2147483646 h 199"/>
              <a:gd name="T36" fmla="*/ 2147483646 w 295"/>
              <a:gd name="T37" fmla="*/ 2147483646 h 199"/>
              <a:gd name="T38" fmla="*/ 2147483646 w 295"/>
              <a:gd name="T39" fmla="*/ 2147483646 h 199"/>
              <a:gd name="T40" fmla="*/ 2147483646 w 295"/>
              <a:gd name="T41" fmla="*/ 2147483646 h 199"/>
              <a:gd name="T42" fmla="*/ 2147483646 w 295"/>
              <a:gd name="T43" fmla="*/ 2147483646 h 199"/>
              <a:gd name="T44" fmla="*/ 2147483646 w 295"/>
              <a:gd name="T45" fmla="*/ 2147483646 h 199"/>
              <a:gd name="T46" fmla="*/ 2147483646 w 295"/>
              <a:gd name="T47" fmla="*/ 2147483646 h 199"/>
              <a:gd name="T48" fmla="*/ 2147483646 w 295"/>
              <a:gd name="T49" fmla="*/ 2147483646 h 199"/>
              <a:gd name="T50" fmla="*/ 2147483646 w 295"/>
              <a:gd name="T51" fmla="*/ 2147483646 h 199"/>
              <a:gd name="T52" fmla="*/ 2147483646 w 295"/>
              <a:gd name="T53" fmla="*/ 2147483646 h 199"/>
              <a:gd name="T54" fmla="*/ 2147483646 w 295"/>
              <a:gd name="T55" fmla="*/ 2147483646 h 199"/>
              <a:gd name="T56" fmla="*/ 2147483646 w 295"/>
              <a:gd name="T57" fmla="*/ 2147483646 h 199"/>
              <a:gd name="T58" fmla="*/ 2147483646 w 295"/>
              <a:gd name="T59" fmla="*/ 2147483646 h 199"/>
              <a:gd name="T60" fmla="*/ 2147483646 w 295"/>
              <a:gd name="T61" fmla="*/ 2147483646 h 199"/>
              <a:gd name="T62" fmla="*/ 2147483646 w 295"/>
              <a:gd name="T63" fmla="*/ 2147483646 h 199"/>
              <a:gd name="T64" fmla="*/ 2147483646 w 295"/>
              <a:gd name="T65" fmla="*/ 2147483646 h 199"/>
              <a:gd name="T66" fmla="*/ 2147483646 w 295"/>
              <a:gd name="T67" fmla="*/ 2147483646 h 199"/>
              <a:gd name="T68" fmla="*/ 2147483646 w 295"/>
              <a:gd name="T69" fmla="*/ 2147483646 h 199"/>
              <a:gd name="T70" fmla="*/ 2147483646 w 295"/>
              <a:gd name="T71" fmla="*/ 2147483646 h 199"/>
              <a:gd name="T72" fmla="*/ 2147483646 w 295"/>
              <a:gd name="T73" fmla="*/ 2147483646 h 199"/>
              <a:gd name="T74" fmla="*/ 2147483646 w 295"/>
              <a:gd name="T75" fmla="*/ 2147483646 h 199"/>
              <a:gd name="T76" fmla="*/ 2147483646 w 295"/>
              <a:gd name="T77" fmla="*/ 2147483646 h 199"/>
              <a:gd name="T78" fmla="*/ 2147483646 w 295"/>
              <a:gd name="T79" fmla="*/ 2147483646 h 199"/>
              <a:gd name="T80" fmla="*/ 2147483646 w 295"/>
              <a:gd name="T81" fmla="*/ 2147483646 h 199"/>
              <a:gd name="T82" fmla="*/ 2147483646 w 295"/>
              <a:gd name="T83" fmla="*/ 2147483646 h 199"/>
              <a:gd name="T84" fmla="*/ 2147483646 w 295"/>
              <a:gd name="T85" fmla="*/ 2147483646 h 199"/>
              <a:gd name="T86" fmla="*/ 2147483646 w 295"/>
              <a:gd name="T87" fmla="*/ 2147483646 h 199"/>
              <a:gd name="T88" fmla="*/ 2147483646 w 295"/>
              <a:gd name="T89" fmla="*/ 2147483646 h 199"/>
              <a:gd name="T90" fmla="*/ 2147483646 w 295"/>
              <a:gd name="T91" fmla="*/ 2147483646 h 199"/>
              <a:gd name="T92" fmla="*/ 2147483646 w 295"/>
              <a:gd name="T93" fmla="*/ 2147483646 h 199"/>
              <a:gd name="T94" fmla="*/ 2147483646 w 295"/>
              <a:gd name="T95" fmla="*/ 2147483646 h 199"/>
              <a:gd name="T96" fmla="*/ 2147483646 w 295"/>
              <a:gd name="T97" fmla="*/ 2147483646 h 199"/>
              <a:gd name="T98" fmla="*/ 2147483646 w 295"/>
              <a:gd name="T99" fmla="*/ 2147483646 h 199"/>
              <a:gd name="T100" fmla="*/ 2147483646 w 295"/>
              <a:gd name="T101" fmla="*/ 2147483646 h 199"/>
              <a:gd name="T102" fmla="*/ 2147483646 w 295"/>
              <a:gd name="T103" fmla="*/ 2147483646 h 199"/>
              <a:gd name="T104" fmla="*/ 2147483646 w 295"/>
              <a:gd name="T105" fmla="*/ 2147483646 h 199"/>
              <a:gd name="T106" fmla="*/ 2147483646 w 295"/>
              <a:gd name="T107" fmla="*/ 2147483646 h 199"/>
              <a:gd name="T108" fmla="*/ 2020936363 w 295"/>
              <a:gd name="T109" fmla="*/ 2147483646 h 199"/>
              <a:gd name="T110" fmla="*/ 2147483646 w 295"/>
              <a:gd name="T111" fmla="*/ 2147483646 h 199"/>
              <a:gd name="T112" fmla="*/ 2147483646 w 295"/>
              <a:gd name="T113" fmla="*/ 2147483646 h 199"/>
              <a:gd name="T114" fmla="*/ 2147483646 w 295"/>
              <a:gd name="T115" fmla="*/ 2147483646 h 199"/>
              <a:gd name="T116" fmla="*/ 2147483646 w 295"/>
              <a:gd name="T117" fmla="*/ 2147483646 h 199"/>
              <a:gd name="T118" fmla="*/ 2147483646 w 295"/>
              <a:gd name="T119" fmla="*/ 2147483646 h 199"/>
              <a:gd name="T120" fmla="*/ 2147483646 w 295"/>
              <a:gd name="T121" fmla="*/ 2147483646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5" h="199">
                <a:moveTo>
                  <a:pt x="286" y="0"/>
                </a:moveTo>
                <a:lnTo>
                  <a:pt x="285" y="0"/>
                </a:lnTo>
                <a:lnTo>
                  <a:pt x="285" y="2"/>
                </a:lnTo>
                <a:lnTo>
                  <a:pt x="284" y="2"/>
                </a:lnTo>
                <a:lnTo>
                  <a:pt x="284" y="3"/>
                </a:lnTo>
                <a:lnTo>
                  <a:pt x="282" y="4"/>
                </a:lnTo>
                <a:lnTo>
                  <a:pt x="281" y="4"/>
                </a:lnTo>
                <a:lnTo>
                  <a:pt x="281" y="5"/>
                </a:lnTo>
                <a:lnTo>
                  <a:pt x="280" y="6"/>
                </a:lnTo>
                <a:lnTo>
                  <a:pt x="278" y="6"/>
                </a:lnTo>
                <a:lnTo>
                  <a:pt x="275" y="6"/>
                </a:lnTo>
                <a:lnTo>
                  <a:pt x="273" y="5"/>
                </a:lnTo>
                <a:lnTo>
                  <a:pt x="274" y="4"/>
                </a:lnTo>
                <a:lnTo>
                  <a:pt x="273" y="4"/>
                </a:lnTo>
                <a:lnTo>
                  <a:pt x="269" y="4"/>
                </a:lnTo>
                <a:lnTo>
                  <a:pt x="267" y="4"/>
                </a:lnTo>
                <a:lnTo>
                  <a:pt x="267" y="5"/>
                </a:lnTo>
                <a:lnTo>
                  <a:pt x="265" y="7"/>
                </a:lnTo>
                <a:lnTo>
                  <a:pt x="263" y="9"/>
                </a:lnTo>
                <a:lnTo>
                  <a:pt x="266" y="9"/>
                </a:lnTo>
                <a:lnTo>
                  <a:pt x="268" y="7"/>
                </a:lnTo>
                <a:lnTo>
                  <a:pt x="269" y="9"/>
                </a:lnTo>
                <a:lnTo>
                  <a:pt x="268" y="10"/>
                </a:lnTo>
                <a:lnTo>
                  <a:pt x="267" y="11"/>
                </a:lnTo>
                <a:lnTo>
                  <a:pt x="267" y="12"/>
                </a:lnTo>
                <a:lnTo>
                  <a:pt x="266" y="12"/>
                </a:lnTo>
                <a:lnTo>
                  <a:pt x="265" y="15"/>
                </a:lnTo>
                <a:lnTo>
                  <a:pt x="263" y="16"/>
                </a:lnTo>
                <a:lnTo>
                  <a:pt x="261" y="17"/>
                </a:lnTo>
                <a:lnTo>
                  <a:pt x="260" y="19"/>
                </a:lnTo>
                <a:lnTo>
                  <a:pt x="259" y="19"/>
                </a:lnTo>
                <a:lnTo>
                  <a:pt x="257" y="19"/>
                </a:lnTo>
                <a:lnTo>
                  <a:pt x="256" y="23"/>
                </a:lnTo>
                <a:lnTo>
                  <a:pt x="253" y="24"/>
                </a:lnTo>
                <a:lnTo>
                  <a:pt x="252" y="25"/>
                </a:lnTo>
                <a:lnTo>
                  <a:pt x="252" y="26"/>
                </a:lnTo>
                <a:lnTo>
                  <a:pt x="252" y="28"/>
                </a:lnTo>
                <a:lnTo>
                  <a:pt x="252" y="29"/>
                </a:lnTo>
                <a:lnTo>
                  <a:pt x="252" y="30"/>
                </a:lnTo>
                <a:lnTo>
                  <a:pt x="248" y="32"/>
                </a:lnTo>
                <a:lnTo>
                  <a:pt x="246" y="35"/>
                </a:lnTo>
                <a:lnTo>
                  <a:pt x="242" y="38"/>
                </a:lnTo>
                <a:lnTo>
                  <a:pt x="243" y="39"/>
                </a:lnTo>
                <a:lnTo>
                  <a:pt x="243" y="41"/>
                </a:lnTo>
                <a:lnTo>
                  <a:pt x="242" y="42"/>
                </a:lnTo>
                <a:lnTo>
                  <a:pt x="241" y="43"/>
                </a:lnTo>
                <a:lnTo>
                  <a:pt x="242" y="44"/>
                </a:lnTo>
                <a:lnTo>
                  <a:pt x="243" y="45"/>
                </a:lnTo>
                <a:lnTo>
                  <a:pt x="244" y="47"/>
                </a:lnTo>
                <a:lnTo>
                  <a:pt x="243" y="47"/>
                </a:lnTo>
                <a:lnTo>
                  <a:pt x="242" y="50"/>
                </a:lnTo>
                <a:lnTo>
                  <a:pt x="242" y="51"/>
                </a:lnTo>
                <a:lnTo>
                  <a:pt x="241" y="51"/>
                </a:lnTo>
                <a:lnTo>
                  <a:pt x="238" y="53"/>
                </a:lnTo>
                <a:lnTo>
                  <a:pt x="237" y="54"/>
                </a:lnTo>
                <a:lnTo>
                  <a:pt x="240" y="55"/>
                </a:lnTo>
                <a:lnTo>
                  <a:pt x="242" y="54"/>
                </a:lnTo>
                <a:lnTo>
                  <a:pt x="243" y="54"/>
                </a:lnTo>
                <a:lnTo>
                  <a:pt x="244" y="54"/>
                </a:lnTo>
                <a:lnTo>
                  <a:pt x="246" y="53"/>
                </a:lnTo>
                <a:lnTo>
                  <a:pt x="247" y="50"/>
                </a:lnTo>
                <a:lnTo>
                  <a:pt x="246" y="50"/>
                </a:lnTo>
                <a:lnTo>
                  <a:pt x="247" y="48"/>
                </a:lnTo>
                <a:lnTo>
                  <a:pt x="246" y="48"/>
                </a:lnTo>
                <a:lnTo>
                  <a:pt x="246" y="47"/>
                </a:lnTo>
                <a:lnTo>
                  <a:pt x="247" y="47"/>
                </a:lnTo>
                <a:lnTo>
                  <a:pt x="249" y="44"/>
                </a:lnTo>
                <a:lnTo>
                  <a:pt x="250" y="45"/>
                </a:lnTo>
                <a:lnTo>
                  <a:pt x="252" y="44"/>
                </a:lnTo>
                <a:lnTo>
                  <a:pt x="253" y="44"/>
                </a:lnTo>
                <a:lnTo>
                  <a:pt x="254" y="43"/>
                </a:lnTo>
                <a:lnTo>
                  <a:pt x="257" y="43"/>
                </a:lnTo>
                <a:lnTo>
                  <a:pt x="259" y="43"/>
                </a:lnTo>
                <a:lnTo>
                  <a:pt x="261" y="43"/>
                </a:lnTo>
                <a:lnTo>
                  <a:pt x="263" y="44"/>
                </a:lnTo>
                <a:lnTo>
                  <a:pt x="262" y="45"/>
                </a:lnTo>
                <a:lnTo>
                  <a:pt x="262" y="47"/>
                </a:lnTo>
                <a:lnTo>
                  <a:pt x="263" y="47"/>
                </a:lnTo>
                <a:lnTo>
                  <a:pt x="265" y="48"/>
                </a:lnTo>
                <a:lnTo>
                  <a:pt x="265" y="49"/>
                </a:lnTo>
                <a:lnTo>
                  <a:pt x="265" y="50"/>
                </a:lnTo>
                <a:lnTo>
                  <a:pt x="263" y="50"/>
                </a:lnTo>
                <a:lnTo>
                  <a:pt x="263" y="51"/>
                </a:lnTo>
                <a:lnTo>
                  <a:pt x="263" y="53"/>
                </a:lnTo>
                <a:lnTo>
                  <a:pt x="263" y="54"/>
                </a:lnTo>
                <a:lnTo>
                  <a:pt x="265" y="55"/>
                </a:lnTo>
                <a:lnTo>
                  <a:pt x="266" y="55"/>
                </a:lnTo>
                <a:lnTo>
                  <a:pt x="266" y="57"/>
                </a:lnTo>
                <a:lnTo>
                  <a:pt x="267" y="58"/>
                </a:lnTo>
                <a:lnTo>
                  <a:pt x="269" y="61"/>
                </a:lnTo>
                <a:lnTo>
                  <a:pt x="270" y="62"/>
                </a:lnTo>
                <a:lnTo>
                  <a:pt x="270" y="63"/>
                </a:lnTo>
                <a:lnTo>
                  <a:pt x="269" y="66"/>
                </a:lnTo>
                <a:lnTo>
                  <a:pt x="268" y="67"/>
                </a:lnTo>
                <a:lnTo>
                  <a:pt x="267" y="67"/>
                </a:lnTo>
                <a:lnTo>
                  <a:pt x="265" y="67"/>
                </a:lnTo>
                <a:lnTo>
                  <a:pt x="265" y="68"/>
                </a:lnTo>
                <a:lnTo>
                  <a:pt x="265" y="69"/>
                </a:lnTo>
                <a:lnTo>
                  <a:pt x="265" y="71"/>
                </a:lnTo>
                <a:lnTo>
                  <a:pt x="266" y="71"/>
                </a:lnTo>
                <a:lnTo>
                  <a:pt x="267" y="73"/>
                </a:lnTo>
                <a:lnTo>
                  <a:pt x="268" y="74"/>
                </a:lnTo>
                <a:lnTo>
                  <a:pt x="270" y="74"/>
                </a:lnTo>
                <a:lnTo>
                  <a:pt x="270" y="77"/>
                </a:lnTo>
                <a:lnTo>
                  <a:pt x="272" y="79"/>
                </a:lnTo>
                <a:lnTo>
                  <a:pt x="273" y="81"/>
                </a:lnTo>
                <a:lnTo>
                  <a:pt x="275" y="82"/>
                </a:lnTo>
                <a:lnTo>
                  <a:pt x="276" y="85"/>
                </a:lnTo>
                <a:lnTo>
                  <a:pt x="274" y="87"/>
                </a:lnTo>
                <a:lnTo>
                  <a:pt x="275" y="88"/>
                </a:lnTo>
                <a:lnTo>
                  <a:pt x="274" y="90"/>
                </a:lnTo>
                <a:lnTo>
                  <a:pt x="272" y="90"/>
                </a:lnTo>
                <a:lnTo>
                  <a:pt x="270" y="90"/>
                </a:lnTo>
                <a:lnTo>
                  <a:pt x="269" y="92"/>
                </a:lnTo>
                <a:lnTo>
                  <a:pt x="267" y="93"/>
                </a:lnTo>
                <a:lnTo>
                  <a:pt x="268" y="93"/>
                </a:lnTo>
                <a:lnTo>
                  <a:pt x="267" y="94"/>
                </a:lnTo>
                <a:lnTo>
                  <a:pt x="265" y="93"/>
                </a:lnTo>
                <a:lnTo>
                  <a:pt x="260" y="94"/>
                </a:lnTo>
                <a:lnTo>
                  <a:pt x="261" y="96"/>
                </a:lnTo>
                <a:lnTo>
                  <a:pt x="261" y="98"/>
                </a:lnTo>
                <a:lnTo>
                  <a:pt x="263" y="98"/>
                </a:lnTo>
                <a:lnTo>
                  <a:pt x="263" y="100"/>
                </a:lnTo>
                <a:lnTo>
                  <a:pt x="265" y="102"/>
                </a:lnTo>
                <a:lnTo>
                  <a:pt x="266" y="103"/>
                </a:lnTo>
                <a:lnTo>
                  <a:pt x="270" y="105"/>
                </a:lnTo>
                <a:lnTo>
                  <a:pt x="272" y="105"/>
                </a:lnTo>
                <a:lnTo>
                  <a:pt x="272" y="106"/>
                </a:lnTo>
                <a:lnTo>
                  <a:pt x="272" y="108"/>
                </a:lnTo>
                <a:lnTo>
                  <a:pt x="274" y="111"/>
                </a:lnTo>
                <a:lnTo>
                  <a:pt x="273" y="111"/>
                </a:lnTo>
                <a:lnTo>
                  <a:pt x="270" y="111"/>
                </a:lnTo>
                <a:lnTo>
                  <a:pt x="270" y="112"/>
                </a:lnTo>
                <a:lnTo>
                  <a:pt x="270" y="113"/>
                </a:lnTo>
                <a:lnTo>
                  <a:pt x="269" y="115"/>
                </a:lnTo>
                <a:lnTo>
                  <a:pt x="268" y="115"/>
                </a:lnTo>
                <a:lnTo>
                  <a:pt x="267" y="116"/>
                </a:lnTo>
                <a:lnTo>
                  <a:pt x="268" y="118"/>
                </a:lnTo>
                <a:lnTo>
                  <a:pt x="268" y="119"/>
                </a:lnTo>
                <a:lnTo>
                  <a:pt x="269" y="120"/>
                </a:lnTo>
                <a:lnTo>
                  <a:pt x="268" y="120"/>
                </a:lnTo>
                <a:lnTo>
                  <a:pt x="269" y="121"/>
                </a:lnTo>
                <a:lnTo>
                  <a:pt x="268" y="122"/>
                </a:lnTo>
                <a:lnTo>
                  <a:pt x="272" y="126"/>
                </a:lnTo>
                <a:lnTo>
                  <a:pt x="273" y="128"/>
                </a:lnTo>
                <a:lnTo>
                  <a:pt x="278" y="130"/>
                </a:lnTo>
                <a:lnTo>
                  <a:pt x="279" y="130"/>
                </a:lnTo>
                <a:lnTo>
                  <a:pt x="280" y="130"/>
                </a:lnTo>
                <a:lnTo>
                  <a:pt x="282" y="131"/>
                </a:lnTo>
                <a:lnTo>
                  <a:pt x="284" y="132"/>
                </a:lnTo>
                <a:lnTo>
                  <a:pt x="287" y="131"/>
                </a:lnTo>
                <a:lnTo>
                  <a:pt x="291" y="132"/>
                </a:lnTo>
                <a:lnTo>
                  <a:pt x="292" y="130"/>
                </a:lnTo>
                <a:lnTo>
                  <a:pt x="293" y="131"/>
                </a:lnTo>
                <a:lnTo>
                  <a:pt x="293" y="132"/>
                </a:lnTo>
                <a:lnTo>
                  <a:pt x="295" y="134"/>
                </a:lnTo>
                <a:lnTo>
                  <a:pt x="295" y="135"/>
                </a:lnTo>
                <a:lnTo>
                  <a:pt x="294" y="135"/>
                </a:lnTo>
                <a:lnTo>
                  <a:pt x="293" y="135"/>
                </a:lnTo>
                <a:lnTo>
                  <a:pt x="293" y="137"/>
                </a:lnTo>
                <a:lnTo>
                  <a:pt x="292" y="138"/>
                </a:lnTo>
                <a:lnTo>
                  <a:pt x="291" y="138"/>
                </a:lnTo>
                <a:lnTo>
                  <a:pt x="291" y="140"/>
                </a:lnTo>
                <a:lnTo>
                  <a:pt x="288" y="141"/>
                </a:lnTo>
                <a:lnTo>
                  <a:pt x="288" y="144"/>
                </a:lnTo>
                <a:lnTo>
                  <a:pt x="288" y="146"/>
                </a:lnTo>
                <a:lnTo>
                  <a:pt x="287" y="146"/>
                </a:lnTo>
                <a:lnTo>
                  <a:pt x="286" y="147"/>
                </a:lnTo>
                <a:lnTo>
                  <a:pt x="284" y="147"/>
                </a:lnTo>
                <a:lnTo>
                  <a:pt x="284" y="150"/>
                </a:lnTo>
                <a:lnTo>
                  <a:pt x="282" y="150"/>
                </a:lnTo>
                <a:lnTo>
                  <a:pt x="282" y="148"/>
                </a:lnTo>
                <a:lnTo>
                  <a:pt x="281" y="148"/>
                </a:lnTo>
                <a:lnTo>
                  <a:pt x="280" y="150"/>
                </a:lnTo>
                <a:lnTo>
                  <a:pt x="278" y="152"/>
                </a:lnTo>
                <a:lnTo>
                  <a:pt x="278" y="154"/>
                </a:lnTo>
                <a:lnTo>
                  <a:pt x="275" y="153"/>
                </a:lnTo>
                <a:lnTo>
                  <a:pt x="274" y="154"/>
                </a:lnTo>
                <a:lnTo>
                  <a:pt x="272" y="156"/>
                </a:lnTo>
                <a:lnTo>
                  <a:pt x="272" y="157"/>
                </a:lnTo>
                <a:lnTo>
                  <a:pt x="270" y="158"/>
                </a:lnTo>
                <a:lnTo>
                  <a:pt x="269" y="159"/>
                </a:lnTo>
                <a:lnTo>
                  <a:pt x="266" y="159"/>
                </a:lnTo>
                <a:lnTo>
                  <a:pt x="265" y="163"/>
                </a:lnTo>
                <a:lnTo>
                  <a:pt x="260" y="165"/>
                </a:lnTo>
                <a:lnTo>
                  <a:pt x="263" y="165"/>
                </a:lnTo>
                <a:lnTo>
                  <a:pt x="263" y="167"/>
                </a:lnTo>
                <a:lnTo>
                  <a:pt x="262" y="167"/>
                </a:lnTo>
                <a:lnTo>
                  <a:pt x="262" y="169"/>
                </a:lnTo>
                <a:lnTo>
                  <a:pt x="261" y="167"/>
                </a:lnTo>
                <a:lnTo>
                  <a:pt x="259" y="169"/>
                </a:lnTo>
                <a:lnTo>
                  <a:pt x="254" y="170"/>
                </a:lnTo>
                <a:lnTo>
                  <a:pt x="254" y="171"/>
                </a:lnTo>
                <a:lnTo>
                  <a:pt x="253" y="171"/>
                </a:lnTo>
                <a:lnTo>
                  <a:pt x="252" y="171"/>
                </a:lnTo>
                <a:lnTo>
                  <a:pt x="248" y="171"/>
                </a:lnTo>
                <a:lnTo>
                  <a:pt x="248" y="172"/>
                </a:lnTo>
                <a:lnTo>
                  <a:pt x="248" y="175"/>
                </a:lnTo>
                <a:lnTo>
                  <a:pt x="246" y="175"/>
                </a:lnTo>
                <a:lnTo>
                  <a:pt x="246" y="173"/>
                </a:lnTo>
                <a:lnTo>
                  <a:pt x="247" y="172"/>
                </a:lnTo>
                <a:lnTo>
                  <a:pt x="246" y="172"/>
                </a:lnTo>
                <a:lnTo>
                  <a:pt x="243" y="172"/>
                </a:lnTo>
                <a:lnTo>
                  <a:pt x="243" y="171"/>
                </a:lnTo>
                <a:lnTo>
                  <a:pt x="242" y="171"/>
                </a:lnTo>
                <a:lnTo>
                  <a:pt x="241" y="171"/>
                </a:lnTo>
                <a:lnTo>
                  <a:pt x="240" y="171"/>
                </a:lnTo>
                <a:lnTo>
                  <a:pt x="240" y="172"/>
                </a:lnTo>
                <a:lnTo>
                  <a:pt x="236" y="172"/>
                </a:lnTo>
                <a:lnTo>
                  <a:pt x="236" y="171"/>
                </a:lnTo>
                <a:lnTo>
                  <a:pt x="233" y="170"/>
                </a:lnTo>
                <a:lnTo>
                  <a:pt x="233" y="169"/>
                </a:lnTo>
                <a:lnTo>
                  <a:pt x="230" y="169"/>
                </a:lnTo>
                <a:lnTo>
                  <a:pt x="229" y="169"/>
                </a:lnTo>
                <a:lnTo>
                  <a:pt x="228" y="167"/>
                </a:lnTo>
                <a:lnTo>
                  <a:pt x="227" y="167"/>
                </a:lnTo>
                <a:lnTo>
                  <a:pt x="225" y="167"/>
                </a:lnTo>
                <a:lnTo>
                  <a:pt x="223" y="166"/>
                </a:lnTo>
                <a:lnTo>
                  <a:pt x="222" y="166"/>
                </a:lnTo>
                <a:lnTo>
                  <a:pt x="223" y="165"/>
                </a:lnTo>
                <a:lnTo>
                  <a:pt x="222" y="164"/>
                </a:lnTo>
                <a:lnTo>
                  <a:pt x="222" y="163"/>
                </a:lnTo>
                <a:lnTo>
                  <a:pt x="221" y="162"/>
                </a:lnTo>
                <a:lnTo>
                  <a:pt x="218" y="163"/>
                </a:lnTo>
                <a:lnTo>
                  <a:pt x="217" y="163"/>
                </a:lnTo>
                <a:lnTo>
                  <a:pt x="214" y="163"/>
                </a:lnTo>
                <a:lnTo>
                  <a:pt x="212" y="163"/>
                </a:lnTo>
                <a:lnTo>
                  <a:pt x="211" y="162"/>
                </a:lnTo>
                <a:lnTo>
                  <a:pt x="209" y="159"/>
                </a:lnTo>
                <a:lnTo>
                  <a:pt x="208" y="159"/>
                </a:lnTo>
                <a:lnTo>
                  <a:pt x="206" y="158"/>
                </a:lnTo>
                <a:lnTo>
                  <a:pt x="206" y="159"/>
                </a:lnTo>
                <a:lnTo>
                  <a:pt x="205" y="159"/>
                </a:lnTo>
                <a:lnTo>
                  <a:pt x="206" y="160"/>
                </a:lnTo>
                <a:lnTo>
                  <a:pt x="205" y="160"/>
                </a:lnTo>
                <a:lnTo>
                  <a:pt x="205" y="163"/>
                </a:lnTo>
                <a:lnTo>
                  <a:pt x="203" y="162"/>
                </a:lnTo>
                <a:lnTo>
                  <a:pt x="199" y="162"/>
                </a:lnTo>
                <a:lnTo>
                  <a:pt x="198" y="160"/>
                </a:lnTo>
                <a:lnTo>
                  <a:pt x="201" y="160"/>
                </a:lnTo>
                <a:lnTo>
                  <a:pt x="201" y="159"/>
                </a:lnTo>
                <a:lnTo>
                  <a:pt x="199" y="159"/>
                </a:lnTo>
                <a:lnTo>
                  <a:pt x="199" y="160"/>
                </a:lnTo>
                <a:lnTo>
                  <a:pt x="198" y="159"/>
                </a:lnTo>
                <a:lnTo>
                  <a:pt x="198" y="158"/>
                </a:lnTo>
                <a:lnTo>
                  <a:pt x="193" y="158"/>
                </a:lnTo>
                <a:lnTo>
                  <a:pt x="192" y="158"/>
                </a:lnTo>
                <a:lnTo>
                  <a:pt x="191" y="158"/>
                </a:lnTo>
                <a:lnTo>
                  <a:pt x="188" y="158"/>
                </a:lnTo>
                <a:lnTo>
                  <a:pt x="185" y="157"/>
                </a:lnTo>
                <a:lnTo>
                  <a:pt x="184" y="157"/>
                </a:lnTo>
                <a:lnTo>
                  <a:pt x="184" y="156"/>
                </a:lnTo>
                <a:lnTo>
                  <a:pt x="184" y="154"/>
                </a:lnTo>
                <a:lnTo>
                  <a:pt x="183" y="154"/>
                </a:lnTo>
                <a:lnTo>
                  <a:pt x="179" y="154"/>
                </a:lnTo>
                <a:lnTo>
                  <a:pt x="173" y="158"/>
                </a:lnTo>
                <a:lnTo>
                  <a:pt x="172" y="159"/>
                </a:lnTo>
                <a:lnTo>
                  <a:pt x="171" y="160"/>
                </a:lnTo>
                <a:lnTo>
                  <a:pt x="169" y="162"/>
                </a:lnTo>
                <a:lnTo>
                  <a:pt x="165" y="165"/>
                </a:lnTo>
                <a:lnTo>
                  <a:pt x="163" y="164"/>
                </a:lnTo>
                <a:lnTo>
                  <a:pt x="161" y="164"/>
                </a:lnTo>
                <a:lnTo>
                  <a:pt x="157" y="166"/>
                </a:lnTo>
                <a:lnTo>
                  <a:pt x="153" y="170"/>
                </a:lnTo>
                <a:lnTo>
                  <a:pt x="152" y="172"/>
                </a:lnTo>
                <a:lnTo>
                  <a:pt x="151" y="171"/>
                </a:lnTo>
                <a:lnTo>
                  <a:pt x="151" y="172"/>
                </a:lnTo>
                <a:lnTo>
                  <a:pt x="152" y="172"/>
                </a:lnTo>
                <a:lnTo>
                  <a:pt x="151" y="177"/>
                </a:lnTo>
                <a:lnTo>
                  <a:pt x="150" y="176"/>
                </a:lnTo>
                <a:lnTo>
                  <a:pt x="150" y="177"/>
                </a:lnTo>
                <a:lnTo>
                  <a:pt x="151" y="178"/>
                </a:lnTo>
                <a:lnTo>
                  <a:pt x="151" y="182"/>
                </a:lnTo>
                <a:lnTo>
                  <a:pt x="151" y="186"/>
                </a:lnTo>
                <a:lnTo>
                  <a:pt x="152" y="192"/>
                </a:lnTo>
                <a:lnTo>
                  <a:pt x="153" y="194"/>
                </a:lnTo>
                <a:lnTo>
                  <a:pt x="153" y="195"/>
                </a:lnTo>
                <a:lnTo>
                  <a:pt x="154" y="196"/>
                </a:lnTo>
                <a:lnTo>
                  <a:pt x="152" y="196"/>
                </a:lnTo>
                <a:lnTo>
                  <a:pt x="152" y="197"/>
                </a:lnTo>
                <a:lnTo>
                  <a:pt x="150" y="195"/>
                </a:lnTo>
                <a:lnTo>
                  <a:pt x="148" y="195"/>
                </a:lnTo>
                <a:lnTo>
                  <a:pt x="147" y="196"/>
                </a:lnTo>
                <a:lnTo>
                  <a:pt x="145" y="196"/>
                </a:lnTo>
                <a:lnTo>
                  <a:pt x="144" y="197"/>
                </a:lnTo>
                <a:lnTo>
                  <a:pt x="139" y="197"/>
                </a:lnTo>
                <a:lnTo>
                  <a:pt x="138" y="199"/>
                </a:lnTo>
                <a:lnTo>
                  <a:pt x="135" y="198"/>
                </a:lnTo>
                <a:lnTo>
                  <a:pt x="133" y="199"/>
                </a:lnTo>
                <a:lnTo>
                  <a:pt x="132" y="198"/>
                </a:lnTo>
                <a:lnTo>
                  <a:pt x="131" y="198"/>
                </a:lnTo>
                <a:lnTo>
                  <a:pt x="129" y="197"/>
                </a:lnTo>
                <a:lnTo>
                  <a:pt x="127" y="196"/>
                </a:lnTo>
                <a:lnTo>
                  <a:pt x="126" y="197"/>
                </a:lnTo>
                <a:lnTo>
                  <a:pt x="122" y="197"/>
                </a:lnTo>
                <a:lnTo>
                  <a:pt x="120" y="198"/>
                </a:lnTo>
                <a:lnTo>
                  <a:pt x="118" y="198"/>
                </a:lnTo>
                <a:lnTo>
                  <a:pt x="116" y="197"/>
                </a:lnTo>
                <a:lnTo>
                  <a:pt x="115" y="197"/>
                </a:lnTo>
                <a:lnTo>
                  <a:pt x="115" y="196"/>
                </a:lnTo>
                <a:lnTo>
                  <a:pt x="113" y="195"/>
                </a:lnTo>
                <a:lnTo>
                  <a:pt x="111" y="195"/>
                </a:lnTo>
                <a:lnTo>
                  <a:pt x="109" y="194"/>
                </a:lnTo>
                <a:lnTo>
                  <a:pt x="109" y="191"/>
                </a:lnTo>
                <a:lnTo>
                  <a:pt x="109" y="190"/>
                </a:lnTo>
                <a:lnTo>
                  <a:pt x="106" y="189"/>
                </a:lnTo>
                <a:lnTo>
                  <a:pt x="105" y="188"/>
                </a:lnTo>
                <a:lnTo>
                  <a:pt x="103" y="189"/>
                </a:lnTo>
                <a:lnTo>
                  <a:pt x="102" y="188"/>
                </a:lnTo>
                <a:lnTo>
                  <a:pt x="102" y="190"/>
                </a:lnTo>
                <a:lnTo>
                  <a:pt x="100" y="190"/>
                </a:lnTo>
                <a:lnTo>
                  <a:pt x="99" y="186"/>
                </a:lnTo>
                <a:lnTo>
                  <a:pt x="97" y="186"/>
                </a:lnTo>
                <a:lnTo>
                  <a:pt x="97" y="185"/>
                </a:lnTo>
                <a:lnTo>
                  <a:pt x="95" y="185"/>
                </a:lnTo>
                <a:lnTo>
                  <a:pt x="94" y="185"/>
                </a:lnTo>
                <a:lnTo>
                  <a:pt x="92" y="186"/>
                </a:lnTo>
                <a:lnTo>
                  <a:pt x="92" y="185"/>
                </a:lnTo>
                <a:lnTo>
                  <a:pt x="90" y="184"/>
                </a:lnTo>
                <a:lnTo>
                  <a:pt x="89" y="183"/>
                </a:lnTo>
                <a:lnTo>
                  <a:pt x="87" y="183"/>
                </a:lnTo>
                <a:lnTo>
                  <a:pt x="86" y="183"/>
                </a:lnTo>
                <a:lnTo>
                  <a:pt x="83" y="183"/>
                </a:lnTo>
                <a:lnTo>
                  <a:pt x="82" y="182"/>
                </a:lnTo>
                <a:lnTo>
                  <a:pt x="79" y="180"/>
                </a:lnTo>
                <a:lnTo>
                  <a:pt x="77" y="180"/>
                </a:lnTo>
                <a:lnTo>
                  <a:pt x="76" y="180"/>
                </a:lnTo>
                <a:lnTo>
                  <a:pt x="77" y="183"/>
                </a:lnTo>
                <a:lnTo>
                  <a:pt x="76" y="183"/>
                </a:lnTo>
                <a:lnTo>
                  <a:pt x="76" y="184"/>
                </a:lnTo>
                <a:lnTo>
                  <a:pt x="77" y="185"/>
                </a:lnTo>
                <a:lnTo>
                  <a:pt x="77" y="186"/>
                </a:lnTo>
                <a:lnTo>
                  <a:pt x="75" y="186"/>
                </a:lnTo>
                <a:lnTo>
                  <a:pt x="70" y="186"/>
                </a:lnTo>
                <a:lnTo>
                  <a:pt x="69" y="186"/>
                </a:lnTo>
                <a:lnTo>
                  <a:pt x="67" y="185"/>
                </a:lnTo>
                <a:lnTo>
                  <a:pt x="65" y="188"/>
                </a:lnTo>
                <a:lnTo>
                  <a:pt x="64" y="186"/>
                </a:lnTo>
                <a:lnTo>
                  <a:pt x="64" y="185"/>
                </a:lnTo>
                <a:lnTo>
                  <a:pt x="63" y="185"/>
                </a:lnTo>
                <a:lnTo>
                  <a:pt x="62" y="185"/>
                </a:lnTo>
                <a:lnTo>
                  <a:pt x="56" y="186"/>
                </a:lnTo>
                <a:lnTo>
                  <a:pt x="55" y="186"/>
                </a:lnTo>
                <a:lnTo>
                  <a:pt x="54" y="185"/>
                </a:lnTo>
                <a:lnTo>
                  <a:pt x="52" y="184"/>
                </a:lnTo>
                <a:lnTo>
                  <a:pt x="51" y="183"/>
                </a:lnTo>
                <a:lnTo>
                  <a:pt x="50" y="183"/>
                </a:lnTo>
                <a:lnTo>
                  <a:pt x="45" y="180"/>
                </a:lnTo>
                <a:lnTo>
                  <a:pt x="43" y="183"/>
                </a:lnTo>
                <a:lnTo>
                  <a:pt x="41" y="182"/>
                </a:lnTo>
                <a:lnTo>
                  <a:pt x="39" y="183"/>
                </a:lnTo>
                <a:lnTo>
                  <a:pt x="38" y="183"/>
                </a:lnTo>
                <a:lnTo>
                  <a:pt x="37" y="182"/>
                </a:lnTo>
                <a:lnTo>
                  <a:pt x="36" y="180"/>
                </a:lnTo>
                <a:lnTo>
                  <a:pt x="35" y="179"/>
                </a:lnTo>
                <a:lnTo>
                  <a:pt x="33" y="179"/>
                </a:lnTo>
                <a:lnTo>
                  <a:pt x="33" y="177"/>
                </a:lnTo>
                <a:lnTo>
                  <a:pt x="32" y="176"/>
                </a:lnTo>
                <a:lnTo>
                  <a:pt x="29" y="177"/>
                </a:lnTo>
                <a:lnTo>
                  <a:pt x="28" y="177"/>
                </a:lnTo>
                <a:lnTo>
                  <a:pt x="26" y="177"/>
                </a:lnTo>
                <a:lnTo>
                  <a:pt x="25" y="176"/>
                </a:lnTo>
                <a:lnTo>
                  <a:pt x="24" y="176"/>
                </a:lnTo>
                <a:lnTo>
                  <a:pt x="23" y="175"/>
                </a:lnTo>
                <a:lnTo>
                  <a:pt x="22" y="175"/>
                </a:lnTo>
                <a:lnTo>
                  <a:pt x="20" y="175"/>
                </a:lnTo>
                <a:lnTo>
                  <a:pt x="20" y="173"/>
                </a:lnTo>
                <a:lnTo>
                  <a:pt x="18" y="173"/>
                </a:lnTo>
                <a:lnTo>
                  <a:pt x="17" y="173"/>
                </a:lnTo>
                <a:lnTo>
                  <a:pt x="16" y="172"/>
                </a:lnTo>
                <a:lnTo>
                  <a:pt x="16" y="171"/>
                </a:lnTo>
                <a:lnTo>
                  <a:pt x="15" y="171"/>
                </a:lnTo>
                <a:lnTo>
                  <a:pt x="13" y="173"/>
                </a:lnTo>
                <a:lnTo>
                  <a:pt x="11" y="173"/>
                </a:lnTo>
                <a:lnTo>
                  <a:pt x="10" y="172"/>
                </a:lnTo>
                <a:lnTo>
                  <a:pt x="10" y="171"/>
                </a:lnTo>
                <a:lnTo>
                  <a:pt x="11" y="171"/>
                </a:lnTo>
                <a:lnTo>
                  <a:pt x="12" y="170"/>
                </a:lnTo>
                <a:lnTo>
                  <a:pt x="13" y="166"/>
                </a:lnTo>
                <a:lnTo>
                  <a:pt x="12" y="165"/>
                </a:lnTo>
                <a:lnTo>
                  <a:pt x="7" y="164"/>
                </a:lnTo>
                <a:lnTo>
                  <a:pt x="6" y="165"/>
                </a:lnTo>
                <a:lnTo>
                  <a:pt x="5" y="165"/>
                </a:lnTo>
                <a:lnTo>
                  <a:pt x="5" y="164"/>
                </a:lnTo>
                <a:lnTo>
                  <a:pt x="4" y="163"/>
                </a:lnTo>
                <a:lnTo>
                  <a:pt x="3" y="163"/>
                </a:lnTo>
                <a:lnTo>
                  <a:pt x="1" y="162"/>
                </a:lnTo>
                <a:lnTo>
                  <a:pt x="0" y="162"/>
                </a:lnTo>
                <a:lnTo>
                  <a:pt x="0" y="160"/>
                </a:lnTo>
                <a:lnTo>
                  <a:pt x="1" y="160"/>
                </a:lnTo>
                <a:lnTo>
                  <a:pt x="4" y="159"/>
                </a:lnTo>
                <a:lnTo>
                  <a:pt x="6" y="157"/>
                </a:lnTo>
                <a:lnTo>
                  <a:pt x="7" y="157"/>
                </a:lnTo>
                <a:lnTo>
                  <a:pt x="9" y="154"/>
                </a:lnTo>
                <a:lnTo>
                  <a:pt x="10" y="152"/>
                </a:lnTo>
                <a:lnTo>
                  <a:pt x="11" y="148"/>
                </a:lnTo>
                <a:lnTo>
                  <a:pt x="15" y="137"/>
                </a:lnTo>
                <a:lnTo>
                  <a:pt x="16" y="128"/>
                </a:lnTo>
                <a:lnTo>
                  <a:pt x="18" y="119"/>
                </a:lnTo>
                <a:lnTo>
                  <a:pt x="17" y="115"/>
                </a:lnTo>
                <a:lnTo>
                  <a:pt x="19" y="114"/>
                </a:lnTo>
                <a:lnTo>
                  <a:pt x="19" y="112"/>
                </a:lnTo>
                <a:lnTo>
                  <a:pt x="20" y="112"/>
                </a:lnTo>
                <a:lnTo>
                  <a:pt x="22" y="112"/>
                </a:lnTo>
                <a:lnTo>
                  <a:pt x="23" y="112"/>
                </a:lnTo>
                <a:lnTo>
                  <a:pt x="24" y="112"/>
                </a:lnTo>
                <a:lnTo>
                  <a:pt x="24" y="109"/>
                </a:lnTo>
                <a:lnTo>
                  <a:pt x="20" y="107"/>
                </a:lnTo>
                <a:lnTo>
                  <a:pt x="20" y="108"/>
                </a:lnTo>
                <a:lnTo>
                  <a:pt x="18" y="109"/>
                </a:lnTo>
                <a:lnTo>
                  <a:pt x="18" y="111"/>
                </a:lnTo>
                <a:lnTo>
                  <a:pt x="18" y="112"/>
                </a:lnTo>
                <a:lnTo>
                  <a:pt x="18" y="113"/>
                </a:lnTo>
                <a:lnTo>
                  <a:pt x="17" y="112"/>
                </a:lnTo>
                <a:lnTo>
                  <a:pt x="20" y="93"/>
                </a:lnTo>
                <a:lnTo>
                  <a:pt x="22" y="79"/>
                </a:lnTo>
                <a:lnTo>
                  <a:pt x="23" y="77"/>
                </a:lnTo>
                <a:lnTo>
                  <a:pt x="24" y="79"/>
                </a:lnTo>
                <a:lnTo>
                  <a:pt x="28" y="81"/>
                </a:lnTo>
                <a:lnTo>
                  <a:pt x="29" y="82"/>
                </a:lnTo>
                <a:lnTo>
                  <a:pt x="31" y="85"/>
                </a:lnTo>
                <a:lnTo>
                  <a:pt x="32" y="86"/>
                </a:lnTo>
                <a:lnTo>
                  <a:pt x="33" y="93"/>
                </a:lnTo>
                <a:lnTo>
                  <a:pt x="35" y="95"/>
                </a:lnTo>
                <a:lnTo>
                  <a:pt x="37" y="98"/>
                </a:lnTo>
                <a:lnTo>
                  <a:pt x="39" y="99"/>
                </a:lnTo>
                <a:lnTo>
                  <a:pt x="42" y="99"/>
                </a:lnTo>
                <a:lnTo>
                  <a:pt x="39" y="96"/>
                </a:lnTo>
              </a:path>
            </a:pathLst>
          </a:custGeom>
          <a:gradFill rotWithShape="1">
            <a:gsLst>
              <a:gs pos="0">
                <a:srgbClr val="FF00FF"/>
              </a:gs>
              <a:gs pos="100000">
                <a:srgbClr val="6600CC"/>
              </a:gs>
            </a:gsLst>
            <a:lin ang="5400000" scaled="1"/>
          </a:gradFill>
          <a:ln w="3175" cmpd="sng">
            <a:solidFill>
              <a:schemeClr val="bg2"/>
            </a:solidFill>
            <a:prstDash val="solid"/>
            <a:round/>
            <a:headEnd/>
            <a:tailEnd/>
          </a:ln>
        </p:spPr>
        <p:txBody>
          <a:bodyPr/>
          <a:lstStyle/>
          <a:p>
            <a:endParaRPr lang="en-US"/>
          </a:p>
        </p:txBody>
      </p:sp>
      <p:sp>
        <p:nvSpPr>
          <p:cNvPr id="34266" name="Freeform 474"/>
          <p:cNvSpPr>
            <a:spLocks/>
          </p:cNvSpPr>
          <p:nvPr/>
        </p:nvSpPr>
        <p:spPr bwMode="auto">
          <a:xfrm>
            <a:off x="4141788" y="2347913"/>
            <a:ext cx="7937" cy="3175"/>
          </a:xfrm>
          <a:custGeom>
            <a:avLst/>
            <a:gdLst>
              <a:gd name="T0" fmla="*/ 0 w 9"/>
              <a:gd name="T1" fmla="*/ 256047875 h 5"/>
              <a:gd name="T2" fmla="*/ 685956107 w 9"/>
              <a:gd name="T3" fmla="*/ 0 h 5"/>
              <a:gd name="T4" fmla="*/ 1371912214 w 9"/>
              <a:gd name="T5" fmla="*/ 0 h 5"/>
              <a:gd name="T6" fmla="*/ 1371912214 w 9"/>
              <a:gd name="T7" fmla="*/ 256047875 h 5"/>
              <a:gd name="T8" fmla="*/ 685956107 w 9"/>
              <a:gd name="T9" fmla="*/ 256047875 h 5"/>
              <a:gd name="T10" fmla="*/ 1371912214 w 9"/>
              <a:gd name="T11" fmla="*/ 768143625 h 5"/>
              <a:gd name="T12" fmla="*/ 1371912214 w 9"/>
              <a:gd name="T13" fmla="*/ 256047875 h 5"/>
              <a:gd name="T14" fmla="*/ 2057868321 w 9"/>
              <a:gd name="T15" fmla="*/ 256047875 h 5"/>
              <a:gd name="T16" fmla="*/ 2057868321 w 9"/>
              <a:gd name="T17" fmla="*/ 768143625 h 5"/>
              <a:gd name="T18" fmla="*/ 2147483646 w 9"/>
              <a:gd name="T19" fmla="*/ 768143625 h 5"/>
              <a:gd name="T20" fmla="*/ 2147483646 w 9"/>
              <a:gd name="T21" fmla="*/ 768143625 h 5"/>
              <a:gd name="T22" fmla="*/ 2147483646 w 9"/>
              <a:gd name="T23" fmla="*/ 768143625 h 5"/>
              <a:gd name="T24" fmla="*/ 2147483646 w 9"/>
              <a:gd name="T25" fmla="*/ 1024191500 h 5"/>
              <a:gd name="T26" fmla="*/ 2147483646 w 9"/>
              <a:gd name="T27" fmla="*/ 1024191500 h 5"/>
              <a:gd name="T28" fmla="*/ 2147483646 w 9"/>
              <a:gd name="T29" fmla="*/ 1280239375 h 5"/>
              <a:gd name="T30" fmla="*/ 2147483646 w 9"/>
              <a:gd name="T31" fmla="*/ 1280239375 h 5"/>
              <a:gd name="T32" fmla="*/ 2147483646 w 9"/>
              <a:gd name="T33" fmla="*/ 1024191500 h 5"/>
              <a:gd name="T34" fmla="*/ 1371912214 w 9"/>
              <a:gd name="T35" fmla="*/ 768143625 h 5"/>
              <a:gd name="T36" fmla="*/ 685956107 w 9"/>
              <a:gd name="T37" fmla="*/ 768143625 h 5"/>
              <a:gd name="T38" fmla="*/ 0 w 9"/>
              <a:gd name="T39" fmla="*/ 768143625 h 5"/>
              <a:gd name="T40" fmla="*/ 0 w 9"/>
              <a:gd name="T41" fmla="*/ 256047875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 h="5">
                <a:moveTo>
                  <a:pt x="0" y="1"/>
                </a:moveTo>
                <a:lnTo>
                  <a:pt x="1" y="0"/>
                </a:lnTo>
                <a:lnTo>
                  <a:pt x="2" y="0"/>
                </a:lnTo>
                <a:lnTo>
                  <a:pt x="2" y="1"/>
                </a:lnTo>
                <a:lnTo>
                  <a:pt x="1" y="1"/>
                </a:lnTo>
                <a:lnTo>
                  <a:pt x="2" y="3"/>
                </a:lnTo>
                <a:lnTo>
                  <a:pt x="2" y="1"/>
                </a:lnTo>
                <a:lnTo>
                  <a:pt x="3" y="1"/>
                </a:lnTo>
                <a:lnTo>
                  <a:pt x="3" y="3"/>
                </a:lnTo>
                <a:lnTo>
                  <a:pt x="6" y="3"/>
                </a:lnTo>
                <a:lnTo>
                  <a:pt x="7" y="3"/>
                </a:lnTo>
                <a:lnTo>
                  <a:pt x="8" y="3"/>
                </a:lnTo>
                <a:lnTo>
                  <a:pt x="8" y="4"/>
                </a:lnTo>
                <a:lnTo>
                  <a:pt x="9" y="4"/>
                </a:lnTo>
                <a:lnTo>
                  <a:pt x="8" y="5"/>
                </a:lnTo>
                <a:lnTo>
                  <a:pt x="7" y="5"/>
                </a:lnTo>
                <a:lnTo>
                  <a:pt x="6" y="4"/>
                </a:lnTo>
                <a:lnTo>
                  <a:pt x="2" y="3"/>
                </a:lnTo>
                <a:lnTo>
                  <a:pt x="1" y="3"/>
                </a:lnTo>
                <a:lnTo>
                  <a:pt x="0" y="3"/>
                </a:lnTo>
                <a:lnTo>
                  <a:pt x="0" y="1"/>
                </a:lnTo>
                <a:close/>
              </a:path>
            </a:pathLst>
          </a:custGeom>
          <a:solidFill>
            <a:srgbClr val="0000FF"/>
          </a:solidFill>
          <a:ln w="3175" cmpd="sng">
            <a:solidFill>
              <a:schemeClr val="bg1"/>
            </a:solidFill>
            <a:prstDash val="solid"/>
            <a:round/>
            <a:headEnd/>
            <a:tailEnd/>
          </a:ln>
        </p:spPr>
        <p:txBody>
          <a:bodyPr/>
          <a:lstStyle/>
          <a:p>
            <a:endParaRPr lang="en-US"/>
          </a:p>
        </p:txBody>
      </p:sp>
      <p:sp>
        <p:nvSpPr>
          <p:cNvPr id="34267" name="Freeform 475"/>
          <p:cNvSpPr>
            <a:spLocks/>
          </p:cNvSpPr>
          <p:nvPr/>
        </p:nvSpPr>
        <p:spPr bwMode="auto">
          <a:xfrm>
            <a:off x="4146550" y="2354263"/>
            <a:ext cx="4763" cy="6350"/>
          </a:xfrm>
          <a:custGeom>
            <a:avLst/>
            <a:gdLst>
              <a:gd name="T0" fmla="*/ 0 w 6"/>
              <a:gd name="T1" fmla="*/ 0 h 10"/>
              <a:gd name="T2" fmla="*/ 1000711857 w 6"/>
              <a:gd name="T3" fmla="*/ 0 h 10"/>
              <a:gd name="T4" fmla="*/ 1501068182 w 6"/>
              <a:gd name="T5" fmla="*/ 512095750 h 10"/>
              <a:gd name="T6" fmla="*/ 2000794204 w 6"/>
              <a:gd name="T7" fmla="*/ 768143625 h 10"/>
              <a:gd name="T8" fmla="*/ 2147483646 w 6"/>
              <a:gd name="T9" fmla="*/ 768143625 h 10"/>
              <a:gd name="T10" fmla="*/ 2147483646 w 6"/>
              <a:gd name="T11" fmla="*/ 1280239375 h 10"/>
              <a:gd name="T12" fmla="*/ 2147483646 w 6"/>
              <a:gd name="T13" fmla="*/ 1536287250 h 10"/>
              <a:gd name="T14" fmla="*/ 2147483646 w 6"/>
              <a:gd name="T15" fmla="*/ 2048383000 h 10"/>
              <a:gd name="T16" fmla="*/ 2147483646 w 6"/>
              <a:gd name="T17" fmla="*/ 2147483646 h 10"/>
              <a:gd name="T18" fmla="*/ 2147483646 w 6"/>
              <a:gd name="T19" fmla="*/ 2147483646 h 10"/>
              <a:gd name="T20" fmla="*/ 2000794204 w 6"/>
              <a:gd name="T21" fmla="*/ 1536287250 h 10"/>
              <a:gd name="T22" fmla="*/ 1501068182 w 6"/>
              <a:gd name="T23" fmla="*/ 1280239375 h 10"/>
              <a:gd name="T24" fmla="*/ 0 w 6"/>
              <a:gd name="T25" fmla="*/ 1024191500 h 10"/>
              <a:gd name="T26" fmla="*/ 0 w 6"/>
              <a:gd name="T27" fmla="*/ 768143625 h 10"/>
              <a:gd name="T28" fmla="*/ 0 w 6"/>
              <a:gd name="T29" fmla="*/ 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0">
                <a:moveTo>
                  <a:pt x="0" y="0"/>
                </a:moveTo>
                <a:lnTo>
                  <a:pt x="2" y="0"/>
                </a:lnTo>
                <a:lnTo>
                  <a:pt x="3" y="2"/>
                </a:lnTo>
                <a:lnTo>
                  <a:pt x="4" y="3"/>
                </a:lnTo>
                <a:lnTo>
                  <a:pt x="5" y="3"/>
                </a:lnTo>
                <a:lnTo>
                  <a:pt x="5" y="5"/>
                </a:lnTo>
                <a:lnTo>
                  <a:pt x="6" y="6"/>
                </a:lnTo>
                <a:lnTo>
                  <a:pt x="6" y="8"/>
                </a:lnTo>
                <a:lnTo>
                  <a:pt x="6" y="9"/>
                </a:lnTo>
                <a:lnTo>
                  <a:pt x="5" y="10"/>
                </a:lnTo>
                <a:lnTo>
                  <a:pt x="4" y="6"/>
                </a:lnTo>
                <a:lnTo>
                  <a:pt x="3" y="5"/>
                </a:lnTo>
                <a:lnTo>
                  <a:pt x="0" y="4"/>
                </a:lnTo>
                <a:lnTo>
                  <a:pt x="0" y="3"/>
                </a:lnTo>
                <a:lnTo>
                  <a:pt x="0" y="0"/>
                </a:lnTo>
                <a:close/>
              </a:path>
            </a:pathLst>
          </a:custGeom>
          <a:solidFill>
            <a:srgbClr val="0000FF"/>
          </a:solidFill>
          <a:ln w="3175" cmpd="sng">
            <a:solidFill>
              <a:schemeClr val="bg2"/>
            </a:solidFill>
            <a:prstDash val="solid"/>
            <a:round/>
            <a:headEnd/>
            <a:tailEnd/>
          </a:ln>
        </p:spPr>
        <p:txBody>
          <a:bodyPr/>
          <a:lstStyle/>
          <a:p>
            <a:endParaRPr lang="en-US"/>
          </a:p>
        </p:txBody>
      </p:sp>
      <p:sp>
        <p:nvSpPr>
          <p:cNvPr id="34268" name="Freeform 476"/>
          <p:cNvSpPr>
            <a:spLocks/>
          </p:cNvSpPr>
          <p:nvPr/>
        </p:nvSpPr>
        <p:spPr bwMode="auto">
          <a:xfrm>
            <a:off x="4391025" y="2446338"/>
            <a:ext cx="26988" cy="50800"/>
          </a:xfrm>
          <a:custGeom>
            <a:avLst/>
            <a:gdLst>
              <a:gd name="T0" fmla="*/ 1094200654 w 33"/>
              <a:gd name="T1" fmla="*/ 2147483646 h 64"/>
              <a:gd name="T2" fmla="*/ 1640631597 w 33"/>
              <a:gd name="T3" fmla="*/ 2147483646 h 64"/>
              <a:gd name="T4" fmla="*/ 2147483646 w 33"/>
              <a:gd name="T5" fmla="*/ 2147483646 h 64"/>
              <a:gd name="T6" fmla="*/ 2147483646 w 33"/>
              <a:gd name="T7" fmla="*/ 2147483646 h 64"/>
              <a:gd name="T8" fmla="*/ 2147483646 w 33"/>
              <a:gd name="T9" fmla="*/ 2147483646 h 64"/>
              <a:gd name="T10" fmla="*/ 2147483646 w 33"/>
              <a:gd name="T11" fmla="*/ 2147483646 h 64"/>
              <a:gd name="T12" fmla="*/ 2147483646 w 33"/>
              <a:gd name="T13" fmla="*/ 2147483646 h 64"/>
              <a:gd name="T14" fmla="*/ 2147483646 w 33"/>
              <a:gd name="T15" fmla="*/ 2147483646 h 64"/>
              <a:gd name="T16" fmla="*/ 2147483646 w 33"/>
              <a:gd name="T17" fmla="*/ 2147483646 h 64"/>
              <a:gd name="T18" fmla="*/ 2147483646 w 33"/>
              <a:gd name="T19" fmla="*/ 2147483646 h 64"/>
              <a:gd name="T20" fmla="*/ 2147483646 w 33"/>
              <a:gd name="T21" fmla="*/ 2147483646 h 64"/>
              <a:gd name="T22" fmla="*/ 2147483646 w 33"/>
              <a:gd name="T23" fmla="*/ 2147483646 h 64"/>
              <a:gd name="T24" fmla="*/ 2147483646 w 33"/>
              <a:gd name="T25" fmla="*/ 2000373825 h 64"/>
              <a:gd name="T26" fmla="*/ 2147483646 w 33"/>
              <a:gd name="T27" fmla="*/ 500251413 h 64"/>
              <a:gd name="T28" fmla="*/ 2147483646 w 33"/>
              <a:gd name="T29" fmla="*/ 1000502031 h 64"/>
              <a:gd name="T30" fmla="*/ 2147483646 w 33"/>
              <a:gd name="T31" fmla="*/ 2147483646 h 64"/>
              <a:gd name="T32" fmla="*/ 2147483646 w 33"/>
              <a:gd name="T33" fmla="*/ 2147483646 h 64"/>
              <a:gd name="T34" fmla="*/ 2147483646 w 33"/>
              <a:gd name="T35" fmla="*/ 2147483646 h 64"/>
              <a:gd name="T36" fmla="*/ 2147483646 w 33"/>
              <a:gd name="T37" fmla="*/ 2147483646 h 64"/>
              <a:gd name="T38" fmla="*/ 2147483646 w 33"/>
              <a:gd name="T39" fmla="*/ 2147483646 h 64"/>
              <a:gd name="T40" fmla="*/ 2147483646 w 33"/>
              <a:gd name="T41" fmla="*/ 2147483646 h 64"/>
              <a:gd name="T42" fmla="*/ 2147483646 w 33"/>
              <a:gd name="T43" fmla="*/ 2147483646 h 64"/>
              <a:gd name="T44" fmla="*/ 2147483646 w 33"/>
              <a:gd name="T45" fmla="*/ 2147483646 h 64"/>
              <a:gd name="T46" fmla="*/ 2147483646 w 33"/>
              <a:gd name="T47" fmla="*/ 2147483646 h 64"/>
              <a:gd name="T48" fmla="*/ 2147483646 w 33"/>
              <a:gd name="T49" fmla="*/ 2147483646 h 64"/>
              <a:gd name="T50" fmla="*/ 2147483646 w 33"/>
              <a:gd name="T51" fmla="*/ 2147483646 h 64"/>
              <a:gd name="T52" fmla="*/ 2147483646 w 33"/>
              <a:gd name="T53" fmla="*/ 2147483646 h 64"/>
              <a:gd name="T54" fmla="*/ 2147483646 w 33"/>
              <a:gd name="T55" fmla="*/ 2147483646 h 64"/>
              <a:gd name="T56" fmla="*/ 2147483646 w 33"/>
              <a:gd name="T57" fmla="*/ 2147483646 h 64"/>
              <a:gd name="T58" fmla="*/ 2147483646 w 33"/>
              <a:gd name="T59" fmla="*/ 2147483646 h 64"/>
              <a:gd name="T60" fmla="*/ 2147483646 w 33"/>
              <a:gd name="T61" fmla="*/ 2147483646 h 64"/>
              <a:gd name="T62" fmla="*/ 2147483646 w 33"/>
              <a:gd name="T63" fmla="*/ 2147483646 h 64"/>
              <a:gd name="T64" fmla="*/ 2147483646 w 33"/>
              <a:gd name="T65" fmla="*/ 2147483646 h 64"/>
              <a:gd name="T66" fmla="*/ 2147483646 w 33"/>
              <a:gd name="T67" fmla="*/ 2147483646 h 64"/>
              <a:gd name="T68" fmla="*/ 2147483646 w 33"/>
              <a:gd name="T69" fmla="*/ 2147483646 h 64"/>
              <a:gd name="T70" fmla="*/ 2147483646 w 33"/>
              <a:gd name="T71" fmla="*/ 2147483646 h 64"/>
              <a:gd name="T72" fmla="*/ 2147483646 w 33"/>
              <a:gd name="T73" fmla="*/ 2147483646 h 64"/>
              <a:gd name="T74" fmla="*/ 2147483646 w 33"/>
              <a:gd name="T75" fmla="*/ 2147483646 h 64"/>
              <a:gd name="T76" fmla="*/ 2147483646 w 33"/>
              <a:gd name="T77" fmla="*/ 2147483646 h 64"/>
              <a:gd name="T78" fmla="*/ 2147483646 w 33"/>
              <a:gd name="T79" fmla="*/ 2147483646 h 64"/>
              <a:gd name="T80" fmla="*/ 2147483646 w 33"/>
              <a:gd name="T81" fmla="*/ 2147483646 h 64"/>
              <a:gd name="T82" fmla="*/ 1094200654 w 33"/>
              <a:gd name="T83" fmla="*/ 2147483646 h 64"/>
              <a:gd name="T84" fmla="*/ 547099918 w 33"/>
              <a:gd name="T85" fmla="*/ 2147483646 h 64"/>
              <a:gd name="T86" fmla="*/ 1640631597 w 33"/>
              <a:gd name="T87" fmla="*/ 2147483646 h 64"/>
              <a:gd name="T88" fmla="*/ 2147483646 w 33"/>
              <a:gd name="T89" fmla="*/ 2147483646 h 64"/>
              <a:gd name="T90" fmla="*/ 1640631597 w 33"/>
              <a:gd name="T91" fmla="*/ 2147483646 h 64"/>
              <a:gd name="T92" fmla="*/ 547099918 w 33"/>
              <a:gd name="T93" fmla="*/ 2147483646 h 64"/>
              <a:gd name="T94" fmla="*/ 1640631597 w 33"/>
              <a:gd name="T95" fmla="*/ 2147483646 h 64"/>
              <a:gd name="T96" fmla="*/ 1094200654 w 33"/>
              <a:gd name="T97" fmla="*/ 2147483646 h 64"/>
              <a:gd name="T98" fmla="*/ 547099918 w 33"/>
              <a:gd name="T99" fmla="*/ 2147483646 h 64"/>
              <a:gd name="T100" fmla="*/ 547099918 w 33"/>
              <a:gd name="T101" fmla="*/ 2147483646 h 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3" h="64">
                <a:moveTo>
                  <a:pt x="1" y="23"/>
                </a:moveTo>
                <a:lnTo>
                  <a:pt x="2" y="22"/>
                </a:lnTo>
                <a:lnTo>
                  <a:pt x="3" y="22"/>
                </a:lnTo>
                <a:lnTo>
                  <a:pt x="3" y="20"/>
                </a:lnTo>
                <a:lnTo>
                  <a:pt x="3" y="19"/>
                </a:lnTo>
                <a:lnTo>
                  <a:pt x="4" y="17"/>
                </a:lnTo>
                <a:lnTo>
                  <a:pt x="6" y="16"/>
                </a:lnTo>
                <a:lnTo>
                  <a:pt x="7" y="16"/>
                </a:lnTo>
                <a:lnTo>
                  <a:pt x="8" y="16"/>
                </a:lnTo>
                <a:lnTo>
                  <a:pt x="8" y="15"/>
                </a:lnTo>
                <a:lnTo>
                  <a:pt x="9" y="15"/>
                </a:lnTo>
                <a:lnTo>
                  <a:pt x="10" y="14"/>
                </a:lnTo>
                <a:lnTo>
                  <a:pt x="13" y="14"/>
                </a:lnTo>
                <a:lnTo>
                  <a:pt x="14" y="14"/>
                </a:lnTo>
                <a:lnTo>
                  <a:pt x="15" y="13"/>
                </a:lnTo>
                <a:lnTo>
                  <a:pt x="16" y="13"/>
                </a:lnTo>
                <a:lnTo>
                  <a:pt x="17" y="10"/>
                </a:lnTo>
                <a:lnTo>
                  <a:pt x="21" y="10"/>
                </a:lnTo>
                <a:lnTo>
                  <a:pt x="23" y="13"/>
                </a:lnTo>
                <a:lnTo>
                  <a:pt x="25" y="13"/>
                </a:lnTo>
                <a:lnTo>
                  <a:pt x="25" y="11"/>
                </a:lnTo>
                <a:lnTo>
                  <a:pt x="26" y="10"/>
                </a:lnTo>
                <a:lnTo>
                  <a:pt x="25" y="7"/>
                </a:lnTo>
                <a:lnTo>
                  <a:pt x="25" y="5"/>
                </a:lnTo>
                <a:lnTo>
                  <a:pt x="23" y="5"/>
                </a:lnTo>
                <a:lnTo>
                  <a:pt x="25" y="4"/>
                </a:lnTo>
                <a:lnTo>
                  <a:pt x="25" y="2"/>
                </a:lnTo>
                <a:lnTo>
                  <a:pt x="25" y="1"/>
                </a:lnTo>
                <a:lnTo>
                  <a:pt x="27" y="0"/>
                </a:lnTo>
                <a:lnTo>
                  <a:pt x="29" y="2"/>
                </a:lnTo>
                <a:lnTo>
                  <a:pt x="29" y="3"/>
                </a:lnTo>
                <a:lnTo>
                  <a:pt x="29" y="7"/>
                </a:lnTo>
                <a:lnTo>
                  <a:pt x="28" y="11"/>
                </a:lnTo>
                <a:lnTo>
                  <a:pt x="28" y="14"/>
                </a:lnTo>
                <a:lnTo>
                  <a:pt x="32" y="19"/>
                </a:lnTo>
                <a:lnTo>
                  <a:pt x="33" y="29"/>
                </a:lnTo>
                <a:lnTo>
                  <a:pt x="32" y="30"/>
                </a:lnTo>
                <a:lnTo>
                  <a:pt x="33" y="32"/>
                </a:lnTo>
                <a:lnTo>
                  <a:pt x="32" y="36"/>
                </a:lnTo>
                <a:lnTo>
                  <a:pt x="28" y="40"/>
                </a:lnTo>
                <a:lnTo>
                  <a:pt x="28" y="42"/>
                </a:lnTo>
                <a:lnTo>
                  <a:pt x="27" y="45"/>
                </a:lnTo>
                <a:lnTo>
                  <a:pt x="27" y="52"/>
                </a:lnTo>
                <a:lnTo>
                  <a:pt x="26" y="53"/>
                </a:lnTo>
                <a:lnTo>
                  <a:pt x="23" y="54"/>
                </a:lnTo>
                <a:lnTo>
                  <a:pt x="23" y="55"/>
                </a:lnTo>
                <a:lnTo>
                  <a:pt x="25" y="55"/>
                </a:lnTo>
                <a:lnTo>
                  <a:pt x="26" y="55"/>
                </a:lnTo>
                <a:lnTo>
                  <a:pt x="23" y="56"/>
                </a:lnTo>
                <a:lnTo>
                  <a:pt x="22" y="60"/>
                </a:lnTo>
                <a:lnTo>
                  <a:pt x="21" y="62"/>
                </a:lnTo>
                <a:lnTo>
                  <a:pt x="22" y="62"/>
                </a:lnTo>
                <a:lnTo>
                  <a:pt x="21" y="64"/>
                </a:lnTo>
                <a:lnTo>
                  <a:pt x="19" y="62"/>
                </a:lnTo>
                <a:lnTo>
                  <a:pt x="17" y="62"/>
                </a:lnTo>
                <a:lnTo>
                  <a:pt x="17" y="60"/>
                </a:lnTo>
                <a:lnTo>
                  <a:pt x="16" y="61"/>
                </a:lnTo>
                <a:lnTo>
                  <a:pt x="16" y="60"/>
                </a:lnTo>
                <a:lnTo>
                  <a:pt x="13" y="59"/>
                </a:lnTo>
                <a:lnTo>
                  <a:pt x="11" y="59"/>
                </a:lnTo>
                <a:lnTo>
                  <a:pt x="10" y="58"/>
                </a:lnTo>
                <a:lnTo>
                  <a:pt x="9" y="58"/>
                </a:lnTo>
                <a:lnTo>
                  <a:pt x="9" y="56"/>
                </a:lnTo>
                <a:lnTo>
                  <a:pt x="8" y="56"/>
                </a:lnTo>
                <a:lnTo>
                  <a:pt x="7" y="55"/>
                </a:lnTo>
                <a:lnTo>
                  <a:pt x="7" y="54"/>
                </a:lnTo>
                <a:lnTo>
                  <a:pt x="10" y="52"/>
                </a:lnTo>
                <a:lnTo>
                  <a:pt x="10" y="51"/>
                </a:lnTo>
                <a:lnTo>
                  <a:pt x="9" y="51"/>
                </a:lnTo>
                <a:lnTo>
                  <a:pt x="8" y="49"/>
                </a:lnTo>
                <a:lnTo>
                  <a:pt x="7" y="49"/>
                </a:lnTo>
                <a:lnTo>
                  <a:pt x="6" y="49"/>
                </a:lnTo>
                <a:lnTo>
                  <a:pt x="4" y="49"/>
                </a:lnTo>
                <a:lnTo>
                  <a:pt x="4" y="48"/>
                </a:lnTo>
                <a:lnTo>
                  <a:pt x="3" y="48"/>
                </a:lnTo>
                <a:lnTo>
                  <a:pt x="4" y="47"/>
                </a:lnTo>
                <a:lnTo>
                  <a:pt x="6" y="46"/>
                </a:lnTo>
                <a:lnTo>
                  <a:pt x="7" y="46"/>
                </a:lnTo>
                <a:lnTo>
                  <a:pt x="6" y="45"/>
                </a:lnTo>
                <a:lnTo>
                  <a:pt x="7" y="45"/>
                </a:lnTo>
                <a:lnTo>
                  <a:pt x="8" y="42"/>
                </a:lnTo>
                <a:lnTo>
                  <a:pt x="7" y="42"/>
                </a:lnTo>
                <a:lnTo>
                  <a:pt x="4" y="42"/>
                </a:lnTo>
                <a:lnTo>
                  <a:pt x="2" y="42"/>
                </a:lnTo>
                <a:lnTo>
                  <a:pt x="2" y="41"/>
                </a:lnTo>
                <a:lnTo>
                  <a:pt x="1" y="40"/>
                </a:lnTo>
                <a:lnTo>
                  <a:pt x="3" y="40"/>
                </a:lnTo>
                <a:lnTo>
                  <a:pt x="3" y="39"/>
                </a:lnTo>
                <a:lnTo>
                  <a:pt x="3" y="37"/>
                </a:lnTo>
                <a:lnTo>
                  <a:pt x="6" y="37"/>
                </a:lnTo>
                <a:lnTo>
                  <a:pt x="4" y="35"/>
                </a:lnTo>
                <a:lnTo>
                  <a:pt x="3" y="35"/>
                </a:lnTo>
                <a:lnTo>
                  <a:pt x="1" y="33"/>
                </a:lnTo>
                <a:lnTo>
                  <a:pt x="1" y="30"/>
                </a:lnTo>
                <a:lnTo>
                  <a:pt x="0" y="29"/>
                </a:lnTo>
                <a:lnTo>
                  <a:pt x="3" y="28"/>
                </a:lnTo>
                <a:lnTo>
                  <a:pt x="3" y="27"/>
                </a:lnTo>
                <a:lnTo>
                  <a:pt x="2" y="27"/>
                </a:lnTo>
                <a:lnTo>
                  <a:pt x="2" y="24"/>
                </a:lnTo>
                <a:lnTo>
                  <a:pt x="1" y="26"/>
                </a:lnTo>
                <a:lnTo>
                  <a:pt x="0" y="23"/>
                </a:lnTo>
                <a:lnTo>
                  <a:pt x="1" y="2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69" name="Freeform 477"/>
          <p:cNvSpPr>
            <a:spLocks/>
          </p:cNvSpPr>
          <p:nvPr/>
        </p:nvSpPr>
        <p:spPr bwMode="auto">
          <a:xfrm>
            <a:off x="4102100" y="2312988"/>
            <a:ext cx="4763" cy="4762"/>
          </a:xfrm>
          <a:custGeom>
            <a:avLst/>
            <a:gdLst>
              <a:gd name="T0" fmla="*/ 0 w 6"/>
              <a:gd name="T1" fmla="*/ 1727960273 h 5"/>
              <a:gd name="T2" fmla="*/ 0 w 6"/>
              <a:gd name="T3" fmla="*/ 0 h 5"/>
              <a:gd name="T4" fmla="*/ 500356325 w 6"/>
              <a:gd name="T5" fmla="*/ 1727960273 h 5"/>
              <a:gd name="T6" fmla="*/ 1000711857 w 6"/>
              <a:gd name="T7" fmla="*/ 1727960273 h 5"/>
              <a:gd name="T8" fmla="*/ 1501068182 w 6"/>
              <a:gd name="T9" fmla="*/ 2147483646 h 5"/>
              <a:gd name="T10" fmla="*/ 2147483646 w 6"/>
              <a:gd name="T11" fmla="*/ 2147483646 h 5"/>
              <a:gd name="T12" fmla="*/ 2000794204 w 6"/>
              <a:gd name="T13" fmla="*/ 2147483646 h 5"/>
              <a:gd name="T14" fmla="*/ 1000711857 w 6"/>
              <a:gd name="T15" fmla="*/ 2147483646 h 5"/>
              <a:gd name="T16" fmla="*/ 500356325 w 6"/>
              <a:gd name="T17" fmla="*/ 2147483646 h 5"/>
              <a:gd name="T18" fmla="*/ 0 w 6"/>
              <a:gd name="T19" fmla="*/ 2147483646 h 5"/>
              <a:gd name="T20" fmla="*/ 500356325 w 6"/>
              <a:gd name="T21" fmla="*/ 2147483646 h 5"/>
              <a:gd name="T22" fmla="*/ 0 w 6"/>
              <a:gd name="T23" fmla="*/ 172796027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5">
                <a:moveTo>
                  <a:pt x="0" y="2"/>
                </a:moveTo>
                <a:lnTo>
                  <a:pt x="0" y="0"/>
                </a:lnTo>
                <a:lnTo>
                  <a:pt x="1" y="2"/>
                </a:lnTo>
                <a:lnTo>
                  <a:pt x="2" y="2"/>
                </a:lnTo>
                <a:lnTo>
                  <a:pt x="3" y="3"/>
                </a:lnTo>
                <a:lnTo>
                  <a:pt x="6" y="4"/>
                </a:lnTo>
                <a:lnTo>
                  <a:pt x="4" y="5"/>
                </a:lnTo>
                <a:lnTo>
                  <a:pt x="2" y="4"/>
                </a:lnTo>
                <a:lnTo>
                  <a:pt x="1" y="4"/>
                </a:lnTo>
                <a:lnTo>
                  <a:pt x="0" y="4"/>
                </a:lnTo>
                <a:lnTo>
                  <a:pt x="1" y="3"/>
                </a:lnTo>
                <a:lnTo>
                  <a:pt x="0" y="2"/>
                </a:lnTo>
                <a:close/>
              </a:path>
            </a:pathLst>
          </a:custGeom>
          <a:solidFill>
            <a:srgbClr val="0000FF"/>
          </a:solidFill>
          <a:ln w="3175" cmpd="sng">
            <a:solidFill>
              <a:schemeClr val="bg1"/>
            </a:solidFill>
            <a:prstDash val="solid"/>
            <a:round/>
            <a:headEnd/>
            <a:tailEnd/>
          </a:ln>
        </p:spPr>
        <p:txBody>
          <a:bodyPr/>
          <a:lstStyle/>
          <a:p>
            <a:endParaRPr lang="en-US"/>
          </a:p>
        </p:txBody>
      </p:sp>
      <p:sp>
        <p:nvSpPr>
          <p:cNvPr id="34270" name="Freeform 478"/>
          <p:cNvSpPr>
            <a:spLocks/>
          </p:cNvSpPr>
          <p:nvPr/>
        </p:nvSpPr>
        <p:spPr bwMode="auto">
          <a:xfrm>
            <a:off x="4724400" y="1524000"/>
            <a:ext cx="3243263" cy="996950"/>
          </a:xfrm>
          <a:custGeom>
            <a:avLst/>
            <a:gdLst>
              <a:gd name="T0" fmla="*/ 2147483646 w 4087"/>
              <a:gd name="T1" fmla="*/ 2147483646 h 1258"/>
              <a:gd name="T2" fmla="*/ 2147483646 w 4087"/>
              <a:gd name="T3" fmla="*/ 2147483646 h 1258"/>
              <a:gd name="T4" fmla="*/ 2147483646 w 4087"/>
              <a:gd name="T5" fmla="*/ 2147483646 h 1258"/>
              <a:gd name="T6" fmla="*/ 2147483646 w 4087"/>
              <a:gd name="T7" fmla="*/ 2147483646 h 1258"/>
              <a:gd name="T8" fmla="*/ 2147483646 w 4087"/>
              <a:gd name="T9" fmla="*/ 2147483646 h 1258"/>
              <a:gd name="T10" fmla="*/ 2147483646 w 4087"/>
              <a:gd name="T11" fmla="*/ 2147483646 h 1258"/>
              <a:gd name="T12" fmla="*/ 2147483646 w 4087"/>
              <a:gd name="T13" fmla="*/ 2147483646 h 1258"/>
              <a:gd name="T14" fmla="*/ 2147483646 w 4087"/>
              <a:gd name="T15" fmla="*/ 2147483646 h 1258"/>
              <a:gd name="T16" fmla="*/ 2147483646 w 4087"/>
              <a:gd name="T17" fmla="*/ 2147483646 h 1258"/>
              <a:gd name="T18" fmla="*/ 2147483646 w 4087"/>
              <a:gd name="T19" fmla="*/ 2147483646 h 1258"/>
              <a:gd name="T20" fmla="*/ 2147483646 w 4087"/>
              <a:gd name="T21" fmla="*/ 2147483646 h 1258"/>
              <a:gd name="T22" fmla="*/ 2147483646 w 4087"/>
              <a:gd name="T23" fmla="*/ 2147483646 h 1258"/>
              <a:gd name="T24" fmla="*/ 2147483646 w 4087"/>
              <a:gd name="T25" fmla="*/ 2147483646 h 1258"/>
              <a:gd name="T26" fmla="*/ 2147483646 w 4087"/>
              <a:gd name="T27" fmla="*/ 2147483646 h 1258"/>
              <a:gd name="T28" fmla="*/ 2147483646 w 4087"/>
              <a:gd name="T29" fmla="*/ 2147483646 h 1258"/>
              <a:gd name="T30" fmla="*/ 2147483646 w 4087"/>
              <a:gd name="T31" fmla="*/ 2147483646 h 1258"/>
              <a:gd name="T32" fmla="*/ 2147483646 w 4087"/>
              <a:gd name="T33" fmla="*/ 2147483646 h 1258"/>
              <a:gd name="T34" fmla="*/ 2147483646 w 4087"/>
              <a:gd name="T35" fmla="*/ 2147483646 h 1258"/>
              <a:gd name="T36" fmla="*/ 2147483646 w 4087"/>
              <a:gd name="T37" fmla="*/ 2147483646 h 1258"/>
              <a:gd name="T38" fmla="*/ 2147483646 w 4087"/>
              <a:gd name="T39" fmla="*/ 2147483646 h 1258"/>
              <a:gd name="T40" fmla="*/ 2147483646 w 4087"/>
              <a:gd name="T41" fmla="*/ 2147483646 h 1258"/>
              <a:gd name="T42" fmla="*/ 2147483646 w 4087"/>
              <a:gd name="T43" fmla="*/ 2147483646 h 1258"/>
              <a:gd name="T44" fmla="*/ 2147483646 w 4087"/>
              <a:gd name="T45" fmla="*/ 2147483646 h 1258"/>
              <a:gd name="T46" fmla="*/ 2147483646 w 4087"/>
              <a:gd name="T47" fmla="*/ 2147483646 h 1258"/>
              <a:gd name="T48" fmla="*/ 2147483646 w 4087"/>
              <a:gd name="T49" fmla="*/ 2147483646 h 1258"/>
              <a:gd name="T50" fmla="*/ 2147483646 w 4087"/>
              <a:gd name="T51" fmla="*/ 2147483646 h 1258"/>
              <a:gd name="T52" fmla="*/ 2147483646 w 4087"/>
              <a:gd name="T53" fmla="*/ 2147483646 h 1258"/>
              <a:gd name="T54" fmla="*/ 2147483646 w 4087"/>
              <a:gd name="T55" fmla="*/ 2147483646 h 1258"/>
              <a:gd name="T56" fmla="*/ 2147483646 w 4087"/>
              <a:gd name="T57" fmla="*/ 2147483646 h 1258"/>
              <a:gd name="T58" fmla="*/ 2147483646 w 4087"/>
              <a:gd name="T59" fmla="*/ 2147483646 h 1258"/>
              <a:gd name="T60" fmla="*/ 2147483646 w 4087"/>
              <a:gd name="T61" fmla="*/ 2147483646 h 1258"/>
              <a:gd name="T62" fmla="*/ 2147483646 w 4087"/>
              <a:gd name="T63" fmla="*/ 2147483646 h 1258"/>
              <a:gd name="T64" fmla="*/ 2147483646 w 4087"/>
              <a:gd name="T65" fmla="*/ 2147483646 h 1258"/>
              <a:gd name="T66" fmla="*/ 2147483646 w 4087"/>
              <a:gd name="T67" fmla="*/ 2147483646 h 1258"/>
              <a:gd name="T68" fmla="*/ 2147483646 w 4087"/>
              <a:gd name="T69" fmla="*/ 2147483646 h 1258"/>
              <a:gd name="T70" fmla="*/ 2147483646 w 4087"/>
              <a:gd name="T71" fmla="*/ 2147483646 h 1258"/>
              <a:gd name="T72" fmla="*/ 2147483646 w 4087"/>
              <a:gd name="T73" fmla="*/ 2147483646 h 1258"/>
              <a:gd name="T74" fmla="*/ 2147483646 w 4087"/>
              <a:gd name="T75" fmla="*/ 2147483646 h 1258"/>
              <a:gd name="T76" fmla="*/ 2147483646 w 4087"/>
              <a:gd name="T77" fmla="*/ 2147483646 h 1258"/>
              <a:gd name="T78" fmla="*/ 2147483646 w 4087"/>
              <a:gd name="T79" fmla="*/ 2147483646 h 1258"/>
              <a:gd name="T80" fmla="*/ 2147483646 w 4087"/>
              <a:gd name="T81" fmla="*/ 2147483646 h 1258"/>
              <a:gd name="T82" fmla="*/ 2147483646 w 4087"/>
              <a:gd name="T83" fmla="*/ 2147483646 h 1258"/>
              <a:gd name="T84" fmla="*/ 2147483646 w 4087"/>
              <a:gd name="T85" fmla="*/ 2147483646 h 1258"/>
              <a:gd name="T86" fmla="*/ 2147483646 w 4087"/>
              <a:gd name="T87" fmla="*/ 2147483646 h 1258"/>
              <a:gd name="T88" fmla="*/ 2147483646 w 4087"/>
              <a:gd name="T89" fmla="*/ 2147483646 h 1258"/>
              <a:gd name="T90" fmla="*/ 2147483646 w 4087"/>
              <a:gd name="T91" fmla="*/ 2147483646 h 1258"/>
              <a:gd name="T92" fmla="*/ 2147483646 w 4087"/>
              <a:gd name="T93" fmla="*/ 2147483646 h 1258"/>
              <a:gd name="T94" fmla="*/ 2147483646 w 4087"/>
              <a:gd name="T95" fmla="*/ 2147483646 h 1258"/>
              <a:gd name="T96" fmla="*/ 2147483646 w 4087"/>
              <a:gd name="T97" fmla="*/ 2147483646 h 1258"/>
              <a:gd name="T98" fmla="*/ 2147483646 w 4087"/>
              <a:gd name="T99" fmla="*/ 2147483646 h 1258"/>
              <a:gd name="T100" fmla="*/ 2147483646 w 4087"/>
              <a:gd name="T101" fmla="*/ 2147483646 h 1258"/>
              <a:gd name="T102" fmla="*/ 2147483646 w 4087"/>
              <a:gd name="T103" fmla="*/ 2147483646 h 1258"/>
              <a:gd name="T104" fmla="*/ 2147483646 w 4087"/>
              <a:gd name="T105" fmla="*/ 2147483646 h 1258"/>
              <a:gd name="T106" fmla="*/ 2147483646 w 4087"/>
              <a:gd name="T107" fmla="*/ 2147483646 h 1258"/>
              <a:gd name="T108" fmla="*/ 2147483646 w 4087"/>
              <a:gd name="T109" fmla="*/ 2147483646 h 1258"/>
              <a:gd name="T110" fmla="*/ 2147483646 w 4087"/>
              <a:gd name="T111" fmla="*/ 2147483646 h 1258"/>
              <a:gd name="T112" fmla="*/ 2147483646 w 4087"/>
              <a:gd name="T113" fmla="*/ 2147483646 h 1258"/>
              <a:gd name="T114" fmla="*/ 2147483646 w 4087"/>
              <a:gd name="T115" fmla="*/ 2147483646 h 1258"/>
              <a:gd name="T116" fmla="*/ 2147483646 w 4087"/>
              <a:gd name="T117" fmla="*/ 2147483646 h 1258"/>
              <a:gd name="T118" fmla="*/ 999382886 w 4087"/>
              <a:gd name="T119" fmla="*/ 2147483646 h 12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087" h="1258">
                <a:moveTo>
                  <a:pt x="10" y="266"/>
                </a:moveTo>
                <a:lnTo>
                  <a:pt x="12" y="266"/>
                </a:lnTo>
                <a:lnTo>
                  <a:pt x="14" y="264"/>
                </a:lnTo>
                <a:lnTo>
                  <a:pt x="15" y="266"/>
                </a:lnTo>
                <a:lnTo>
                  <a:pt x="16" y="264"/>
                </a:lnTo>
                <a:lnTo>
                  <a:pt x="16" y="263"/>
                </a:lnTo>
                <a:lnTo>
                  <a:pt x="18" y="262"/>
                </a:lnTo>
                <a:lnTo>
                  <a:pt x="18" y="261"/>
                </a:lnTo>
                <a:lnTo>
                  <a:pt x="18" y="260"/>
                </a:lnTo>
                <a:lnTo>
                  <a:pt x="19" y="258"/>
                </a:lnTo>
                <a:lnTo>
                  <a:pt x="18" y="258"/>
                </a:lnTo>
                <a:lnTo>
                  <a:pt x="18" y="257"/>
                </a:lnTo>
                <a:lnTo>
                  <a:pt x="19" y="256"/>
                </a:lnTo>
                <a:lnTo>
                  <a:pt x="20" y="256"/>
                </a:lnTo>
                <a:lnTo>
                  <a:pt x="22" y="256"/>
                </a:lnTo>
                <a:lnTo>
                  <a:pt x="24" y="256"/>
                </a:lnTo>
                <a:lnTo>
                  <a:pt x="25" y="255"/>
                </a:lnTo>
                <a:lnTo>
                  <a:pt x="26" y="255"/>
                </a:lnTo>
                <a:lnTo>
                  <a:pt x="27" y="254"/>
                </a:lnTo>
                <a:lnTo>
                  <a:pt x="28" y="254"/>
                </a:lnTo>
                <a:lnTo>
                  <a:pt x="29" y="253"/>
                </a:lnTo>
                <a:lnTo>
                  <a:pt x="31" y="253"/>
                </a:lnTo>
                <a:lnTo>
                  <a:pt x="32" y="253"/>
                </a:lnTo>
                <a:lnTo>
                  <a:pt x="33" y="253"/>
                </a:lnTo>
                <a:lnTo>
                  <a:pt x="34" y="253"/>
                </a:lnTo>
                <a:lnTo>
                  <a:pt x="35" y="251"/>
                </a:lnTo>
                <a:lnTo>
                  <a:pt x="37" y="251"/>
                </a:lnTo>
                <a:lnTo>
                  <a:pt x="37" y="250"/>
                </a:lnTo>
                <a:lnTo>
                  <a:pt x="37" y="249"/>
                </a:lnTo>
                <a:lnTo>
                  <a:pt x="37" y="248"/>
                </a:lnTo>
                <a:lnTo>
                  <a:pt x="38" y="248"/>
                </a:lnTo>
                <a:lnTo>
                  <a:pt x="37" y="247"/>
                </a:lnTo>
                <a:lnTo>
                  <a:pt x="35" y="243"/>
                </a:lnTo>
                <a:lnTo>
                  <a:pt x="38" y="244"/>
                </a:lnTo>
                <a:lnTo>
                  <a:pt x="39" y="244"/>
                </a:lnTo>
                <a:lnTo>
                  <a:pt x="41" y="244"/>
                </a:lnTo>
                <a:lnTo>
                  <a:pt x="41" y="245"/>
                </a:lnTo>
                <a:lnTo>
                  <a:pt x="42" y="245"/>
                </a:lnTo>
                <a:lnTo>
                  <a:pt x="44" y="247"/>
                </a:lnTo>
                <a:lnTo>
                  <a:pt x="45" y="248"/>
                </a:lnTo>
                <a:lnTo>
                  <a:pt x="47" y="248"/>
                </a:lnTo>
                <a:lnTo>
                  <a:pt x="48" y="248"/>
                </a:lnTo>
                <a:lnTo>
                  <a:pt x="50" y="248"/>
                </a:lnTo>
                <a:lnTo>
                  <a:pt x="51" y="248"/>
                </a:lnTo>
                <a:lnTo>
                  <a:pt x="53" y="248"/>
                </a:lnTo>
                <a:lnTo>
                  <a:pt x="54" y="248"/>
                </a:lnTo>
                <a:lnTo>
                  <a:pt x="56" y="248"/>
                </a:lnTo>
                <a:lnTo>
                  <a:pt x="56" y="247"/>
                </a:lnTo>
                <a:lnTo>
                  <a:pt x="56" y="245"/>
                </a:lnTo>
                <a:lnTo>
                  <a:pt x="56" y="244"/>
                </a:lnTo>
                <a:lnTo>
                  <a:pt x="54" y="243"/>
                </a:lnTo>
                <a:lnTo>
                  <a:pt x="53" y="242"/>
                </a:lnTo>
                <a:lnTo>
                  <a:pt x="52" y="241"/>
                </a:lnTo>
                <a:lnTo>
                  <a:pt x="77" y="236"/>
                </a:lnTo>
                <a:lnTo>
                  <a:pt x="108" y="241"/>
                </a:lnTo>
                <a:lnTo>
                  <a:pt x="83" y="244"/>
                </a:lnTo>
                <a:lnTo>
                  <a:pt x="104" y="255"/>
                </a:lnTo>
                <a:lnTo>
                  <a:pt x="123" y="256"/>
                </a:lnTo>
                <a:lnTo>
                  <a:pt x="123" y="260"/>
                </a:lnTo>
                <a:lnTo>
                  <a:pt x="122" y="262"/>
                </a:lnTo>
                <a:lnTo>
                  <a:pt x="121" y="264"/>
                </a:lnTo>
                <a:lnTo>
                  <a:pt x="120" y="266"/>
                </a:lnTo>
                <a:lnTo>
                  <a:pt x="118" y="266"/>
                </a:lnTo>
                <a:lnTo>
                  <a:pt x="118" y="267"/>
                </a:lnTo>
                <a:lnTo>
                  <a:pt x="121" y="268"/>
                </a:lnTo>
                <a:lnTo>
                  <a:pt x="121" y="266"/>
                </a:lnTo>
                <a:lnTo>
                  <a:pt x="125" y="260"/>
                </a:lnTo>
                <a:lnTo>
                  <a:pt x="165" y="257"/>
                </a:lnTo>
                <a:lnTo>
                  <a:pt x="240" y="282"/>
                </a:lnTo>
                <a:lnTo>
                  <a:pt x="315" y="306"/>
                </a:lnTo>
                <a:lnTo>
                  <a:pt x="340" y="325"/>
                </a:lnTo>
                <a:lnTo>
                  <a:pt x="333" y="349"/>
                </a:lnTo>
                <a:lnTo>
                  <a:pt x="268" y="363"/>
                </a:lnTo>
                <a:lnTo>
                  <a:pt x="197" y="349"/>
                </a:lnTo>
                <a:lnTo>
                  <a:pt x="127" y="333"/>
                </a:lnTo>
                <a:lnTo>
                  <a:pt x="105" y="328"/>
                </a:lnTo>
                <a:lnTo>
                  <a:pt x="140" y="347"/>
                </a:lnTo>
                <a:lnTo>
                  <a:pt x="154" y="356"/>
                </a:lnTo>
                <a:lnTo>
                  <a:pt x="189" y="372"/>
                </a:lnTo>
                <a:lnTo>
                  <a:pt x="186" y="372"/>
                </a:lnTo>
                <a:lnTo>
                  <a:pt x="187" y="383"/>
                </a:lnTo>
                <a:lnTo>
                  <a:pt x="204" y="413"/>
                </a:lnTo>
                <a:lnTo>
                  <a:pt x="256" y="439"/>
                </a:lnTo>
                <a:lnTo>
                  <a:pt x="291" y="435"/>
                </a:lnTo>
                <a:lnTo>
                  <a:pt x="276" y="422"/>
                </a:lnTo>
                <a:lnTo>
                  <a:pt x="249" y="409"/>
                </a:lnTo>
                <a:lnTo>
                  <a:pt x="247" y="394"/>
                </a:lnTo>
                <a:lnTo>
                  <a:pt x="287" y="407"/>
                </a:lnTo>
                <a:lnTo>
                  <a:pt x="346" y="415"/>
                </a:lnTo>
                <a:lnTo>
                  <a:pt x="321" y="386"/>
                </a:lnTo>
                <a:lnTo>
                  <a:pt x="346" y="368"/>
                </a:lnTo>
                <a:lnTo>
                  <a:pt x="372" y="349"/>
                </a:lnTo>
                <a:lnTo>
                  <a:pt x="400" y="352"/>
                </a:lnTo>
                <a:lnTo>
                  <a:pt x="411" y="365"/>
                </a:lnTo>
                <a:lnTo>
                  <a:pt x="424" y="365"/>
                </a:lnTo>
                <a:lnTo>
                  <a:pt x="424" y="350"/>
                </a:lnTo>
                <a:lnTo>
                  <a:pt x="413" y="327"/>
                </a:lnTo>
                <a:lnTo>
                  <a:pt x="402" y="289"/>
                </a:lnTo>
                <a:lnTo>
                  <a:pt x="373" y="277"/>
                </a:lnTo>
                <a:lnTo>
                  <a:pt x="424" y="280"/>
                </a:lnTo>
                <a:lnTo>
                  <a:pt x="469" y="302"/>
                </a:lnTo>
                <a:lnTo>
                  <a:pt x="430" y="317"/>
                </a:lnTo>
                <a:lnTo>
                  <a:pt x="460" y="336"/>
                </a:lnTo>
                <a:lnTo>
                  <a:pt x="500" y="336"/>
                </a:lnTo>
                <a:lnTo>
                  <a:pt x="501" y="313"/>
                </a:lnTo>
                <a:lnTo>
                  <a:pt x="525" y="309"/>
                </a:lnTo>
                <a:lnTo>
                  <a:pt x="522" y="305"/>
                </a:lnTo>
                <a:lnTo>
                  <a:pt x="551" y="295"/>
                </a:lnTo>
                <a:lnTo>
                  <a:pt x="602" y="283"/>
                </a:lnTo>
                <a:lnTo>
                  <a:pt x="604" y="280"/>
                </a:lnTo>
                <a:lnTo>
                  <a:pt x="630" y="270"/>
                </a:lnTo>
                <a:lnTo>
                  <a:pt x="641" y="282"/>
                </a:lnTo>
                <a:lnTo>
                  <a:pt x="629" y="287"/>
                </a:lnTo>
                <a:lnTo>
                  <a:pt x="630" y="287"/>
                </a:lnTo>
                <a:lnTo>
                  <a:pt x="671" y="289"/>
                </a:lnTo>
                <a:lnTo>
                  <a:pt x="701" y="279"/>
                </a:lnTo>
                <a:lnTo>
                  <a:pt x="731" y="275"/>
                </a:lnTo>
                <a:lnTo>
                  <a:pt x="767" y="269"/>
                </a:lnTo>
                <a:lnTo>
                  <a:pt x="774" y="285"/>
                </a:lnTo>
                <a:lnTo>
                  <a:pt x="789" y="288"/>
                </a:lnTo>
                <a:lnTo>
                  <a:pt x="789" y="279"/>
                </a:lnTo>
                <a:lnTo>
                  <a:pt x="809" y="269"/>
                </a:lnTo>
                <a:lnTo>
                  <a:pt x="780" y="248"/>
                </a:lnTo>
                <a:lnTo>
                  <a:pt x="790" y="238"/>
                </a:lnTo>
                <a:lnTo>
                  <a:pt x="791" y="238"/>
                </a:lnTo>
                <a:lnTo>
                  <a:pt x="791" y="237"/>
                </a:lnTo>
                <a:lnTo>
                  <a:pt x="833" y="238"/>
                </a:lnTo>
                <a:lnTo>
                  <a:pt x="904" y="256"/>
                </a:lnTo>
                <a:lnTo>
                  <a:pt x="968" y="270"/>
                </a:lnTo>
                <a:lnTo>
                  <a:pt x="1006" y="292"/>
                </a:lnTo>
                <a:lnTo>
                  <a:pt x="1017" y="270"/>
                </a:lnTo>
                <a:lnTo>
                  <a:pt x="1005" y="268"/>
                </a:lnTo>
                <a:lnTo>
                  <a:pt x="981" y="254"/>
                </a:lnTo>
                <a:lnTo>
                  <a:pt x="949" y="244"/>
                </a:lnTo>
                <a:lnTo>
                  <a:pt x="942" y="231"/>
                </a:lnTo>
                <a:lnTo>
                  <a:pt x="935" y="209"/>
                </a:lnTo>
                <a:lnTo>
                  <a:pt x="919" y="209"/>
                </a:lnTo>
                <a:lnTo>
                  <a:pt x="912" y="200"/>
                </a:lnTo>
                <a:lnTo>
                  <a:pt x="932" y="185"/>
                </a:lnTo>
                <a:lnTo>
                  <a:pt x="937" y="145"/>
                </a:lnTo>
                <a:lnTo>
                  <a:pt x="989" y="141"/>
                </a:lnTo>
                <a:lnTo>
                  <a:pt x="1030" y="153"/>
                </a:lnTo>
                <a:lnTo>
                  <a:pt x="1030" y="183"/>
                </a:lnTo>
                <a:lnTo>
                  <a:pt x="1056" y="197"/>
                </a:lnTo>
                <a:lnTo>
                  <a:pt x="1077" y="226"/>
                </a:lnTo>
                <a:lnTo>
                  <a:pt x="1094" y="260"/>
                </a:lnTo>
                <a:lnTo>
                  <a:pt x="1139" y="285"/>
                </a:lnTo>
                <a:lnTo>
                  <a:pt x="1139" y="301"/>
                </a:lnTo>
                <a:lnTo>
                  <a:pt x="1117" y="334"/>
                </a:lnTo>
                <a:lnTo>
                  <a:pt x="1123" y="341"/>
                </a:lnTo>
                <a:lnTo>
                  <a:pt x="1091" y="345"/>
                </a:lnTo>
                <a:lnTo>
                  <a:pt x="1101" y="341"/>
                </a:lnTo>
                <a:lnTo>
                  <a:pt x="1053" y="339"/>
                </a:lnTo>
                <a:lnTo>
                  <a:pt x="1062" y="346"/>
                </a:lnTo>
                <a:lnTo>
                  <a:pt x="1133" y="356"/>
                </a:lnTo>
                <a:lnTo>
                  <a:pt x="1148" y="349"/>
                </a:lnTo>
                <a:lnTo>
                  <a:pt x="1159" y="344"/>
                </a:lnTo>
                <a:lnTo>
                  <a:pt x="1182" y="309"/>
                </a:lnTo>
                <a:lnTo>
                  <a:pt x="1154" y="275"/>
                </a:lnTo>
                <a:lnTo>
                  <a:pt x="1200" y="266"/>
                </a:lnTo>
                <a:lnTo>
                  <a:pt x="1219" y="277"/>
                </a:lnTo>
                <a:lnTo>
                  <a:pt x="1241" y="306"/>
                </a:lnTo>
                <a:lnTo>
                  <a:pt x="1295" y="313"/>
                </a:lnTo>
                <a:lnTo>
                  <a:pt x="1257" y="306"/>
                </a:lnTo>
                <a:lnTo>
                  <a:pt x="1246" y="292"/>
                </a:lnTo>
                <a:lnTo>
                  <a:pt x="1232" y="270"/>
                </a:lnTo>
                <a:lnTo>
                  <a:pt x="1197" y="262"/>
                </a:lnTo>
                <a:lnTo>
                  <a:pt x="1131" y="266"/>
                </a:lnTo>
                <a:lnTo>
                  <a:pt x="1108" y="241"/>
                </a:lnTo>
                <a:lnTo>
                  <a:pt x="1111" y="216"/>
                </a:lnTo>
                <a:lnTo>
                  <a:pt x="1075" y="192"/>
                </a:lnTo>
                <a:lnTo>
                  <a:pt x="1065" y="180"/>
                </a:lnTo>
                <a:lnTo>
                  <a:pt x="1090" y="166"/>
                </a:lnTo>
                <a:lnTo>
                  <a:pt x="1068" y="144"/>
                </a:lnTo>
                <a:lnTo>
                  <a:pt x="1088" y="146"/>
                </a:lnTo>
                <a:lnTo>
                  <a:pt x="1117" y="186"/>
                </a:lnTo>
                <a:lnTo>
                  <a:pt x="1205" y="202"/>
                </a:lnTo>
                <a:lnTo>
                  <a:pt x="1192" y="194"/>
                </a:lnTo>
                <a:lnTo>
                  <a:pt x="1134" y="183"/>
                </a:lnTo>
                <a:lnTo>
                  <a:pt x="1120" y="172"/>
                </a:lnTo>
                <a:lnTo>
                  <a:pt x="1171" y="173"/>
                </a:lnTo>
                <a:lnTo>
                  <a:pt x="1149" y="164"/>
                </a:lnTo>
                <a:lnTo>
                  <a:pt x="1192" y="158"/>
                </a:lnTo>
                <a:lnTo>
                  <a:pt x="1248" y="174"/>
                </a:lnTo>
                <a:lnTo>
                  <a:pt x="1302" y="179"/>
                </a:lnTo>
                <a:lnTo>
                  <a:pt x="1287" y="192"/>
                </a:lnTo>
                <a:lnTo>
                  <a:pt x="1302" y="213"/>
                </a:lnTo>
                <a:lnTo>
                  <a:pt x="1307" y="202"/>
                </a:lnTo>
                <a:lnTo>
                  <a:pt x="1328" y="222"/>
                </a:lnTo>
                <a:lnTo>
                  <a:pt x="1341" y="222"/>
                </a:lnTo>
                <a:lnTo>
                  <a:pt x="1334" y="210"/>
                </a:lnTo>
                <a:lnTo>
                  <a:pt x="1312" y="181"/>
                </a:lnTo>
                <a:lnTo>
                  <a:pt x="1265" y="165"/>
                </a:lnTo>
                <a:lnTo>
                  <a:pt x="1233" y="159"/>
                </a:lnTo>
                <a:lnTo>
                  <a:pt x="1204" y="136"/>
                </a:lnTo>
                <a:lnTo>
                  <a:pt x="1180" y="121"/>
                </a:lnTo>
                <a:lnTo>
                  <a:pt x="1259" y="116"/>
                </a:lnTo>
                <a:lnTo>
                  <a:pt x="1326" y="110"/>
                </a:lnTo>
                <a:lnTo>
                  <a:pt x="1326" y="106"/>
                </a:lnTo>
                <a:lnTo>
                  <a:pt x="1295" y="97"/>
                </a:lnTo>
                <a:lnTo>
                  <a:pt x="1319" y="96"/>
                </a:lnTo>
                <a:lnTo>
                  <a:pt x="1282" y="87"/>
                </a:lnTo>
                <a:lnTo>
                  <a:pt x="1302" y="88"/>
                </a:lnTo>
                <a:lnTo>
                  <a:pt x="1305" y="74"/>
                </a:lnTo>
                <a:lnTo>
                  <a:pt x="1323" y="69"/>
                </a:lnTo>
                <a:lnTo>
                  <a:pt x="1379" y="58"/>
                </a:lnTo>
                <a:lnTo>
                  <a:pt x="1435" y="48"/>
                </a:lnTo>
                <a:lnTo>
                  <a:pt x="1405" y="48"/>
                </a:lnTo>
                <a:lnTo>
                  <a:pt x="1475" y="48"/>
                </a:lnTo>
                <a:lnTo>
                  <a:pt x="1512" y="45"/>
                </a:lnTo>
                <a:lnTo>
                  <a:pt x="1550" y="43"/>
                </a:lnTo>
                <a:lnTo>
                  <a:pt x="1531" y="37"/>
                </a:lnTo>
                <a:lnTo>
                  <a:pt x="1588" y="33"/>
                </a:lnTo>
                <a:lnTo>
                  <a:pt x="1566" y="31"/>
                </a:lnTo>
                <a:lnTo>
                  <a:pt x="1552" y="19"/>
                </a:lnTo>
                <a:lnTo>
                  <a:pt x="1588" y="0"/>
                </a:lnTo>
                <a:lnTo>
                  <a:pt x="1648" y="6"/>
                </a:lnTo>
                <a:lnTo>
                  <a:pt x="1619" y="16"/>
                </a:lnTo>
                <a:lnTo>
                  <a:pt x="1659" y="16"/>
                </a:lnTo>
                <a:lnTo>
                  <a:pt x="1692" y="18"/>
                </a:lnTo>
                <a:lnTo>
                  <a:pt x="1694" y="31"/>
                </a:lnTo>
                <a:lnTo>
                  <a:pt x="1723" y="29"/>
                </a:lnTo>
                <a:lnTo>
                  <a:pt x="1802" y="29"/>
                </a:lnTo>
                <a:lnTo>
                  <a:pt x="1840" y="39"/>
                </a:lnTo>
                <a:lnTo>
                  <a:pt x="1858" y="43"/>
                </a:lnTo>
                <a:lnTo>
                  <a:pt x="1863" y="42"/>
                </a:lnTo>
                <a:lnTo>
                  <a:pt x="1893" y="58"/>
                </a:lnTo>
                <a:lnTo>
                  <a:pt x="1859" y="51"/>
                </a:lnTo>
                <a:lnTo>
                  <a:pt x="1880" y="59"/>
                </a:lnTo>
                <a:lnTo>
                  <a:pt x="1901" y="64"/>
                </a:lnTo>
                <a:lnTo>
                  <a:pt x="1856" y="97"/>
                </a:lnTo>
                <a:lnTo>
                  <a:pt x="1808" y="128"/>
                </a:lnTo>
                <a:lnTo>
                  <a:pt x="1807" y="135"/>
                </a:lnTo>
                <a:lnTo>
                  <a:pt x="1853" y="129"/>
                </a:lnTo>
                <a:lnTo>
                  <a:pt x="1898" y="116"/>
                </a:lnTo>
                <a:lnTo>
                  <a:pt x="1861" y="113"/>
                </a:lnTo>
                <a:lnTo>
                  <a:pt x="1902" y="106"/>
                </a:lnTo>
                <a:lnTo>
                  <a:pt x="1902" y="110"/>
                </a:lnTo>
                <a:lnTo>
                  <a:pt x="1940" y="110"/>
                </a:lnTo>
                <a:lnTo>
                  <a:pt x="1966" y="122"/>
                </a:lnTo>
                <a:lnTo>
                  <a:pt x="2052" y="120"/>
                </a:lnTo>
                <a:lnTo>
                  <a:pt x="2090" y="121"/>
                </a:lnTo>
                <a:lnTo>
                  <a:pt x="2084" y="125"/>
                </a:lnTo>
                <a:lnTo>
                  <a:pt x="2133" y="138"/>
                </a:lnTo>
                <a:lnTo>
                  <a:pt x="2224" y="148"/>
                </a:lnTo>
                <a:lnTo>
                  <a:pt x="2315" y="159"/>
                </a:lnTo>
                <a:lnTo>
                  <a:pt x="2373" y="189"/>
                </a:lnTo>
                <a:lnTo>
                  <a:pt x="2331" y="160"/>
                </a:lnTo>
                <a:lnTo>
                  <a:pt x="2346" y="159"/>
                </a:lnTo>
                <a:lnTo>
                  <a:pt x="2402" y="178"/>
                </a:lnTo>
                <a:lnTo>
                  <a:pt x="2450" y="198"/>
                </a:lnTo>
                <a:lnTo>
                  <a:pt x="2490" y="209"/>
                </a:lnTo>
                <a:lnTo>
                  <a:pt x="2495" y="193"/>
                </a:lnTo>
                <a:lnTo>
                  <a:pt x="2482" y="173"/>
                </a:lnTo>
                <a:lnTo>
                  <a:pt x="2491" y="177"/>
                </a:lnTo>
                <a:lnTo>
                  <a:pt x="2550" y="190"/>
                </a:lnTo>
                <a:lnTo>
                  <a:pt x="2572" y="181"/>
                </a:lnTo>
                <a:lnTo>
                  <a:pt x="2641" y="197"/>
                </a:lnTo>
                <a:lnTo>
                  <a:pt x="2638" y="190"/>
                </a:lnTo>
                <a:lnTo>
                  <a:pt x="2629" y="183"/>
                </a:lnTo>
                <a:lnTo>
                  <a:pt x="2672" y="186"/>
                </a:lnTo>
                <a:lnTo>
                  <a:pt x="2658" y="174"/>
                </a:lnTo>
                <a:lnTo>
                  <a:pt x="2646" y="164"/>
                </a:lnTo>
                <a:lnTo>
                  <a:pt x="2636" y="162"/>
                </a:lnTo>
                <a:lnTo>
                  <a:pt x="2622" y="159"/>
                </a:lnTo>
                <a:lnTo>
                  <a:pt x="2658" y="151"/>
                </a:lnTo>
                <a:lnTo>
                  <a:pt x="2638" y="145"/>
                </a:lnTo>
                <a:lnTo>
                  <a:pt x="2722" y="152"/>
                </a:lnTo>
                <a:lnTo>
                  <a:pt x="2806" y="159"/>
                </a:lnTo>
                <a:lnTo>
                  <a:pt x="2809" y="159"/>
                </a:lnTo>
                <a:lnTo>
                  <a:pt x="2804" y="167"/>
                </a:lnTo>
                <a:lnTo>
                  <a:pt x="2813" y="167"/>
                </a:lnTo>
                <a:lnTo>
                  <a:pt x="2847" y="160"/>
                </a:lnTo>
                <a:lnTo>
                  <a:pt x="2904" y="173"/>
                </a:lnTo>
                <a:lnTo>
                  <a:pt x="2888" y="177"/>
                </a:lnTo>
                <a:lnTo>
                  <a:pt x="2918" y="183"/>
                </a:lnTo>
                <a:lnTo>
                  <a:pt x="2936" y="185"/>
                </a:lnTo>
                <a:lnTo>
                  <a:pt x="2934" y="194"/>
                </a:lnTo>
                <a:lnTo>
                  <a:pt x="2950" y="189"/>
                </a:lnTo>
                <a:lnTo>
                  <a:pt x="2997" y="202"/>
                </a:lnTo>
                <a:lnTo>
                  <a:pt x="3013" y="205"/>
                </a:lnTo>
                <a:lnTo>
                  <a:pt x="3074" y="203"/>
                </a:lnTo>
                <a:lnTo>
                  <a:pt x="3135" y="199"/>
                </a:lnTo>
                <a:lnTo>
                  <a:pt x="3196" y="211"/>
                </a:lnTo>
                <a:lnTo>
                  <a:pt x="3234" y="236"/>
                </a:lnTo>
                <a:lnTo>
                  <a:pt x="3272" y="244"/>
                </a:lnTo>
                <a:lnTo>
                  <a:pt x="3304" y="260"/>
                </a:lnTo>
                <a:lnTo>
                  <a:pt x="3307" y="243"/>
                </a:lnTo>
                <a:lnTo>
                  <a:pt x="3409" y="249"/>
                </a:lnTo>
                <a:lnTo>
                  <a:pt x="3439" y="240"/>
                </a:lnTo>
                <a:lnTo>
                  <a:pt x="3474" y="260"/>
                </a:lnTo>
                <a:lnTo>
                  <a:pt x="3487" y="261"/>
                </a:lnTo>
                <a:lnTo>
                  <a:pt x="3526" y="272"/>
                </a:lnTo>
                <a:lnTo>
                  <a:pt x="3550" y="272"/>
                </a:lnTo>
                <a:lnTo>
                  <a:pt x="3556" y="267"/>
                </a:lnTo>
                <a:lnTo>
                  <a:pt x="3498" y="242"/>
                </a:lnTo>
                <a:lnTo>
                  <a:pt x="3494" y="230"/>
                </a:lnTo>
                <a:lnTo>
                  <a:pt x="3558" y="236"/>
                </a:lnTo>
                <a:lnTo>
                  <a:pt x="3626" y="236"/>
                </a:lnTo>
                <a:lnTo>
                  <a:pt x="3699" y="253"/>
                </a:lnTo>
                <a:lnTo>
                  <a:pt x="3780" y="266"/>
                </a:lnTo>
                <a:lnTo>
                  <a:pt x="3831" y="300"/>
                </a:lnTo>
                <a:lnTo>
                  <a:pt x="3881" y="336"/>
                </a:lnTo>
                <a:lnTo>
                  <a:pt x="3930" y="370"/>
                </a:lnTo>
                <a:lnTo>
                  <a:pt x="3980" y="405"/>
                </a:lnTo>
                <a:lnTo>
                  <a:pt x="3949" y="410"/>
                </a:lnTo>
                <a:lnTo>
                  <a:pt x="3930" y="408"/>
                </a:lnTo>
                <a:lnTo>
                  <a:pt x="3961" y="427"/>
                </a:lnTo>
                <a:lnTo>
                  <a:pt x="3965" y="421"/>
                </a:lnTo>
                <a:lnTo>
                  <a:pt x="4013" y="448"/>
                </a:lnTo>
                <a:lnTo>
                  <a:pt x="4029" y="454"/>
                </a:lnTo>
                <a:lnTo>
                  <a:pt x="4061" y="468"/>
                </a:lnTo>
                <a:lnTo>
                  <a:pt x="4087" y="485"/>
                </a:lnTo>
                <a:lnTo>
                  <a:pt x="4085" y="492"/>
                </a:lnTo>
                <a:lnTo>
                  <a:pt x="4022" y="478"/>
                </a:lnTo>
                <a:lnTo>
                  <a:pt x="4013" y="479"/>
                </a:lnTo>
                <a:lnTo>
                  <a:pt x="4029" y="484"/>
                </a:lnTo>
                <a:lnTo>
                  <a:pt x="4000" y="503"/>
                </a:lnTo>
                <a:lnTo>
                  <a:pt x="3971" y="520"/>
                </a:lnTo>
                <a:lnTo>
                  <a:pt x="3967" y="526"/>
                </a:lnTo>
                <a:lnTo>
                  <a:pt x="3970" y="536"/>
                </a:lnTo>
                <a:lnTo>
                  <a:pt x="3967" y="539"/>
                </a:lnTo>
                <a:lnTo>
                  <a:pt x="3953" y="564"/>
                </a:lnTo>
                <a:lnTo>
                  <a:pt x="3953" y="573"/>
                </a:lnTo>
                <a:lnTo>
                  <a:pt x="3903" y="554"/>
                </a:lnTo>
                <a:lnTo>
                  <a:pt x="3855" y="564"/>
                </a:lnTo>
                <a:lnTo>
                  <a:pt x="3852" y="581"/>
                </a:lnTo>
                <a:lnTo>
                  <a:pt x="3826" y="557"/>
                </a:lnTo>
                <a:lnTo>
                  <a:pt x="3812" y="570"/>
                </a:lnTo>
                <a:lnTo>
                  <a:pt x="3817" y="582"/>
                </a:lnTo>
                <a:lnTo>
                  <a:pt x="3795" y="573"/>
                </a:lnTo>
                <a:lnTo>
                  <a:pt x="3776" y="581"/>
                </a:lnTo>
                <a:lnTo>
                  <a:pt x="3791" y="605"/>
                </a:lnTo>
                <a:lnTo>
                  <a:pt x="3808" y="644"/>
                </a:lnTo>
                <a:lnTo>
                  <a:pt x="3836" y="654"/>
                </a:lnTo>
                <a:lnTo>
                  <a:pt x="3852" y="652"/>
                </a:lnTo>
                <a:lnTo>
                  <a:pt x="3884" y="690"/>
                </a:lnTo>
                <a:lnTo>
                  <a:pt x="3898" y="692"/>
                </a:lnTo>
                <a:lnTo>
                  <a:pt x="3922" y="717"/>
                </a:lnTo>
                <a:lnTo>
                  <a:pt x="3901" y="710"/>
                </a:lnTo>
                <a:lnTo>
                  <a:pt x="3902" y="702"/>
                </a:lnTo>
                <a:lnTo>
                  <a:pt x="3898" y="709"/>
                </a:lnTo>
                <a:lnTo>
                  <a:pt x="3900" y="729"/>
                </a:lnTo>
                <a:lnTo>
                  <a:pt x="3945" y="768"/>
                </a:lnTo>
                <a:lnTo>
                  <a:pt x="3908" y="783"/>
                </a:lnTo>
                <a:lnTo>
                  <a:pt x="3939" y="819"/>
                </a:lnTo>
                <a:lnTo>
                  <a:pt x="3945" y="825"/>
                </a:lnTo>
                <a:lnTo>
                  <a:pt x="3922" y="823"/>
                </a:lnTo>
                <a:lnTo>
                  <a:pt x="3912" y="830"/>
                </a:lnTo>
                <a:lnTo>
                  <a:pt x="3938" y="879"/>
                </a:lnTo>
                <a:lnTo>
                  <a:pt x="3926" y="904"/>
                </a:lnTo>
                <a:lnTo>
                  <a:pt x="3871" y="866"/>
                </a:lnTo>
                <a:lnTo>
                  <a:pt x="3829" y="826"/>
                </a:lnTo>
                <a:lnTo>
                  <a:pt x="3785" y="788"/>
                </a:lnTo>
                <a:lnTo>
                  <a:pt x="3744" y="749"/>
                </a:lnTo>
                <a:lnTo>
                  <a:pt x="3721" y="718"/>
                </a:lnTo>
                <a:lnTo>
                  <a:pt x="3696" y="687"/>
                </a:lnTo>
                <a:lnTo>
                  <a:pt x="3691" y="663"/>
                </a:lnTo>
                <a:lnTo>
                  <a:pt x="3678" y="652"/>
                </a:lnTo>
                <a:lnTo>
                  <a:pt x="3706" y="645"/>
                </a:lnTo>
                <a:lnTo>
                  <a:pt x="3706" y="610"/>
                </a:lnTo>
                <a:lnTo>
                  <a:pt x="3716" y="581"/>
                </a:lnTo>
                <a:lnTo>
                  <a:pt x="3723" y="552"/>
                </a:lnTo>
                <a:lnTo>
                  <a:pt x="3738" y="541"/>
                </a:lnTo>
                <a:lnTo>
                  <a:pt x="3716" y="516"/>
                </a:lnTo>
                <a:lnTo>
                  <a:pt x="3693" y="491"/>
                </a:lnTo>
                <a:lnTo>
                  <a:pt x="3721" y="493"/>
                </a:lnTo>
                <a:lnTo>
                  <a:pt x="3714" y="487"/>
                </a:lnTo>
                <a:lnTo>
                  <a:pt x="3665" y="482"/>
                </a:lnTo>
                <a:lnTo>
                  <a:pt x="3657" y="488"/>
                </a:lnTo>
                <a:lnTo>
                  <a:pt x="3689" y="518"/>
                </a:lnTo>
                <a:lnTo>
                  <a:pt x="3671" y="518"/>
                </a:lnTo>
                <a:lnTo>
                  <a:pt x="3656" y="554"/>
                </a:lnTo>
                <a:lnTo>
                  <a:pt x="3637" y="537"/>
                </a:lnTo>
                <a:lnTo>
                  <a:pt x="3631" y="541"/>
                </a:lnTo>
                <a:lnTo>
                  <a:pt x="3600" y="507"/>
                </a:lnTo>
                <a:lnTo>
                  <a:pt x="3587" y="512"/>
                </a:lnTo>
                <a:lnTo>
                  <a:pt x="3528" y="514"/>
                </a:lnTo>
                <a:lnTo>
                  <a:pt x="3529" y="549"/>
                </a:lnTo>
                <a:lnTo>
                  <a:pt x="3529" y="584"/>
                </a:lnTo>
                <a:lnTo>
                  <a:pt x="3539" y="594"/>
                </a:lnTo>
                <a:lnTo>
                  <a:pt x="3568" y="597"/>
                </a:lnTo>
                <a:lnTo>
                  <a:pt x="3575" y="605"/>
                </a:lnTo>
                <a:lnTo>
                  <a:pt x="3532" y="605"/>
                </a:lnTo>
                <a:lnTo>
                  <a:pt x="3510" y="613"/>
                </a:lnTo>
                <a:lnTo>
                  <a:pt x="3483" y="616"/>
                </a:lnTo>
                <a:lnTo>
                  <a:pt x="3469" y="606"/>
                </a:lnTo>
                <a:lnTo>
                  <a:pt x="3485" y="601"/>
                </a:lnTo>
                <a:lnTo>
                  <a:pt x="3442" y="590"/>
                </a:lnTo>
                <a:lnTo>
                  <a:pt x="3389" y="588"/>
                </a:lnTo>
                <a:lnTo>
                  <a:pt x="3394" y="594"/>
                </a:lnTo>
                <a:lnTo>
                  <a:pt x="3392" y="601"/>
                </a:lnTo>
                <a:lnTo>
                  <a:pt x="3323" y="596"/>
                </a:lnTo>
                <a:lnTo>
                  <a:pt x="3318" y="603"/>
                </a:lnTo>
                <a:lnTo>
                  <a:pt x="3304" y="595"/>
                </a:lnTo>
                <a:lnTo>
                  <a:pt x="3293" y="595"/>
                </a:lnTo>
                <a:lnTo>
                  <a:pt x="3256" y="601"/>
                </a:lnTo>
                <a:lnTo>
                  <a:pt x="3219" y="607"/>
                </a:lnTo>
                <a:lnTo>
                  <a:pt x="3209" y="638"/>
                </a:lnTo>
                <a:lnTo>
                  <a:pt x="3217" y="655"/>
                </a:lnTo>
                <a:lnTo>
                  <a:pt x="3208" y="678"/>
                </a:lnTo>
                <a:lnTo>
                  <a:pt x="3198" y="701"/>
                </a:lnTo>
                <a:lnTo>
                  <a:pt x="3189" y="733"/>
                </a:lnTo>
                <a:lnTo>
                  <a:pt x="3174" y="766"/>
                </a:lnTo>
                <a:lnTo>
                  <a:pt x="3225" y="773"/>
                </a:lnTo>
                <a:lnTo>
                  <a:pt x="3251" y="798"/>
                </a:lnTo>
                <a:lnTo>
                  <a:pt x="3255" y="789"/>
                </a:lnTo>
                <a:lnTo>
                  <a:pt x="3273" y="797"/>
                </a:lnTo>
                <a:lnTo>
                  <a:pt x="3272" y="810"/>
                </a:lnTo>
                <a:lnTo>
                  <a:pt x="3299" y="797"/>
                </a:lnTo>
                <a:lnTo>
                  <a:pt x="3286" y="781"/>
                </a:lnTo>
                <a:lnTo>
                  <a:pt x="3324" y="786"/>
                </a:lnTo>
                <a:lnTo>
                  <a:pt x="3404" y="826"/>
                </a:lnTo>
                <a:lnTo>
                  <a:pt x="3383" y="825"/>
                </a:lnTo>
                <a:lnTo>
                  <a:pt x="3417" y="844"/>
                </a:lnTo>
                <a:lnTo>
                  <a:pt x="3438" y="858"/>
                </a:lnTo>
                <a:lnTo>
                  <a:pt x="3448" y="895"/>
                </a:lnTo>
                <a:lnTo>
                  <a:pt x="3458" y="921"/>
                </a:lnTo>
                <a:lnTo>
                  <a:pt x="3477" y="941"/>
                </a:lnTo>
                <a:lnTo>
                  <a:pt x="3492" y="972"/>
                </a:lnTo>
                <a:lnTo>
                  <a:pt x="3501" y="983"/>
                </a:lnTo>
                <a:lnTo>
                  <a:pt x="3499" y="990"/>
                </a:lnTo>
                <a:lnTo>
                  <a:pt x="3506" y="1005"/>
                </a:lnTo>
                <a:lnTo>
                  <a:pt x="3503" y="1041"/>
                </a:lnTo>
                <a:lnTo>
                  <a:pt x="3500" y="1076"/>
                </a:lnTo>
                <a:lnTo>
                  <a:pt x="3497" y="1113"/>
                </a:lnTo>
                <a:lnTo>
                  <a:pt x="3492" y="1148"/>
                </a:lnTo>
                <a:lnTo>
                  <a:pt x="3480" y="1175"/>
                </a:lnTo>
                <a:lnTo>
                  <a:pt x="3469" y="1201"/>
                </a:lnTo>
                <a:lnTo>
                  <a:pt x="3433" y="1215"/>
                </a:lnTo>
                <a:lnTo>
                  <a:pt x="3410" y="1212"/>
                </a:lnTo>
                <a:lnTo>
                  <a:pt x="3400" y="1196"/>
                </a:lnTo>
                <a:lnTo>
                  <a:pt x="3390" y="1199"/>
                </a:lnTo>
                <a:lnTo>
                  <a:pt x="3374" y="1222"/>
                </a:lnTo>
                <a:lnTo>
                  <a:pt x="3369" y="1222"/>
                </a:lnTo>
                <a:lnTo>
                  <a:pt x="3374" y="1234"/>
                </a:lnTo>
                <a:lnTo>
                  <a:pt x="3368" y="1229"/>
                </a:lnTo>
                <a:lnTo>
                  <a:pt x="3359" y="1220"/>
                </a:lnTo>
                <a:lnTo>
                  <a:pt x="3372" y="1210"/>
                </a:lnTo>
                <a:lnTo>
                  <a:pt x="3351" y="1176"/>
                </a:lnTo>
                <a:lnTo>
                  <a:pt x="3330" y="1141"/>
                </a:lnTo>
                <a:lnTo>
                  <a:pt x="3336" y="1121"/>
                </a:lnTo>
                <a:lnTo>
                  <a:pt x="3376" y="1128"/>
                </a:lnTo>
                <a:lnTo>
                  <a:pt x="3370" y="1083"/>
                </a:lnTo>
                <a:lnTo>
                  <a:pt x="3364" y="1038"/>
                </a:lnTo>
                <a:lnTo>
                  <a:pt x="3345" y="1005"/>
                </a:lnTo>
                <a:lnTo>
                  <a:pt x="3298" y="1022"/>
                </a:lnTo>
                <a:lnTo>
                  <a:pt x="3251" y="1028"/>
                </a:lnTo>
                <a:lnTo>
                  <a:pt x="3214" y="986"/>
                </a:lnTo>
                <a:lnTo>
                  <a:pt x="3180" y="973"/>
                </a:lnTo>
                <a:lnTo>
                  <a:pt x="3123" y="959"/>
                </a:lnTo>
                <a:lnTo>
                  <a:pt x="3091" y="943"/>
                </a:lnTo>
                <a:lnTo>
                  <a:pt x="3061" y="917"/>
                </a:lnTo>
                <a:lnTo>
                  <a:pt x="3030" y="891"/>
                </a:lnTo>
                <a:lnTo>
                  <a:pt x="2999" y="865"/>
                </a:lnTo>
                <a:lnTo>
                  <a:pt x="2967" y="839"/>
                </a:lnTo>
                <a:lnTo>
                  <a:pt x="2890" y="814"/>
                </a:lnTo>
                <a:lnTo>
                  <a:pt x="2852" y="815"/>
                </a:lnTo>
                <a:lnTo>
                  <a:pt x="2814" y="817"/>
                </a:lnTo>
                <a:lnTo>
                  <a:pt x="2792" y="838"/>
                </a:lnTo>
                <a:lnTo>
                  <a:pt x="2806" y="843"/>
                </a:lnTo>
                <a:lnTo>
                  <a:pt x="2827" y="857"/>
                </a:lnTo>
                <a:lnTo>
                  <a:pt x="2828" y="903"/>
                </a:lnTo>
                <a:lnTo>
                  <a:pt x="2839" y="930"/>
                </a:lnTo>
                <a:lnTo>
                  <a:pt x="2814" y="955"/>
                </a:lnTo>
                <a:lnTo>
                  <a:pt x="2770" y="947"/>
                </a:lnTo>
                <a:lnTo>
                  <a:pt x="2742" y="945"/>
                </a:lnTo>
                <a:lnTo>
                  <a:pt x="2686" y="932"/>
                </a:lnTo>
                <a:lnTo>
                  <a:pt x="2651" y="959"/>
                </a:lnTo>
                <a:lnTo>
                  <a:pt x="2616" y="965"/>
                </a:lnTo>
                <a:lnTo>
                  <a:pt x="2581" y="971"/>
                </a:lnTo>
                <a:lnTo>
                  <a:pt x="2516" y="955"/>
                </a:lnTo>
                <a:lnTo>
                  <a:pt x="2501" y="941"/>
                </a:lnTo>
                <a:lnTo>
                  <a:pt x="2459" y="932"/>
                </a:lnTo>
                <a:lnTo>
                  <a:pt x="2416" y="923"/>
                </a:lnTo>
                <a:lnTo>
                  <a:pt x="2364" y="933"/>
                </a:lnTo>
                <a:lnTo>
                  <a:pt x="2316" y="909"/>
                </a:lnTo>
                <a:lnTo>
                  <a:pt x="2295" y="888"/>
                </a:lnTo>
                <a:lnTo>
                  <a:pt x="2243" y="876"/>
                </a:lnTo>
                <a:lnTo>
                  <a:pt x="2191" y="865"/>
                </a:lnTo>
                <a:lnTo>
                  <a:pt x="2183" y="903"/>
                </a:lnTo>
                <a:lnTo>
                  <a:pt x="2212" y="929"/>
                </a:lnTo>
                <a:lnTo>
                  <a:pt x="2187" y="948"/>
                </a:lnTo>
                <a:lnTo>
                  <a:pt x="2143" y="940"/>
                </a:lnTo>
                <a:lnTo>
                  <a:pt x="2097" y="933"/>
                </a:lnTo>
                <a:lnTo>
                  <a:pt x="2088" y="920"/>
                </a:lnTo>
                <a:lnTo>
                  <a:pt x="2025" y="913"/>
                </a:lnTo>
                <a:lnTo>
                  <a:pt x="1995" y="930"/>
                </a:lnTo>
                <a:lnTo>
                  <a:pt x="1965" y="948"/>
                </a:lnTo>
                <a:lnTo>
                  <a:pt x="1936" y="960"/>
                </a:lnTo>
                <a:lnTo>
                  <a:pt x="1922" y="972"/>
                </a:lnTo>
                <a:lnTo>
                  <a:pt x="1898" y="974"/>
                </a:lnTo>
                <a:lnTo>
                  <a:pt x="1864" y="939"/>
                </a:lnTo>
                <a:lnTo>
                  <a:pt x="1824" y="947"/>
                </a:lnTo>
                <a:lnTo>
                  <a:pt x="1782" y="922"/>
                </a:lnTo>
                <a:lnTo>
                  <a:pt x="1742" y="897"/>
                </a:lnTo>
                <a:lnTo>
                  <a:pt x="1703" y="903"/>
                </a:lnTo>
                <a:lnTo>
                  <a:pt x="1680" y="895"/>
                </a:lnTo>
                <a:lnTo>
                  <a:pt x="1674" y="904"/>
                </a:lnTo>
                <a:lnTo>
                  <a:pt x="1632" y="877"/>
                </a:lnTo>
                <a:lnTo>
                  <a:pt x="1591" y="849"/>
                </a:lnTo>
                <a:lnTo>
                  <a:pt x="1550" y="821"/>
                </a:lnTo>
                <a:lnTo>
                  <a:pt x="1510" y="793"/>
                </a:lnTo>
                <a:lnTo>
                  <a:pt x="1514" y="776"/>
                </a:lnTo>
                <a:lnTo>
                  <a:pt x="1507" y="770"/>
                </a:lnTo>
                <a:lnTo>
                  <a:pt x="1468" y="785"/>
                </a:lnTo>
                <a:lnTo>
                  <a:pt x="1431" y="798"/>
                </a:lnTo>
                <a:lnTo>
                  <a:pt x="1408" y="794"/>
                </a:lnTo>
                <a:lnTo>
                  <a:pt x="1384" y="783"/>
                </a:lnTo>
                <a:lnTo>
                  <a:pt x="1327" y="763"/>
                </a:lnTo>
                <a:lnTo>
                  <a:pt x="1307" y="740"/>
                </a:lnTo>
                <a:lnTo>
                  <a:pt x="1278" y="742"/>
                </a:lnTo>
                <a:lnTo>
                  <a:pt x="1243" y="751"/>
                </a:lnTo>
                <a:lnTo>
                  <a:pt x="1207" y="762"/>
                </a:lnTo>
                <a:lnTo>
                  <a:pt x="1171" y="773"/>
                </a:lnTo>
                <a:lnTo>
                  <a:pt x="1134" y="783"/>
                </a:lnTo>
                <a:lnTo>
                  <a:pt x="1096" y="789"/>
                </a:lnTo>
                <a:lnTo>
                  <a:pt x="1057" y="795"/>
                </a:lnTo>
                <a:lnTo>
                  <a:pt x="1094" y="813"/>
                </a:lnTo>
                <a:lnTo>
                  <a:pt x="1066" y="812"/>
                </a:lnTo>
                <a:lnTo>
                  <a:pt x="1052" y="855"/>
                </a:lnTo>
                <a:lnTo>
                  <a:pt x="1084" y="894"/>
                </a:lnTo>
                <a:lnTo>
                  <a:pt x="1079" y="903"/>
                </a:lnTo>
                <a:lnTo>
                  <a:pt x="1078" y="903"/>
                </a:lnTo>
                <a:lnTo>
                  <a:pt x="1078" y="904"/>
                </a:lnTo>
                <a:lnTo>
                  <a:pt x="1019" y="895"/>
                </a:lnTo>
                <a:lnTo>
                  <a:pt x="961" y="895"/>
                </a:lnTo>
                <a:lnTo>
                  <a:pt x="916" y="898"/>
                </a:lnTo>
                <a:lnTo>
                  <a:pt x="874" y="879"/>
                </a:lnTo>
                <a:lnTo>
                  <a:pt x="834" y="862"/>
                </a:lnTo>
                <a:lnTo>
                  <a:pt x="791" y="863"/>
                </a:lnTo>
                <a:lnTo>
                  <a:pt x="769" y="879"/>
                </a:lnTo>
                <a:lnTo>
                  <a:pt x="746" y="896"/>
                </a:lnTo>
                <a:lnTo>
                  <a:pt x="742" y="911"/>
                </a:lnTo>
                <a:lnTo>
                  <a:pt x="704" y="896"/>
                </a:lnTo>
                <a:lnTo>
                  <a:pt x="699" y="938"/>
                </a:lnTo>
                <a:lnTo>
                  <a:pt x="694" y="980"/>
                </a:lnTo>
                <a:lnTo>
                  <a:pt x="730" y="1009"/>
                </a:lnTo>
                <a:lnTo>
                  <a:pt x="767" y="1037"/>
                </a:lnTo>
                <a:lnTo>
                  <a:pt x="790" y="1074"/>
                </a:lnTo>
                <a:lnTo>
                  <a:pt x="790" y="1075"/>
                </a:lnTo>
                <a:lnTo>
                  <a:pt x="794" y="1083"/>
                </a:lnTo>
                <a:lnTo>
                  <a:pt x="778" y="1092"/>
                </a:lnTo>
                <a:lnTo>
                  <a:pt x="746" y="1106"/>
                </a:lnTo>
                <a:lnTo>
                  <a:pt x="730" y="1144"/>
                </a:lnTo>
                <a:lnTo>
                  <a:pt x="740" y="1154"/>
                </a:lnTo>
                <a:lnTo>
                  <a:pt x="758" y="1184"/>
                </a:lnTo>
                <a:lnTo>
                  <a:pt x="761" y="1173"/>
                </a:lnTo>
                <a:lnTo>
                  <a:pt x="764" y="1199"/>
                </a:lnTo>
                <a:lnTo>
                  <a:pt x="791" y="1229"/>
                </a:lnTo>
                <a:lnTo>
                  <a:pt x="819" y="1258"/>
                </a:lnTo>
                <a:lnTo>
                  <a:pt x="767" y="1248"/>
                </a:lnTo>
                <a:lnTo>
                  <a:pt x="719" y="1230"/>
                </a:lnTo>
                <a:lnTo>
                  <a:pt x="672" y="1211"/>
                </a:lnTo>
                <a:lnTo>
                  <a:pt x="624" y="1192"/>
                </a:lnTo>
                <a:lnTo>
                  <a:pt x="578" y="1173"/>
                </a:lnTo>
                <a:lnTo>
                  <a:pt x="544" y="1171"/>
                </a:lnTo>
                <a:lnTo>
                  <a:pt x="508" y="1169"/>
                </a:lnTo>
                <a:lnTo>
                  <a:pt x="505" y="1172"/>
                </a:lnTo>
                <a:lnTo>
                  <a:pt x="458" y="1147"/>
                </a:lnTo>
                <a:lnTo>
                  <a:pt x="413" y="1124"/>
                </a:lnTo>
                <a:lnTo>
                  <a:pt x="419" y="1117"/>
                </a:lnTo>
                <a:lnTo>
                  <a:pt x="447" y="1113"/>
                </a:lnTo>
                <a:lnTo>
                  <a:pt x="448" y="1092"/>
                </a:lnTo>
                <a:lnTo>
                  <a:pt x="454" y="1099"/>
                </a:lnTo>
                <a:lnTo>
                  <a:pt x="456" y="1087"/>
                </a:lnTo>
                <a:lnTo>
                  <a:pt x="467" y="1088"/>
                </a:lnTo>
                <a:lnTo>
                  <a:pt x="442" y="1069"/>
                </a:lnTo>
                <a:lnTo>
                  <a:pt x="457" y="1064"/>
                </a:lnTo>
                <a:lnTo>
                  <a:pt x="481" y="1051"/>
                </a:lnTo>
                <a:lnTo>
                  <a:pt x="474" y="1043"/>
                </a:lnTo>
                <a:lnTo>
                  <a:pt x="486" y="1022"/>
                </a:lnTo>
                <a:lnTo>
                  <a:pt x="511" y="1010"/>
                </a:lnTo>
                <a:lnTo>
                  <a:pt x="490" y="957"/>
                </a:lnTo>
                <a:lnTo>
                  <a:pt x="444" y="941"/>
                </a:lnTo>
                <a:lnTo>
                  <a:pt x="399" y="928"/>
                </a:lnTo>
                <a:lnTo>
                  <a:pt x="380" y="932"/>
                </a:lnTo>
                <a:lnTo>
                  <a:pt x="340" y="898"/>
                </a:lnTo>
                <a:lnTo>
                  <a:pt x="301" y="865"/>
                </a:lnTo>
                <a:lnTo>
                  <a:pt x="296" y="852"/>
                </a:lnTo>
                <a:lnTo>
                  <a:pt x="247" y="846"/>
                </a:lnTo>
                <a:lnTo>
                  <a:pt x="225" y="855"/>
                </a:lnTo>
                <a:lnTo>
                  <a:pt x="215" y="821"/>
                </a:lnTo>
                <a:lnTo>
                  <a:pt x="226" y="810"/>
                </a:lnTo>
                <a:lnTo>
                  <a:pt x="187" y="778"/>
                </a:lnTo>
                <a:lnTo>
                  <a:pt x="181" y="735"/>
                </a:lnTo>
                <a:lnTo>
                  <a:pt x="136" y="727"/>
                </a:lnTo>
                <a:lnTo>
                  <a:pt x="90" y="718"/>
                </a:lnTo>
                <a:lnTo>
                  <a:pt x="70" y="677"/>
                </a:lnTo>
                <a:lnTo>
                  <a:pt x="53" y="651"/>
                </a:lnTo>
                <a:lnTo>
                  <a:pt x="66" y="628"/>
                </a:lnTo>
                <a:lnTo>
                  <a:pt x="57" y="596"/>
                </a:lnTo>
                <a:lnTo>
                  <a:pt x="65" y="586"/>
                </a:lnTo>
                <a:lnTo>
                  <a:pt x="89" y="574"/>
                </a:lnTo>
                <a:lnTo>
                  <a:pt x="105" y="574"/>
                </a:lnTo>
                <a:lnTo>
                  <a:pt x="110" y="575"/>
                </a:lnTo>
                <a:lnTo>
                  <a:pt x="116" y="576"/>
                </a:lnTo>
                <a:lnTo>
                  <a:pt x="118" y="575"/>
                </a:lnTo>
                <a:lnTo>
                  <a:pt x="121" y="574"/>
                </a:lnTo>
                <a:lnTo>
                  <a:pt x="116" y="571"/>
                </a:lnTo>
                <a:lnTo>
                  <a:pt x="110" y="571"/>
                </a:lnTo>
                <a:lnTo>
                  <a:pt x="105" y="568"/>
                </a:lnTo>
                <a:lnTo>
                  <a:pt x="99" y="567"/>
                </a:lnTo>
                <a:lnTo>
                  <a:pt x="96" y="565"/>
                </a:lnTo>
                <a:lnTo>
                  <a:pt x="83" y="564"/>
                </a:lnTo>
                <a:lnTo>
                  <a:pt x="73" y="564"/>
                </a:lnTo>
                <a:lnTo>
                  <a:pt x="72" y="562"/>
                </a:lnTo>
                <a:lnTo>
                  <a:pt x="70" y="561"/>
                </a:lnTo>
                <a:lnTo>
                  <a:pt x="64" y="554"/>
                </a:lnTo>
                <a:lnTo>
                  <a:pt x="48" y="554"/>
                </a:lnTo>
                <a:lnTo>
                  <a:pt x="51" y="550"/>
                </a:lnTo>
                <a:lnTo>
                  <a:pt x="53" y="548"/>
                </a:lnTo>
                <a:lnTo>
                  <a:pt x="56" y="545"/>
                </a:lnTo>
                <a:lnTo>
                  <a:pt x="58" y="544"/>
                </a:lnTo>
                <a:lnTo>
                  <a:pt x="60" y="543"/>
                </a:lnTo>
                <a:lnTo>
                  <a:pt x="61" y="542"/>
                </a:lnTo>
                <a:lnTo>
                  <a:pt x="64" y="541"/>
                </a:lnTo>
                <a:lnTo>
                  <a:pt x="66" y="539"/>
                </a:lnTo>
                <a:lnTo>
                  <a:pt x="67" y="539"/>
                </a:lnTo>
                <a:lnTo>
                  <a:pt x="69" y="537"/>
                </a:lnTo>
                <a:lnTo>
                  <a:pt x="69" y="536"/>
                </a:lnTo>
                <a:lnTo>
                  <a:pt x="71" y="535"/>
                </a:lnTo>
                <a:lnTo>
                  <a:pt x="73" y="533"/>
                </a:lnTo>
                <a:lnTo>
                  <a:pt x="76" y="532"/>
                </a:lnTo>
                <a:lnTo>
                  <a:pt x="77" y="531"/>
                </a:lnTo>
                <a:lnTo>
                  <a:pt x="78" y="530"/>
                </a:lnTo>
                <a:lnTo>
                  <a:pt x="80" y="529"/>
                </a:lnTo>
                <a:lnTo>
                  <a:pt x="82" y="528"/>
                </a:lnTo>
                <a:lnTo>
                  <a:pt x="83" y="525"/>
                </a:lnTo>
                <a:lnTo>
                  <a:pt x="85" y="524"/>
                </a:lnTo>
                <a:lnTo>
                  <a:pt x="86" y="523"/>
                </a:lnTo>
                <a:lnTo>
                  <a:pt x="86" y="522"/>
                </a:lnTo>
                <a:lnTo>
                  <a:pt x="90" y="520"/>
                </a:lnTo>
                <a:lnTo>
                  <a:pt x="91" y="520"/>
                </a:lnTo>
                <a:lnTo>
                  <a:pt x="91" y="518"/>
                </a:lnTo>
                <a:lnTo>
                  <a:pt x="93" y="517"/>
                </a:lnTo>
                <a:lnTo>
                  <a:pt x="95" y="516"/>
                </a:lnTo>
                <a:lnTo>
                  <a:pt x="97" y="513"/>
                </a:lnTo>
                <a:lnTo>
                  <a:pt x="98" y="512"/>
                </a:lnTo>
                <a:lnTo>
                  <a:pt x="99" y="512"/>
                </a:lnTo>
                <a:lnTo>
                  <a:pt x="99" y="511"/>
                </a:lnTo>
                <a:lnTo>
                  <a:pt x="101" y="509"/>
                </a:lnTo>
                <a:lnTo>
                  <a:pt x="102" y="509"/>
                </a:lnTo>
                <a:lnTo>
                  <a:pt x="103" y="506"/>
                </a:lnTo>
                <a:lnTo>
                  <a:pt x="105" y="505"/>
                </a:lnTo>
                <a:lnTo>
                  <a:pt x="106" y="503"/>
                </a:lnTo>
                <a:lnTo>
                  <a:pt x="109" y="501"/>
                </a:lnTo>
                <a:lnTo>
                  <a:pt x="110" y="499"/>
                </a:lnTo>
                <a:lnTo>
                  <a:pt x="112" y="497"/>
                </a:lnTo>
                <a:lnTo>
                  <a:pt x="115" y="494"/>
                </a:lnTo>
                <a:lnTo>
                  <a:pt x="118" y="493"/>
                </a:lnTo>
                <a:lnTo>
                  <a:pt x="117" y="492"/>
                </a:lnTo>
                <a:lnTo>
                  <a:pt x="118" y="492"/>
                </a:lnTo>
                <a:lnTo>
                  <a:pt x="120" y="490"/>
                </a:lnTo>
                <a:lnTo>
                  <a:pt x="123" y="487"/>
                </a:lnTo>
                <a:lnTo>
                  <a:pt x="123" y="486"/>
                </a:lnTo>
                <a:lnTo>
                  <a:pt x="124" y="485"/>
                </a:lnTo>
                <a:lnTo>
                  <a:pt x="125" y="484"/>
                </a:lnTo>
                <a:lnTo>
                  <a:pt x="131" y="473"/>
                </a:lnTo>
                <a:lnTo>
                  <a:pt x="127" y="469"/>
                </a:lnTo>
                <a:lnTo>
                  <a:pt x="125" y="468"/>
                </a:lnTo>
                <a:lnTo>
                  <a:pt x="120" y="465"/>
                </a:lnTo>
                <a:lnTo>
                  <a:pt x="118" y="461"/>
                </a:lnTo>
                <a:lnTo>
                  <a:pt x="115" y="460"/>
                </a:lnTo>
                <a:lnTo>
                  <a:pt x="114" y="459"/>
                </a:lnTo>
                <a:lnTo>
                  <a:pt x="111" y="459"/>
                </a:lnTo>
                <a:lnTo>
                  <a:pt x="109" y="456"/>
                </a:lnTo>
                <a:lnTo>
                  <a:pt x="106" y="456"/>
                </a:lnTo>
                <a:lnTo>
                  <a:pt x="105" y="455"/>
                </a:lnTo>
                <a:lnTo>
                  <a:pt x="97" y="453"/>
                </a:lnTo>
                <a:lnTo>
                  <a:pt x="93" y="450"/>
                </a:lnTo>
                <a:lnTo>
                  <a:pt x="91" y="449"/>
                </a:lnTo>
                <a:lnTo>
                  <a:pt x="80" y="441"/>
                </a:lnTo>
                <a:lnTo>
                  <a:pt x="83" y="441"/>
                </a:lnTo>
                <a:lnTo>
                  <a:pt x="84" y="440"/>
                </a:lnTo>
                <a:lnTo>
                  <a:pt x="88" y="439"/>
                </a:lnTo>
                <a:lnTo>
                  <a:pt x="86" y="440"/>
                </a:lnTo>
                <a:lnTo>
                  <a:pt x="88" y="439"/>
                </a:lnTo>
                <a:lnTo>
                  <a:pt x="89" y="437"/>
                </a:lnTo>
                <a:lnTo>
                  <a:pt x="90" y="436"/>
                </a:lnTo>
                <a:lnTo>
                  <a:pt x="91" y="434"/>
                </a:lnTo>
                <a:lnTo>
                  <a:pt x="92" y="433"/>
                </a:lnTo>
                <a:lnTo>
                  <a:pt x="92" y="430"/>
                </a:lnTo>
                <a:lnTo>
                  <a:pt x="91" y="429"/>
                </a:lnTo>
                <a:lnTo>
                  <a:pt x="89" y="428"/>
                </a:lnTo>
                <a:lnTo>
                  <a:pt x="90" y="427"/>
                </a:lnTo>
                <a:lnTo>
                  <a:pt x="89" y="426"/>
                </a:lnTo>
                <a:lnTo>
                  <a:pt x="86" y="426"/>
                </a:lnTo>
                <a:lnTo>
                  <a:pt x="85" y="426"/>
                </a:lnTo>
                <a:lnTo>
                  <a:pt x="84" y="423"/>
                </a:lnTo>
                <a:lnTo>
                  <a:pt x="83" y="423"/>
                </a:lnTo>
                <a:lnTo>
                  <a:pt x="80" y="422"/>
                </a:lnTo>
                <a:lnTo>
                  <a:pt x="78" y="422"/>
                </a:lnTo>
                <a:lnTo>
                  <a:pt x="77" y="421"/>
                </a:lnTo>
                <a:lnTo>
                  <a:pt x="76" y="420"/>
                </a:lnTo>
                <a:lnTo>
                  <a:pt x="76" y="418"/>
                </a:lnTo>
                <a:lnTo>
                  <a:pt x="76" y="417"/>
                </a:lnTo>
                <a:lnTo>
                  <a:pt x="74" y="415"/>
                </a:lnTo>
                <a:lnTo>
                  <a:pt x="73" y="415"/>
                </a:lnTo>
                <a:lnTo>
                  <a:pt x="74" y="414"/>
                </a:lnTo>
                <a:lnTo>
                  <a:pt x="76" y="413"/>
                </a:lnTo>
                <a:lnTo>
                  <a:pt x="77" y="413"/>
                </a:lnTo>
                <a:lnTo>
                  <a:pt x="76" y="411"/>
                </a:lnTo>
                <a:lnTo>
                  <a:pt x="74" y="410"/>
                </a:lnTo>
                <a:lnTo>
                  <a:pt x="73" y="409"/>
                </a:lnTo>
                <a:lnTo>
                  <a:pt x="74" y="408"/>
                </a:lnTo>
                <a:lnTo>
                  <a:pt x="73" y="407"/>
                </a:lnTo>
                <a:lnTo>
                  <a:pt x="72" y="407"/>
                </a:lnTo>
                <a:lnTo>
                  <a:pt x="69" y="407"/>
                </a:lnTo>
                <a:lnTo>
                  <a:pt x="67" y="407"/>
                </a:lnTo>
                <a:lnTo>
                  <a:pt x="65" y="407"/>
                </a:lnTo>
                <a:lnTo>
                  <a:pt x="64" y="405"/>
                </a:lnTo>
                <a:lnTo>
                  <a:pt x="63" y="404"/>
                </a:lnTo>
                <a:lnTo>
                  <a:pt x="61" y="402"/>
                </a:lnTo>
                <a:lnTo>
                  <a:pt x="60" y="401"/>
                </a:lnTo>
                <a:lnTo>
                  <a:pt x="60" y="400"/>
                </a:lnTo>
                <a:lnTo>
                  <a:pt x="60" y="398"/>
                </a:lnTo>
                <a:lnTo>
                  <a:pt x="60" y="397"/>
                </a:lnTo>
                <a:lnTo>
                  <a:pt x="61" y="397"/>
                </a:lnTo>
                <a:lnTo>
                  <a:pt x="63" y="396"/>
                </a:lnTo>
                <a:lnTo>
                  <a:pt x="65" y="396"/>
                </a:lnTo>
                <a:lnTo>
                  <a:pt x="66" y="396"/>
                </a:lnTo>
                <a:lnTo>
                  <a:pt x="66" y="395"/>
                </a:lnTo>
                <a:lnTo>
                  <a:pt x="65" y="395"/>
                </a:lnTo>
                <a:lnTo>
                  <a:pt x="66" y="394"/>
                </a:lnTo>
                <a:lnTo>
                  <a:pt x="66" y="392"/>
                </a:lnTo>
                <a:lnTo>
                  <a:pt x="65" y="391"/>
                </a:lnTo>
                <a:lnTo>
                  <a:pt x="63" y="391"/>
                </a:lnTo>
                <a:lnTo>
                  <a:pt x="61" y="391"/>
                </a:lnTo>
                <a:lnTo>
                  <a:pt x="59" y="391"/>
                </a:lnTo>
                <a:lnTo>
                  <a:pt x="59" y="389"/>
                </a:lnTo>
                <a:lnTo>
                  <a:pt x="61" y="389"/>
                </a:lnTo>
                <a:lnTo>
                  <a:pt x="61" y="388"/>
                </a:lnTo>
                <a:lnTo>
                  <a:pt x="61" y="386"/>
                </a:lnTo>
                <a:lnTo>
                  <a:pt x="61" y="385"/>
                </a:lnTo>
                <a:lnTo>
                  <a:pt x="60" y="384"/>
                </a:lnTo>
                <a:lnTo>
                  <a:pt x="61" y="383"/>
                </a:lnTo>
                <a:lnTo>
                  <a:pt x="61" y="382"/>
                </a:lnTo>
                <a:lnTo>
                  <a:pt x="63" y="382"/>
                </a:lnTo>
                <a:lnTo>
                  <a:pt x="64" y="381"/>
                </a:lnTo>
                <a:lnTo>
                  <a:pt x="61" y="379"/>
                </a:lnTo>
                <a:lnTo>
                  <a:pt x="60" y="378"/>
                </a:lnTo>
                <a:lnTo>
                  <a:pt x="59" y="377"/>
                </a:lnTo>
                <a:lnTo>
                  <a:pt x="63" y="377"/>
                </a:lnTo>
                <a:lnTo>
                  <a:pt x="65" y="376"/>
                </a:lnTo>
                <a:lnTo>
                  <a:pt x="66" y="376"/>
                </a:lnTo>
                <a:lnTo>
                  <a:pt x="67" y="376"/>
                </a:lnTo>
                <a:lnTo>
                  <a:pt x="70" y="376"/>
                </a:lnTo>
                <a:lnTo>
                  <a:pt x="69" y="375"/>
                </a:lnTo>
                <a:lnTo>
                  <a:pt x="67" y="371"/>
                </a:lnTo>
                <a:lnTo>
                  <a:pt x="66" y="369"/>
                </a:lnTo>
                <a:lnTo>
                  <a:pt x="65" y="366"/>
                </a:lnTo>
                <a:lnTo>
                  <a:pt x="63" y="364"/>
                </a:lnTo>
                <a:lnTo>
                  <a:pt x="61" y="362"/>
                </a:lnTo>
                <a:lnTo>
                  <a:pt x="59" y="360"/>
                </a:lnTo>
                <a:lnTo>
                  <a:pt x="56" y="358"/>
                </a:lnTo>
                <a:lnTo>
                  <a:pt x="53" y="356"/>
                </a:lnTo>
                <a:lnTo>
                  <a:pt x="52" y="353"/>
                </a:lnTo>
                <a:lnTo>
                  <a:pt x="50" y="352"/>
                </a:lnTo>
                <a:lnTo>
                  <a:pt x="48" y="351"/>
                </a:lnTo>
                <a:lnTo>
                  <a:pt x="46" y="349"/>
                </a:lnTo>
                <a:lnTo>
                  <a:pt x="44" y="346"/>
                </a:lnTo>
                <a:lnTo>
                  <a:pt x="38" y="343"/>
                </a:lnTo>
                <a:lnTo>
                  <a:pt x="34" y="339"/>
                </a:lnTo>
                <a:lnTo>
                  <a:pt x="32" y="337"/>
                </a:lnTo>
                <a:lnTo>
                  <a:pt x="31" y="336"/>
                </a:lnTo>
                <a:lnTo>
                  <a:pt x="31" y="334"/>
                </a:lnTo>
                <a:lnTo>
                  <a:pt x="40" y="322"/>
                </a:lnTo>
                <a:lnTo>
                  <a:pt x="44" y="321"/>
                </a:lnTo>
                <a:lnTo>
                  <a:pt x="42" y="321"/>
                </a:lnTo>
                <a:lnTo>
                  <a:pt x="48" y="315"/>
                </a:lnTo>
                <a:lnTo>
                  <a:pt x="50" y="309"/>
                </a:lnTo>
                <a:lnTo>
                  <a:pt x="40" y="306"/>
                </a:lnTo>
                <a:lnTo>
                  <a:pt x="29" y="296"/>
                </a:lnTo>
                <a:lnTo>
                  <a:pt x="10" y="293"/>
                </a:lnTo>
                <a:lnTo>
                  <a:pt x="2" y="281"/>
                </a:lnTo>
                <a:lnTo>
                  <a:pt x="8" y="274"/>
                </a:lnTo>
                <a:lnTo>
                  <a:pt x="9" y="269"/>
                </a:lnTo>
                <a:lnTo>
                  <a:pt x="6" y="269"/>
                </a:lnTo>
                <a:lnTo>
                  <a:pt x="2" y="269"/>
                </a:lnTo>
                <a:lnTo>
                  <a:pt x="0" y="268"/>
                </a:lnTo>
                <a:lnTo>
                  <a:pt x="10" y="266"/>
                </a:lnTo>
                <a:close/>
              </a:path>
            </a:pathLst>
          </a:custGeom>
          <a:solidFill>
            <a:schemeClr val="tx2"/>
          </a:solidFill>
          <a:ln w="3175" cmpd="sng">
            <a:solidFill>
              <a:schemeClr val="tx2"/>
            </a:solidFill>
            <a:round/>
            <a:headEnd/>
            <a:tailEnd/>
          </a:ln>
        </p:spPr>
        <p:txBody>
          <a:bodyPr/>
          <a:lstStyle/>
          <a:p>
            <a:endParaRPr lang="en-US"/>
          </a:p>
        </p:txBody>
      </p:sp>
      <p:sp>
        <p:nvSpPr>
          <p:cNvPr id="34271" name="Freeform 479"/>
          <p:cNvSpPr>
            <a:spLocks/>
          </p:cNvSpPr>
          <p:nvPr/>
        </p:nvSpPr>
        <p:spPr bwMode="auto">
          <a:xfrm>
            <a:off x="4743450" y="1489075"/>
            <a:ext cx="3243263" cy="996950"/>
          </a:xfrm>
          <a:custGeom>
            <a:avLst/>
            <a:gdLst>
              <a:gd name="T0" fmla="*/ 2147483646 w 4087"/>
              <a:gd name="T1" fmla="*/ 2147483646 h 1258"/>
              <a:gd name="T2" fmla="*/ 2147483646 w 4087"/>
              <a:gd name="T3" fmla="*/ 2147483646 h 1258"/>
              <a:gd name="T4" fmla="*/ 2147483646 w 4087"/>
              <a:gd name="T5" fmla="*/ 2147483646 h 1258"/>
              <a:gd name="T6" fmla="*/ 2147483646 w 4087"/>
              <a:gd name="T7" fmla="*/ 2147483646 h 1258"/>
              <a:gd name="T8" fmla="*/ 2147483646 w 4087"/>
              <a:gd name="T9" fmla="*/ 2147483646 h 1258"/>
              <a:gd name="T10" fmla="*/ 2147483646 w 4087"/>
              <a:gd name="T11" fmla="*/ 2147483646 h 1258"/>
              <a:gd name="T12" fmla="*/ 2147483646 w 4087"/>
              <a:gd name="T13" fmla="*/ 2147483646 h 1258"/>
              <a:gd name="T14" fmla="*/ 2147483646 w 4087"/>
              <a:gd name="T15" fmla="*/ 2147483646 h 1258"/>
              <a:gd name="T16" fmla="*/ 2147483646 w 4087"/>
              <a:gd name="T17" fmla="*/ 2147483646 h 1258"/>
              <a:gd name="T18" fmla="*/ 2147483646 w 4087"/>
              <a:gd name="T19" fmla="*/ 2147483646 h 1258"/>
              <a:gd name="T20" fmla="*/ 2147483646 w 4087"/>
              <a:gd name="T21" fmla="*/ 2147483646 h 1258"/>
              <a:gd name="T22" fmla="*/ 2147483646 w 4087"/>
              <a:gd name="T23" fmla="*/ 2147483646 h 1258"/>
              <a:gd name="T24" fmla="*/ 2147483646 w 4087"/>
              <a:gd name="T25" fmla="*/ 2147483646 h 1258"/>
              <a:gd name="T26" fmla="*/ 2147483646 w 4087"/>
              <a:gd name="T27" fmla="*/ 2147483646 h 1258"/>
              <a:gd name="T28" fmla="*/ 2147483646 w 4087"/>
              <a:gd name="T29" fmla="*/ 2147483646 h 1258"/>
              <a:gd name="T30" fmla="*/ 2147483646 w 4087"/>
              <a:gd name="T31" fmla="*/ 2147483646 h 1258"/>
              <a:gd name="T32" fmla="*/ 2147483646 w 4087"/>
              <a:gd name="T33" fmla="*/ 2147483646 h 1258"/>
              <a:gd name="T34" fmla="*/ 2147483646 w 4087"/>
              <a:gd name="T35" fmla="*/ 2147483646 h 1258"/>
              <a:gd name="T36" fmla="*/ 2147483646 w 4087"/>
              <a:gd name="T37" fmla="*/ 2147483646 h 1258"/>
              <a:gd name="T38" fmla="*/ 2147483646 w 4087"/>
              <a:gd name="T39" fmla="*/ 2147483646 h 1258"/>
              <a:gd name="T40" fmla="*/ 2147483646 w 4087"/>
              <a:gd name="T41" fmla="*/ 2147483646 h 1258"/>
              <a:gd name="T42" fmla="*/ 2147483646 w 4087"/>
              <a:gd name="T43" fmla="*/ 2147483646 h 1258"/>
              <a:gd name="T44" fmla="*/ 2147483646 w 4087"/>
              <a:gd name="T45" fmla="*/ 2147483646 h 1258"/>
              <a:gd name="T46" fmla="*/ 2147483646 w 4087"/>
              <a:gd name="T47" fmla="*/ 2147483646 h 1258"/>
              <a:gd name="T48" fmla="*/ 2147483646 w 4087"/>
              <a:gd name="T49" fmla="*/ 2147483646 h 1258"/>
              <a:gd name="T50" fmla="*/ 2147483646 w 4087"/>
              <a:gd name="T51" fmla="*/ 2147483646 h 1258"/>
              <a:gd name="T52" fmla="*/ 2147483646 w 4087"/>
              <a:gd name="T53" fmla="*/ 2147483646 h 1258"/>
              <a:gd name="T54" fmla="*/ 2147483646 w 4087"/>
              <a:gd name="T55" fmla="*/ 2147483646 h 1258"/>
              <a:gd name="T56" fmla="*/ 2147483646 w 4087"/>
              <a:gd name="T57" fmla="*/ 2147483646 h 1258"/>
              <a:gd name="T58" fmla="*/ 2147483646 w 4087"/>
              <a:gd name="T59" fmla="*/ 2147483646 h 1258"/>
              <a:gd name="T60" fmla="*/ 2147483646 w 4087"/>
              <a:gd name="T61" fmla="*/ 2147483646 h 1258"/>
              <a:gd name="T62" fmla="*/ 2147483646 w 4087"/>
              <a:gd name="T63" fmla="*/ 2147483646 h 1258"/>
              <a:gd name="T64" fmla="*/ 2147483646 w 4087"/>
              <a:gd name="T65" fmla="*/ 2147483646 h 1258"/>
              <a:gd name="T66" fmla="*/ 2147483646 w 4087"/>
              <a:gd name="T67" fmla="*/ 2147483646 h 1258"/>
              <a:gd name="T68" fmla="*/ 2147483646 w 4087"/>
              <a:gd name="T69" fmla="*/ 2147483646 h 1258"/>
              <a:gd name="T70" fmla="*/ 2147483646 w 4087"/>
              <a:gd name="T71" fmla="*/ 2147483646 h 1258"/>
              <a:gd name="T72" fmla="*/ 2147483646 w 4087"/>
              <a:gd name="T73" fmla="*/ 2147483646 h 1258"/>
              <a:gd name="T74" fmla="*/ 2147483646 w 4087"/>
              <a:gd name="T75" fmla="*/ 2147483646 h 1258"/>
              <a:gd name="T76" fmla="*/ 2147483646 w 4087"/>
              <a:gd name="T77" fmla="*/ 2147483646 h 1258"/>
              <a:gd name="T78" fmla="*/ 2147483646 w 4087"/>
              <a:gd name="T79" fmla="*/ 2147483646 h 1258"/>
              <a:gd name="T80" fmla="*/ 2147483646 w 4087"/>
              <a:gd name="T81" fmla="*/ 2147483646 h 1258"/>
              <a:gd name="T82" fmla="*/ 2147483646 w 4087"/>
              <a:gd name="T83" fmla="*/ 2147483646 h 1258"/>
              <a:gd name="T84" fmla="*/ 2147483646 w 4087"/>
              <a:gd name="T85" fmla="*/ 2147483646 h 1258"/>
              <a:gd name="T86" fmla="*/ 2147483646 w 4087"/>
              <a:gd name="T87" fmla="*/ 2147483646 h 1258"/>
              <a:gd name="T88" fmla="*/ 2147483646 w 4087"/>
              <a:gd name="T89" fmla="*/ 2147483646 h 1258"/>
              <a:gd name="T90" fmla="*/ 2147483646 w 4087"/>
              <a:gd name="T91" fmla="*/ 2147483646 h 1258"/>
              <a:gd name="T92" fmla="*/ 2147483646 w 4087"/>
              <a:gd name="T93" fmla="*/ 2147483646 h 1258"/>
              <a:gd name="T94" fmla="*/ 2147483646 w 4087"/>
              <a:gd name="T95" fmla="*/ 2147483646 h 1258"/>
              <a:gd name="T96" fmla="*/ 2147483646 w 4087"/>
              <a:gd name="T97" fmla="*/ 2147483646 h 1258"/>
              <a:gd name="T98" fmla="*/ 2147483646 w 4087"/>
              <a:gd name="T99" fmla="*/ 2147483646 h 1258"/>
              <a:gd name="T100" fmla="*/ 2147483646 w 4087"/>
              <a:gd name="T101" fmla="*/ 2147483646 h 1258"/>
              <a:gd name="T102" fmla="*/ 2147483646 w 4087"/>
              <a:gd name="T103" fmla="*/ 2147483646 h 1258"/>
              <a:gd name="T104" fmla="*/ 2147483646 w 4087"/>
              <a:gd name="T105" fmla="*/ 2147483646 h 1258"/>
              <a:gd name="T106" fmla="*/ 2147483646 w 4087"/>
              <a:gd name="T107" fmla="*/ 2147483646 h 1258"/>
              <a:gd name="T108" fmla="*/ 2147483646 w 4087"/>
              <a:gd name="T109" fmla="*/ 2147483646 h 1258"/>
              <a:gd name="T110" fmla="*/ 2147483646 w 4087"/>
              <a:gd name="T111" fmla="*/ 2147483646 h 1258"/>
              <a:gd name="T112" fmla="*/ 2147483646 w 4087"/>
              <a:gd name="T113" fmla="*/ 2147483646 h 1258"/>
              <a:gd name="T114" fmla="*/ 2147483646 w 4087"/>
              <a:gd name="T115" fmla="*/ 2147483646 h 1258"/>
              <a:gd name="T116" fmla="*/ 2147483646 w 4087"/>
              <a:gd name="T117" fmla="*/ 2147483646 h 12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087" h="1258">
                <a:moveTo>
                  <a:pt x="1248" y="174"/>
                </a:moveTo>
                <a:lnTo>
                  <a:pt x="1302" y="179"/>
                </a:lnTo>
                <a:lnTo>
                  <a:pt x="1287" y="192"/>
                </a:lnTo>
                <a:lnTo>
                  <a:pt x="1302" y="213"/>
                </a:lnTo>
                <a:lnTo>
                  <a:pt x="1307" y="202"/>
                </a:lnTo>
                <a:lnTo>
                  <a:pt x="1328" y="222"/>
                </a:lnTo>
                <a:lnTo>
                  <a:pt x="1341" y="222"/>
                </a:lnTo>
                <a:lnTo>
                  <a:pt x="1334" y="210"/>
                </a:lnTo>
                <a:lnTo>
                  <a:pt x="1312" y="181"/>
                </a:lnTo>
                <a:lnTo>
                  <a:pt x="1265" y="165"/>
                </a:lnTo>
                <a:lnTo>
                  <a:pt x="1233" y="159"/>
                </a:lnTo>
                <a:lnTo>
                  <a:pt x="1204" y="136"/>
                </a:lnTo>
                <a:lnTo>
                  <a:pt x="1180" y="121"/>
                </a:lnTo>
                <a:lnTo>
                  <a:pt x="1259" y="116"/>
                </a:lnTo>
                <a:lnTo>
                  <a:pt x="1326" y="110"/>
                </a:lnTo>
                <a:lnTo>
                  <a:pt x="1326" y="106"/>
                </a:lnTo>
                <a:lnTo>
                  <a:pt x="1295" y="97"/>
                </a:lnTo>
                <a:lnTo>
                  <a:pt x="1319" y="96"/>
                </a:lnTo>
                <a:lnTo>
                  <a:pt x="1282" y="87"/>
                </a:lnTo>
                <a:lnTo>
                  <a:pt x="1302" y="88"/>
                </a:lnTo>
                <a:lnTo>
                  <a:pt x="1305" y="74"/>
                </a:lnTo>
                <a:lnTo>
                  <a:pt x="1323" y="69"/>
                </a:lnTo>
                <a:lnTo>
                  <a:pt x="1379" y="58"/>
                </a:lnTo>
                <a:lnTo>
                  <a:pt x="1435" y="48"/>
                </a:lnTo>
                <a:lnTo>
                  <a:pt x="1405" y="48"/>
                </a:lnTo>
                <a:lnTo>
                  <a:pt x="1475" y="48"/>
                </a:lnTo>
                <a:lnTo>
                  <a:pt x="1512" y="45"/>
                </a:lnTo>
                <a:lnTo>
                  <a:pt x="1550" y="43"/>
                </a:lnTo>
                <a:lnTo>
                  <a:pt x="1531" y="37"/>
                </a:lnTo>
                <a:lnTo>
                  <a:pt x="1588" y="33"/>
                </a:lnTo>
                <a:lnTo>
                  <a:pt x="1566" y="31"/>
                </a:lnTo>
                <a:lnTo>
                  <a:pt x="1552" y="19"/>
                </a:lnTo>
                <a:lnTo>
                  <a:pt x="1588" y="0"/>
                </a:lnTo>
                <a:lnTo>
                  <a:pt x="1648" y="6"/>
                </a:lnTo>
                <a:lnTo>
                  <a:pt x="1619" y="16"/>
                </a:lnTo>
                <a:lnTo>
                  <a:pt x="1659" y="16"/>
                </a:lnTo>
                <a:lnTo>
                  <a:pt x="1692" y="18"/>
                </a:lnTo>
                <a:lnTo>
                  <a:pt x="1694" y="31"/>
                </a:lnTo>
                <a:lnTo>
                  <a:pt x="1723" y="29"/>
                </a:lnTo>
                <a:lnTo>
                  <a:pt x="1802" y="29"/>
                </a:lnTo>
                <a:lnTo>
                  <a:pt x="1840" y="39"/>
                </a:lnTo>
                <a:lnTo>
                  <a:pt x="1858" y="43"/>
                </a:lnTo>
                <a:lnTo>
                  <a:pt x="1863" y="42"/>
                </a:lnTo>
                <a:lnTo>
                  <a:pt x="1893" y="58"/>
                </a:lnTo>
                <a:lnTo>
                  <a:pt x="1859" y="51"/>
                </a:lnTo>
                <a:lnTo>
                  <a:pt x="1880" y="59"/>
                </a:lnTo>
                <a:lnTo>
                  <a:pt x="1901" y="64"/>
                </a:lnTo>
                <a:lnTo>
                  <a:pt x="1856" y="97"/>
                </a:lnTo>
                <a:lnTo>
                  <a:pt x="1808" y="128"/>
                </a:lnTo>
                <a:lnTo>
                  <a:pt x="1807" y="135"/>
                </a:lnTo>
                <a:lnTo>
                  <a:pt x="1853" y="129"/>
                </a:lnTo>
                <a:lnTo>
                  <a:pt x="1898" y="116"/>
                </a:lnTo>
                <a:lnTo>
                  <a:pt x="1861" y="113"/>
                </a:lnTo>
                <a:lnTo>
                  <a:pt x="1902" y="106"/>
                </a:lnTo>
                <a:lnTo>
                  <a:pt x="1902" y="110"/>
                </a:lnTo>
                <a:lnTo>
                  <a:pt x="1940" y="110"/>
                </a:lnTo>
                <a:lnTo>
                  <a:pt x="1966" y="122"/>
                </a:lnTo>
                <a:lnTo>
                  <a:pt x="2052" y="120"/>
                </a:lnTo>
                <a:lnTo>
                  <a:pt x="2090" y="121"/>
                </a:lnTo>
                <a:lnTo>
                  <a:pt x="2084" y="125"/>
                </a:lnTo>
                <a:lnTo>
                  <a:pt x="2133" y="138"/>
                </a:lnTo>
                <a:lnTo>
                  <a:pt x="2224" y="148"/>
                </a:lnTo>
                <a:lnTo>
                  <a:pt x="2315" y="159"/>
                </a:lnTo>
                <a:lnTo>
                  <a:pt x="2373" y="189"/>
                </a:lnTo>
                <a:lnTo>
                  <a:pt x="2331" y="160"/>
                </a:lnTo>
                <a:lnTo>
                  <a:pt x="2346" y="159"/>
                </a:lnTo>
                <a:lnTo>
                  <a:pt x="2402" y="178"/>
                </a:lnTo>
                <a:lnTo>
                  <a:pt x="2450" y="198"/>
                </a:lnTo>
                <a:lnTo>
                  <a:pt x="2490" y="209"/>
                </a:lnTo>
                <a:lnTo>
                  <a:pt x="2495" y="193"/>
                </a:lnTo>
                <a:lnTo>
                  <a:pt x="2482" y="173"/>
                </a:lnTo>
                <a:lnTo>
                  <a:pt x="2491" y="177"/>
                </a:lnTo>
                <a:lnTo>
                  <a:pt x="2550" y="190"/>
                </a:lnTo>
                <a:lnTo>
                  <a:pt x="2572" y="181"/>
                </a:lnTo>
                <a:lnTo>
                  <a:pt x="2641" y="197"/>
                </a:lnTo>
                <a:lnTo>
                  <a:pt x="2638" y="190"/>
                </a:lnTo>
                <a:lnTo>
                  <a:pt x="2629" y="183"/>
                </a:lnTo>
                <a:lnTo>
                  <a:pt x="2672" y="186"/>
                </a:lnTo>
                <a:lnTo>
                  <a:pt x="2658" y="174"/>
                </a:lnTo>
                <a:lnTo>
                  <a:pt x="2646" y="164"/>
                </a:lnTo>
                <a:lnTo>
                  <a:pt x="2636" y="162"/>
                </a:lnTo>
                <a:lnTo>
                  <a:pt x="2622" y="159"/>
                </a:lnTo>
                <a:lnTo>
                  <a:pt x="2658" y="151"/>
                </a:lnTo>
                <a:lnTo>
                  <a:pt x="2638" y="145"/>
                </a:lnTo>
                <a:lnTo>
                  <a:pt x="2722" y="152"/>
                </a:lnTo>
                <a:lnTo>
                  <a:pt x="2806" y="159"/>
                </a:lnTo>
                <a:lnTo>
                  <a:pt x="2809" y="159"/>
                </a:lnTo>
                <a:lnTo>
                  <a:pt x="2804" y="167"/>
                </a:lnTo>
                <a:lnTo>
                  <a:pt x="2813" y="167"/>
                </a:lnTo>
                <a:lnTo>
                  <a:pt x="2847" y="160"/>
                </a:lnTo>
                <a:lnTo>
                  <a:pt x="2904" y="173"/>
                </a:lnTo>
                <a:lnTo>
                  <a:pt x="2888" y="177"/>
                </a:lnTo>
                <a:lnTo>
                  <a:pt x="2918" y="183"/>
                </a:lnTo>
                <a:lnTo>
                  <a:pt x="2936" y="185"/>
                </a:lnTo>
                <a:lnTo>
                  <a:pt x="2934" y="194"/>
                </a:lnTo>
                <a:lnTo>
                  <a:pt x="2950" y="189"/>
                </a:lnTo>
                <a:lnTo>
                  <a:pt x="2997" y="202"/>
                </a:lnTo>
                <a:lnTo>
                  <a:pt x="3013" y="205"/>
                </a:lnTo>
                <a:lnTo>
                  <a:pt x="3074" y="203"/>
                </a:lnTo>
                <a:lnTo>
                  <a:pt x="3135" y="199"/>
                </a:lnTo>
                <a:lnTo>
                  <a:pt x="3196" y="211"/>
                </a:lnTo>
                <a:lnTo>
                  <a:pt x="3234" y="236"/>
                </a:lnTo>
                <a:lnTo>
                  <a:pt x="3272" y="244"/>
                </a:lnTo>
                <a:lnTo>
                  <a:pt x="3304" y="260"/>
                </a:lnTo>
                <a:lnTo>
                  <a:pt x="3307" y="243"/>
                </a:lnTo>
                <a:lnTo>
                  <a:pt x="3409" y="249"/>
                </a:lnTo>
                <a:lnTo>
                  <a:pt x="3439" y="240"/>
                </a:lnTo>
                <a:lnTo>
                  <a:pt x="3474" y="260"/>
                </a:lnTo>
                <a:lnTo>
                  <a:pt x="3487" y="261"/>
                </a:lnTo>
                <a:lnTo>
                  <a:pt x="3526" y="272"/>
                </a:lnTo>
                <a:lnTo>
                  <a:pt x="3550" y="272"/>
                </a:lnTo>
                <a:lnTo>
                  <a:pt x="3556" y="267"/>
                </a:lnTo>
                <a:lnTo>
                  <a:pt x="3498" y="242"/>
                </a:lnTo>
                <a:lnTo>
                  <a:pt x="3494" y="230"/>
                </a:lnTo>
                <a:lnTo>
                  <a:pt x="3558" y="236"/>
                </a:lnTo>
                <a:lnTo>
                  <a:pt x="3626" y="236"/>
                </a:lnTo>
                <a:lnTo>
                  <a:pt x="3699" y="253"/>
                </a:lnTo>
                <a:lnTo>
                  <a:pt x="3780" y="266"/>
                </a:lnTo>
                <a:lnTo>
                  <a:pt x="3831" y="300"/>
                </a:lnTo>
                <a:lnTo>
                  <a:pt x="3881" y="336"/>
                </a:lnTo>
                <a:lnTo>
                  <a:pt x="3930" y="370"/>
                </a:lnTo>
                <a:lnTo>
                  <a:pt x="3980" y="405"/>
                </a:lnTo>
                <a:lnTo>
                  <a:pt x="3949" y="410"/>
                </a:lnTo>
                <a:lnTo>
                  <a:pt x="3930" y="408"/>
                </a:lnTo>
                <a:lnTo>
                  <a:pt x="3961" y="427"/>
                </a:lnTo>
                <a:lnTo>
                  <a:pt x="3965" y="421"/>
                </a:lnTo>
                <a:lnTo>
                  <a:pt x="4013" y="448"/>
                </a:lnTo>
                <a:lnTo>
                  <a:pt x="4029" y="454"/>
                </a:lnTo>
                <a:lnTo>
                  <a:pt x="4061" y="468"/>
                </a:lnTo>
                <a:lnTo>
                  <a:pt x="4087" y="485"/>
                </a:lnTo>
                <a:lnTo>
                  <a:pt x="4085" y="492"/>
                </a:lnTo>
                <a:lnTo>
                  <a:pt x="4022" y="478"/>
                </a:lnTo>
                <a:lnTo>
                  <a:pt x="4013" y="479"/>
                </a:lnTo>
                <a:lnTo>
                  <a:pt x="4029" y="484"/>
                </a:lnTo>
                <a:lnTo>
                  <a:pt x="4000" y="503"/>
                </a:lnTo>
                <a:lnTo>
                  <a:pt x="3971" y="520"/>
                </a:lnTo>
                <a:lnTo>
                  <a:pt x="3967" y="526"/>
                </a:lnTo>
                <a:lnTo>
                  <a:pt x="3970" y="536"/>
                </a:lnTo>
                <a:lnTo>
                  <a:pt x="3967" y="539"/>
                </a:lnTo>
                <a:lnTo>
                  <a:pt x="3953" y="564"/>
                </a:lnTo>
                <a:lnTo>
                  <a:pt x="3953" y="573"/>
                </a:lnTo>
                <a:lnTo>
                  <a:pt x="3903" y="554"/>
                </a:lnTo>
                <a:lnTo>
                  <a:pt x="3855" y="564"/>
                </a:lnTo>
                <a:lnTo>
                  <a:pt x="3852" y="581"/>
                </a:lnTo>
                <a:lnTo>
                  <a:pt x="3826" y="557"/>
                </a:lnTo>
                <a:lnTo>
                  <a:pt x="3812" y="570"/>
                </a:lnTo>
                <a:lnTo>
                  <a:pt x="3817" y="582"/>
                </a:lnTo>
                <a:lnTo>
                  <a:pt x="3795" y="573"/>
                </a:lnTo>
                <a:lnTo>
                  <a:pt x="3776" y="581"/>
                </a:lnTo>
                <a:lnTo>
                  <a:pt x="3791" y="605"/>
                </a:lnTo>
                <a:lnTo>
                  <a:pt x="3808" y="644"/>
                </a:lnTo>
                <a:lnTo>
                  <a:pt x="3836" y="654"/>
                </a:lnTo>
                <a:lnTo>
                  <a:pt x="3852" y="652"/>
                </a:lnTo>
                <a:lnTo>
                  <a:pt x="3884" y="690"/>
                </a:lnTo>
                <a:lnTo>
                  <a:pt x="3898" y="692"/>
                </a:lnTo>
                <a:lnTo>
                  <a:pt x="3922" y="717"/>
                </a:lnTo>
                <a:lnTo>
                  <a:pt x="3901" y="710"/>
                </a:lnTo>
                <a:lnTo>
                  <a:pt x="3902" y="702"/>
                </a:lnTo>
                <a:lnTo>
                  <a:pt x="3898" y="709"/>
                </a:lnTo>
                <a:lnTo>
                  <a:pt x="3900" y="729"/>
                </a:lnTo>
                <a:lnTo>
                  <a:pt x="3945" y="768"/>
                </a:lnTo>
                <a:lnTo>
                  <a:pt x="3908" y="783"/>
                </a:lnTo>
                <a:lnTo>
                  <a:pt x="3939" y="819"/>
                </a:lnTo>
                <a:lnTo>
                  <a:pt x="3945" y="825"/>
                </a:lnTo>
                <a:lnTo>
                  <a:pt x="3922" y="823"/>
                </a:lnTo>
                <a:lnTo>
                  <a:pt x="3912" y="830"/>
                </a:lnTo>
                <a:lnTo>
                  <a:pt x="3938" y="879"/>
                </a:lnTo>
                <a:lnTo>
                  <a:pt x="3926" y="904"/>
                </a:lnTo>
                <a:lnTo>
                  <a:pt x="3871" y="866"/>
                </a:lnTo>
                <a:lnTo>
                  <a:pt x="3829" y="826"/>
                </a:lnTo>
                <a:lnTo>
                  <a:pt x="3785" y="788"/>
                </a:lnTo>
                <a:lnTo>
                  <a:pt x="3744" y="749"/>
                </a:lnTo>
                <a:lnTo>
                  <a:pt x="3721" y="718"/>
                </a:lnTo>
                <a:lnTo>
                  <a:pt x="3696" y="687"/>
                </a:lnTo>
                <a:lnTo>
                  <a:pt x="3691" y="663"/>
                </a:lnTo>
                <a:lnTo>
                  <a:pt x="3678" y="652"/>
                </a:lnTo>
                <a:lnTo>
                  <a:pt x="3706" y="645"/>
                </a:lnTo>
                <a:lnTo>
                  <a:pt x="3706" y="610"/>
                </a:lnTo>
                <a:lnTo>
                  <a:pt x="3716" y="581"/>
                </a:lnTo>
                <a:lnTo>
                  <a:pt x="3723" y="552"/>
                </a:lnTo>
                <a:lnTo>
                  <a:pt x="3738" y="541"/>
                </a:lnTo>
                <a:lnTo>
                  <a:pt x="3716" y="516"/>
                </a:lnTo>
                <a:lnTo>
                  <a:pt x="3693" y="491"/>
                </a:lnTo>
                <a:lnTo>
                  <a:pt x="3721" y="493"/>
                </a:lnTo>
                <a:lnTo>
                  <a:pt x="3714" y="487"/>
                </a:lnTo>
                <a:lnTo>
                  <a:pt x="3665" y="482"/>
                </a:lnTo>
                <a:lnTo>
                  <a:pt x="3657" y="488"/>
                </a:lnTo>
                <a:lnTo>
                  <a:pt x="3689" y="518"/>
                </a:lnTo>
                <a:lnTo>
                  <a:pt x="3671" y="518"/>
                </a:lnTo>
                <a:lnTo>
                  <a:pt x="3656" y="554"/>
                </a:lnTo>
                <a:lnTo>
                  <a:pt x="3637" y="537"/>
                </a:lnTo>
                <a:lnTo>
                  <a:pt x="3631" y="541"/>
                </a:lnTo>
                <a:lnTo>
                  <a:pt x="3600" y="507"/>
                </a:lnTo>
                <a:lnTo>
                  <a:pt x="3587" y="512"/>
                </a:lnTo>
                <a:lnTo>
                  <a:pt x="3528" y="514"/>
                </a:lnTo>
                <a:lnTo>
                  <a:pt x="3529" y="549"/>
                </a:lnTo>
                <a:lnTo>
                  <a:pt x="3529" y="584"/>
                </a:lnTo>
                <a:lnTo>
                  <a:pt x="3539" y="594"/>
                </a:lnTo>
                <a:lnTo>
                  <a:pt x="3568" y="597"/>
                </a:lnTo>
                <a:lnTo>
                  <a:pt x="3575" y="605"/>
                </a:lnTo>
                <a:lnTo>
                  <a:pt x="3532" y="605"/>
                </a:lnTo>
                <a:lnTo>
                  <a:pt x="3510" y="613"/>
                </a:lnTo>
                <a:lnTo>
                  <a:pt x="3483" y="616"/>
                </a:lnTo>
                <a:lnTo>
                  <a:pt x="3469" y="606"/>
                </a:lnTo>
                <a:lnTo>
                  <a:pt x="3485" y="601"/>
                </a:lnTo>
                <a:lnTo>
                  <a:pt x="3442" y="590"/>
                </a:lnTo>
                <a:lnTo>
                  <a:pt x="3389" y="588"/>
                </a:lnTo>
                <a:lnTo>
                  <a:pt x="3394" y="594"/>
                </a:lnTo>
                <a:lnTo>
                  <a:pt x="3392" y="601"/>
                </a:lnTo>
                <a:lnTo>
                  <a:pt x="3323" y="596"/>
                </a:lnTo>
                <a:lnTo>
                  <a:pt x="3318" y="603"/>
                </a:lnTo>
                <a:lnTo>
                  <a:pt x="3304" y="595"/>
                </a:lnTo>
                <a:lnTo>
                  <a:pt x="3293" y="595"/>
                </a:lnTo>
                <a:lnTo>
                  <a:pt x="3256" y="601"/>
                </a:lnTo>
                <a:lnTo>
                  <a:pt x="3219" y="607"/>
                </a:lnTo>
                <a:lnTo>
                  <a:pt x="3209" y="638"/>
                </a:lnTo>
                <a:lnTo>
                  <a:pt x="3217" y="655"/>
                </a:lnTo>
                <a:lnTo>
                  <a:pt x="3208" y="678"/>
                </a:lnTo>
                <a:lnTo>
                  <a:pt x="3198" y="701"/>
                </a:lnTo>
                <a:lnTo>
                  <a:pt x="3189" y="733"/>
                </a:lnTo>
                <a:lnTo>
                  <a:pt x="3174" y="766"/>
                </a:lnTo>
                <a:lnTo>
                  <a:pt x="3225" y="773"/>
                </a:lnTo>
                <a:lnTo>
                  <a:pt x="3251" y="798"/>
                </a:lnTo>
                <a:lnTo>
                  <a:pt x="3255" y="789"/>
                </a:lnTo>
                <a:lnTo>
                  <a:pt x="3273" y="797"/>
                </a:lnTo>
                <a:lnTo>
                  <a:pt x="3272" y="810"/>
                </a:lnTo>
                <a:lnTo>
                  <a:pt x="3299" y="797"/>
                </a:lnTo>
                <a:lnTo>
                  <a:pt x="3286" y="781"/>
                </a:lnTo>
                <a:lnTo>
                  <a:pt x="3324" y="786"/>
                </a:lnTo>
                <a:lnTo>
                  <a:pt x="3404" y="826"/>
                </a:lnTo>
                <a:lnTo>
                  <a:pt x="3383" y="825"/>
                </a:lnTo>
                <a:lnTo>
                  <a:pt x="3417" y="844"/>
                </a:lnTo>
                <a:lnTo>
                  <a:pt x="3438" y="858"/>
                </a:lnTo>
                <a:lnTo>
                  <a:pt x="3448" y="895"/>
                </a:lnTo>
                <a:lnTo>
                  <a:pt x="3458" y="921"/>
                </a:lnTo>
                <a:lnTo>
                  <a:pt x="3477" y="941"/>
                </a:lnTo>
                <a:lnTo>
                  <a:pt x="3492" y="972"/>
                </a:lnTo>
                <a:lnTo>
                  <a:pt x="3501" y="983"/>
                </a:lnTo>
                <a:lnTo>
                  <a:pt x="3499" y="990"/>
                </a:lnTo>
                <a:lnTo>
                  <a:pt x="3506" y="1005"/>
                </a:lnTo>
                <a:lnTo>
                  <a:pt x="3503" y="1041"/>
                </a:lnTo>
                <a:lnTo>
                  <a:pt x="3500" y="1076"/>
                </a:lnTo>
                <a:lnTo>
                  <a:pt x="3497" y="1113"/>
                </a:lnTo>
                <a:lnTo>
                  <a:pt x="3492" y="1148"/>
                </a:lnTo>
                <a:lnTo>
                  <a:pt x="3480" y="1175"/>
                </a:lnTo>
                <a:lnTo>
                  <a:pt x="3469" y="1201"/>
                </a:lnTo>
                <a:lnTo>
                  <a:pt x="3433" y="1215"/>
                </a:lnTo>
                <a:lnTo>
                  <a:pt x="3410" y="1212"/>
                </a:lnTo>
                <a:lnTo>
                  <a:pt x="3400" y="1196"/>
                </a:lnTo>
                <a:lnTo>
                  <a:pt x="3390" y="1199"/>
                </a:lnTo>
                <a:lnTo>
                  <a:pt x="3374" y="1222"/>
                </a:lnTo>
                <a:lnTo>
                  <a:pt x="3369" y="1222"/>
                </a:lnTo>
                <a:lnTo>
                  <a:pt x="3374" y="1234"/>
                </a:lnTo>
                <a:lnTo>
                  <a:pt x="3368" y="1229"/>
                </a:lnTo>
                <a:lnTo>
                  <a:pt x="3359" y="1220"/>
                </a:lnTo>
                <a:lnTo>
                  <a:pt x="3372" y="1210"/>
                </a:lnTo>
                <a:lnTo>
                  <a:pt x="3351" y="1176"/>
                </a:lnTo>
                <a:lnTo>
                  <a:pt x="3330" y="1141"/>
                </a:lnTo>
                <a:lnTo>
                  <a:pt x="3336" y="1121"/>
                </a:lnTo>
                <a:lnTo>
                  <a:pt x="3376" y="1128"/>
                </a:lnTo>
                <a:lnTo>
                  <a:pt x="3370" y="1083"/>
                </a:lnTo>
                <a:lnTo>
                  <a:pt x="3364" y="1038"/>
                </a:lnTo>
                <a:lnTo>
                  <a:pt x="3345" y="1005"/>
                </a:lnTo>
                <a:lnTo>
                  <a:pt x="3298" y="1022"/>
                </a:lnTo>
                <a:lnTo>
                  <a:pt x="3251" y="1028"/>
                </a:lnTo>
                <a:lnTo>
                  <a:pt x="3214" y="986"/>
                </a:lnTo>
                <a:lnTo>
                  <a:pt x="3180" y="973"/>
                </a:lnTo>
                <a:lnTo>
                  <a:pt x="3123" y="959"/>
                </a:lnTo>
                <a:lnTo>
                  <a:pt x="3091" y="943"/>
                </a:lnTo>
                <a:lnTo>
                  <a:pt x="3061" y="917"/>
                </a:lnTo>
                <a:lnTo>
                  <a:pt x="3030" y="891"/>
                </a:lnTo>
                <a:lnTo>
                  <a:pt x="2999" y="865"/>
                </a:lnTo>
                <a:lnTo>
                  <a:pt x="2967" y="839"/>
                </a:lnTo>
                <a:lnTo>
                  <a:pt x="2890" y="814"/>
                </a:lnTo>
                <a:lnTo>
                  <a:pt x="2852" y="815"/>
                </a:lnTo>
                <a:lnTo>
                  <a:pt x="2814" y="817"/>
                </a:lnTo>
                <a:lnTo>
                  <a:pt x="2792" y="838"/>
                </a:lnTo>
                <a:lnTo>
                  <a:pt x="2806" y="843"/>
                </a:lnTo>
                <a:lnTo>
                  <a:pt x="2827" y="857"/>
                </a:lnTo>
                <a:lnTo>
                  <a:pt x="2828" y="903"/>
                </a:lnTo>
                <a:lnTo>
                  <a:pt x="2839" y="930"/>
                </a:lnTo>
                <a:lnTo>
                  <a:pt x="2814" y="955"/>
                </a:lnTo>
                <a:lnTo>
                  <a:pt x="2770" y="947"/>
                </a:lnTo>
                <a:lnTo>
                  <a:pt x="2742" y="945"/>
                </a:lnTo>
                <a:lnTo>
                  <a:pt x="2686" y="932"/>
                </a:lnTo>
                <a:lnTo>
                  <a:pt x="2651" y="959"/>
                </a:lnTo>
                <a:lnTo>
                  <a:pt x="2616" y="965"/>
                </a:lnTo>
                <a:lnTo>
                  <a:pt x="2581" y="971"/>
                </a:lnTo>
                <a:lnTo>
                  <a:pt x="2516" y="955"/>
                </a:lnTo>
                <a:lnTo>
                  <a:pt x="2501" y="941"/>
                </a:lnTo>
                <a:lnTo>
                  <a:pt x="2459" y="932"/>
                </a:lnTo>
                <a:lnTo>
                  <a:pt x="2416" y="923"/>
                </a:lnTo>
                <a:lnTo>
                  <a:pt x="2364" y="933"/>
                </a:lnTo>
                <a:lnTo>
                  <a:pt x="2316" y="909"/>
                </a:lnTo>
                <a:lnTo>
                  <a:pt x="2295" y="888"/>
                </a:lnTo>
                <a:lnTo>
                  <a:pt x="2243" y="876"/>
                </a:lnTo>
                <a:lnTo>
                  <a:pt x="2191" y="865"/>
                </a:lnTo>
                <a:lnTo>
                  <a:pt x="2183" y="903"/>
                </a:lnTo>
                <a:lnTo>
                  <a:pt x="2212" y="929"/>
                </a:lnTo>
                <a:lnTo>
                  <a:pt x="2187" y="948"/>
                </a:lnTo>
                <a:lnTo>
                  <a:pt x="2143" y="940"/>
                </a:lnTo>
                <a:lnTo>
                  <a:pt x="2097" y="933"/>
                </a:lnTo>
                <a:lnTo>
                  <a:pt x="2088" y="920"/>
                </a:lnTo>
                <a:lnTo>
                  <a:pt x="2025" y="913"/>
                </a:lnTo>
                <a:lnTo>
                  <a:pt x="1995" y="930"/>
                </a:lnTo>
                <a:lnTo>
                  <a:pt x="1965" y="948"/>
                </a:lnTo>
                <a:lnTo>
                  <a:pt x="1936" y="960"/>
                </a:lnTo>
                <a:lnTo>
                  <a:pt x="1922" y="972"/>
                </a:lnTo>
                <a:lnTo>
                  <a:pt x="1898" y="974"/>
                </a:lnTo>
                <a:lnTo>
                  <a:pt x="1864" y="939"/>
                </a:lnTo>
                <a:lnTo>
                  <a:pt x="1824" y="947"/>
                </a:lnTo>
                <a:lnTo>
                  <a:pt x="1782" y="922"/>
                </a:lnTo>
                <a:lnTo>
                  <a:pt x="1742" y="897"/>
                </a:lnTo>
                <a:lnTo>
                  <a:pt x="1703" y="903"/>
                </a:lnTo>
                <a:lnTo>
                  <a:pt x="1680" y="895"/>
                </a:lnTo>
                <a:lnTo>
                  <a:pt x="1674" y="904"/>
                </a:lnTo>
                <a:lnTo>
                  <a:pt x="1632" y="877"/>
                </a:lnTo>
                <a:lnTo>
                  <a:pt x="1591" y="849"/>
                </a:lnTo>
                <a:lnTo>
                  <a:pt x="1550" y="821"/>
                </a:lnTo>
                <a:lnTo>
                  <a:pt x="1510" y="793"/>
                </a:lnTo>
                <a:lnTo>
                  <a:pt x="1514" y="776"/>
                </a:lnTo>
                <a:lnTo>
                  <a:pt x="1507" y="770"/>
                </a:lnTo>
                <a:lnTo>
                  <a:pt x="1468" y="785"/>
                </a:lnTo>
                <a:lnTo>
                  <a:pt x="1431" y="798"/>
                </a:lnTo>
                <a:lnTo>
                  <a:pt x="1408" y="794"/>
                </a:lnTo>
                <a:lnTo>
                  <a:pt x="1384" y="783"/>
                </a:lnTo>
                <a:lnTo>
                  <a:pt x="1327" y="763"/>
                </a:lnTo>
                <a:lnTo>
                  <a:pt x="1307" y="740"/>
                </a:lnTo>
                <a:lnTo>
                  <a:pt x="1278" y="742"/>
                </a:lnTo>
                <a:lnTo>
                  <a:pt x="1243" y="751"/>
                </a:lnTo>
                <a:lnTo>
                  <a:pt x="1207" y="762"/>
                </a:lnTo>
                <a:lnTo>
                  <a:pt x="1171" y="773"/>
                </a:lnTo>
                <a:lnTo>
                  <a:pt x="1134" y="783"/>
                </a:lnTo>
                <a:lnTo>
                  <a:pt x="1096" y="789"/>
                </a:lnTo>
                <a:lnTo>
                  <a:pt x="1057" y="795"/>
                </a:lnTo>
                <a:lnTo>
                  <a:pt x="1094" y="813"/>
                </a:lnTo>
                <a:lnTo>
                  <a:pt x="1066" y="812"/>
                </a:lnTo>
                <a:lnTo>
                  <a:pt x="1052" y="855"/>
                </a:lnTo>
                <a:lnTo>
                  <a:pt x="1084" y="894"/>
                </a:lnTo>
                <a:lnTo>
                  <a:pt x="1079" y="903"/>
                </a:lnTo>
                <a:lnTo>
                  <a:pt x="1078" y="903"/>
                </a:lnTo>
                <a:lnTo>
                  <a:pt x="1078" y="904"/>
                </a:lnTo>
                <a:lnTo>
                  <a:pt x="1019" y="895"/>
                </a:lnTo>
                <a:lnTo>
                  <a:pt x="961" y="895"/>
                </a:lnTo>
                <a:lnTo>
                  <a:pt x="916" y="898"/>
                </a:lnTo>
                <a:lnTo>
                  <a:pt x="874" y="879"/>
                </a:lnTo>
                <a:lnTo>
                  <a:pt x="834" y="862"/>
                </a:lnTo>
                <a:lnTo>
                  <a:pt x="791" y="863"/>
                </a:lnTo>
                <a:lnTo>
                  <a:pt x="769" y="879"/>
                </a:lnTo>
                <a:lnTo>
                  <a:pt x="746" y="896"/>
                </a:lnTo>
                <a:lnTo>
                  <a:pt x="742" y="911"/>
                </a:lnTo>
                <a:lnTo>
                  <a:pt x="704" y="896"/>
                </a:lnTo>
                <a:lnTo>
                  <a:pt x="699" y="938"/>
                </a:lnTo>
                <a:lnTo>
                  <a:pt x="694" y="980"/>
                </a:lnTo>
                <a:lnTo>
                  <a:pt x="730" y="1009"/>
                </a:lnTo>
                <a:lnTo>
                  <a:pt x="767" y="1037"/>
                </a:lnTo>
                <a:lnTo>
                  <a:pt x="790" y="1074"/>
                </a:lnTo>
                <a:lnTo>
                  <a:pt x="790" y="1075"/>
                </a:lnTo>
                <a:lnTo>
                  <a:pt x="794" y="1083"/>
                </a:lnTo>
                <a:lnTo>
                  <a:pt x="778" y="1092"/>
                </a:lnTo>
                <a:lnTo>
                  <a:pt x="746" y="1106"/>
                </a:lnTo>
                <a:lnTo>
                  <a:pt x="730" y="1144"/>
                </a:lnTo>
                <a:lnTo>
                  <a:pt x="740" y="1154"/>
                </a:lnTo>
                <a:lnTo>
                  <a:pt x="758" y="1184"/>
                </a:lnTo>
                <a:lnTo>
                  <a:pt x="761" y="1173"/>
                </a:lnTo>
                <a:lnTo>
                  <a:pt x="764" y="1199"/>
                </a:lnTo>
                <a:lnTo>
                  <a:pt x="791" y="1229"/>
                </a:lnTo>
                <a:lnTo>
                  <a:pt x="819" y="1258"/>
                </a:lnTo>
                <a:lnTo>
                  <a:pt x="767" y="1248"/>
                </a:lnTo>
                <a:lnTo>
                  <a:pt x="719" y="1230"/>
                </a:lnTo>
                <a:lnTo>
                  <a:pt x="672" y="1211"/>
                </a:lnTo>
                <a:lnTo>
                  <a:pt x="624" y="1192"/>
                </a:lnTo>
                <a:lnTo>
                  <a:pt x="578" y="1173"/>
                </a:lnTo>
                <a:lnTo>
                  <a:pt x="544" y="1171"/>
                </a:lnTo>
                <a:lnTo>
                  <a:pt x="508" y="1169"/>
                </a:lnTo>
                <a:lnTo>
                  <a:pt x="505" y="1172"/>
                </a:lnTo>
                <a:lnTo>
                  <a:pt x="458" y="1147"/>
                </a:lnTo>
                <a:lnTo>
                  <a:pt x="413" y="1124"/>
                </a:lnTo>
                <a:lnTo>
                  <a:pt x="419" y="1117"/>
                </a:lnTo>
                <a:lnTo>
                  <a:pt x="447" y="1113"/>
                </a:lnTo>
                <a:lnTo>
                  <a:pt x="448" y="1092"/>
                </a:lnTo>
                <a:lnTo>
                  <a:pt x="454" y="1099"/>
                </a:lnTo>
                <a:lnTo>
                  <a:pt x="456" y="1087"/>
                </a:lnTo>
                <a:lnTo>
                  <a:pt x="467" y="1088"/>
                </a:lnTo>
                <a:lnTo>
                  <a:pt x="442" y="1069"/>
                </a:lnTo>
                <a:lnTo>
                  <a:pt x="457" y="1064"/>
                </a:lnTo>
                <a:lnTo>
                  <a:pt x="481" y="1051"/>
                </a:lnTo>
                <a:lnTo>
                  <a:pt x="474" y="1043"/>
                </a:lnTo>
                <a:lnTo>
                  <a:pt x="486" y="1022"/>
                </a:lnTo>
                <a:lnTo>
                  <a:pt x="511" y="1010"/>
                </a:lnTo>
                <a:lnTo>
                  <a:pt x="490" y="957"/>
                </a:lnTo>
                <a:lnTo>
                  <a:pt x="444" y="941"/>
                </a:lnTo>
                <a:lnTo>
                  <a:pt x="399" y="928"/>
                </a:lnTo>
                <a:lnTo>
                  <a:pt x="380" y="932"/>
                </a:lnTo>
                <a:lnTo>
                  <a:pt x="340" y="898"/>
                </a:lnTo>
                <a:lnTo>
                  <a:pt x="301" y="865"/>
                </a:lnTo>
                <a:lnTo>
                  <a:pt x="296" y="852"/>
                </a:lnTo>
                <a:lnTo>
                  <a:pt x="247" y="846"/>
                </a:lnTo>
                <a:lnTo>
                  <a:pt x="225" y="855"/>
                </a:lnTo>
                <a:lnTo>
                  <a:pt x="215" y="821"/>
                </a:lnTo>
                <a:lnTo>
                  <a:pt x="226" y="810"/>
                </a:lnTo>
                <a:lnTo>
                  <a:pt x="187" y="778"/>
                </a:lnTo>
                <a:lnTo>
                  <a:pt x="181" y="735"/>
                </a:lnTo>
                <a:lnTo>
                  <a:pt x="136" y="727"/>
                </a:lnTo>
                <a:lnTo>
                  <a:pt x="90" y="718"/>
                </a:lnTo>
                <a:lnTo>
                  <a:pt x="70" y="677"/>
                </a:lnTo>
                <a:lnTo>
                  <a:pt x="53" y="651"/>
                </a:lnTo>
                <a:lnTo>
                  <a:pt x="66" y="628"/>
                </a:lnTo>
                <a:lnTo>
                  <a:pt x="57" y="596"/>
                </a:lnTo>
                <a:lnTo>
                  <a:pt x="65" y="586"/>
                </a:lnTo>
                <a:lnTo>
                  <a:pt x="89" y="574"/>
                </a:lnTo>
                <a:lnTo>
                  <a:pt x="105" y="574"/>
                </a:lnTo>
                <a:lnTo>
                  <a:pt x="110" y="575"/>
                </a:lnTo>
                <a:lnTo>
                  <a:pt x="116" y="576"/>
                </a:lnTo>
                <a:lnTo>
                  <a:pt x="118" y="575"/>
                </a:lnTo>
                <a:lnTo>
                  <a:pt x="121" y="574"/>
                </a:lnTo>
                <a:lnTo>
                  <a:pt x="116" y="571"/>
                </a:lnTo>
                <a:lnTo>
                  <a:pt x="110" y="571"/>
                </a:lnTo>
                <a:lnTo>
                  <a:pt x="105" y="568"/>
                </a:lnTo>
                <a:lnTo>
                  <a:pt x="99" y="567"/>
                </a:lnTo>
                <a:lnTo>
                  <a:pt x="96" y="565"/>
                </a:lnTo>
                <a:lnTo>
                  <a:pt x="83" y="564"/>
                </a:lnTo>
                <a:lnTo>
                  <a:pt x="73" y="564"/>
                </a:lnTo>
                <a:lnTo>
                  <a:pt x="72" y="562"/>
                </a:lnTo>
                <a:lnTo>
                  <a:pt x="70" y="561"/>
                </a:lnTo>
                <a:lnTo>
                  <a:pt x="64" y="554"/>
                </a:lnTo>
                <a:lnTo>
                  <a:pt x="48" y="554"/>
                </a:lnTo>
                <a:lnTo>
                  <a:pt x="51" y="550"/>
                </a:lnTo>
                <a:lnTo>
                  <a:pt x="53" y="548"/>
                </a:lnTo>
                <a:lnTo>
                  <a:pt x="56" y="545"/>
                </a:lnTo>
                <a:lnTo>
                  <a:pt x="58" y="544"/>
                </a:lnTo>
                <a:lnTo>
                  <a:pt x="60" y="543"/>
                </a:lnTo>
                <a:lnTo>
                  <a:pt x="61" y="542"/>
                </a:lnTo>
                <a:lnTo>
                  <a:pt x="64" y="541"/>
                </a:lnTo>
                <a:lnTo>
                  <a:pt x="66" y="539"/>
                </a:lnTo>
                <a:lnTo>
                  <a:pt x="67" y="539"/>
                </a:lnTo>
                <a:lnTo>
                  <a:pt x="69" y="537"/>
                </a:lnTo>
                <a:lnTo>
                  <a:pt x="69" y="536"/>
                </a:lnTo>
                <a:lnTo>
                  <a:pt x="71" y="535"/>
                </a:lnTo>
                <a:lnTo>
                  <a:pt x="73" y="533"/>
                </a:lnTo>
                <a:lnTo>
                  <a:pt x="76" y="532"/>
                </a:lnTo>
                <a:lnTo>
                  <a:pt x="77" y="531"/>
                </a:lnTo>
                <a:lnTo>
                  <a:pt x="78" y="530"/>
                </a:lnTo>
                <a:lnTo>
                  <a:pt x="80" y="529"/>
                </a:lnTo>
                <a:lnTo>
                  <a:pt x="82" y="528"/>
                </a:lnTo>
                <a:lnTo>
                  <a:pt x="83" y="525"/>
                </a:lnTo>
                <a:lnTo>
                  <a:pt x="85" y="524"/>
                </a:lnTo>
                <a:lnTo>
                  <a:pt x="86" y="523"/>
                </a:lnTo>
                <a:lnTo>
                  <a:pt x="86" y="522"/>
                </a:lnTo>
                <a:lnTo>
                  <a:pt x="90" y="520"/>
                </a:lnTo>
                <a:lnTo>
                  <a:pt x="91" y="520"/>
                </a:lnTo>
                <a:lnTo>
                  <a:pt x="91" y="518"/>
                </a:lnTo>
                <a:lnTo>
                  <a:pt x="93" y="517"/>
                </a:lnTo>
                <a:lnTo>
                  <a:pt x="95" y="516"/>
                </a:lnTo>
                <a:lnTo>
                  <a:pt x="97" y="513"/>
                </a:lnTo>
                <a:lnTo>
                  <a:pt x="98" y="512"/>
                </a:lnTo>
                <a:lnTo>
                  <a:pt x="99" y="512"/>
                </a:lnTo>
                <a:lnTo>
                  <a:pt x="99" y="511"/>
                </a:lnTo>
                <a:lnTo>
                  <a:pt x="101" y="509"/>
                </a:lnTo>
                <a:lnTo>
                  <a:pt x="102" y="509"/>
                </a:lnTo>
                <a:lnTo>
                  <a:pt x="103" y="506"/>
                </a:lnTo>
                <a:lnTo>
                  <a:pt x="105" y="505"/>
                </a:lnTo>
                <a:lnTo>
                  <a:pt x="106" y="503"/>
                </a:lnTo>
                <a:lnTo>
                  <a:pt x="109" y="501"/>
                </a:lnTo>
                <a:lnTo>
                  <a:pt x="110" y="499"/>
                </a:lnTo>
                <a:lnTo>
                  <a:pt x="112" y="497"/>
                </a:lnTo>
                <a:lnTo>
                  <a:pt x="115" y="494"/>
                </a:lnTo>
                <a:lnTo>
                  <a:pt x="118" y="493"/>
                </a:lnTo>
                <a:lnTo>
                  <a:pt x="117" y="492"/>
                </a:lnTo>
                <a:lnTo>
                  <a:pt x="118" y="492"/>
                </a:lnTo>
                <a:lnTo>
                  <a:pt x="120" y="490"/>
                </a:lnTo>
                <a:lnTo>
                  <a:pt x="123" y="487"/>
                </a:lnTo>
                <a:lnTo>
                  <a:pt x="123" y="486"/>
                </a:lnTo>
                <a:lnTo>
                  <a:pt x="124" y="485"/>
                </a:lnTo>
                <a:lnTo>
                  <a:pt x="125" y="484"/>
                </a:lnTo>
                <a:lnTo>
                  <a:pt x="131" y="473"/>
                </a:lnTo>
                <a:lnTo>
                  <a:pt x="127" y="469"/>
                </a:lnTo>
                <a:lnTo>
                  <a:pt x="125" y="468"/>
                </a:lnTo>
                <a:lnTo>
                  <a:pt x="120" y="465"/>
                </a:lnTo>
                <a:lnTo>
                  <a:pt x="118" y="461"/>
                </a:lnTo>
                <a:lnTo>
                  <a:pt x="115" y="460"/>
                </a:lnTo>
                <a:lnTo>
                  <a:pt x="114" y="459"/>
                </a:lnTo>
                <a:lnTo>
                  <a:pt x="111" y="459"/>
                </a:lnTo>
                <a:lnTo>
                  <a:pt x="109" y="456"/>
                </a:lnTo>
                <a:lnTo>
                  <a:pt x="106" y="456"/>
                </a:lnTo>
                <a:lnTo>
                  <a:pt x="105" y="455"/>
                </a:lnTo>
                <a:lnTo>
                  <a:pt x="97" y="453"/>
                </a:lnTo>
                <a:lnTo>
                  <a:pt x="93" y="450"/>
                </a:lnTo>
                <a:lnTo>
                  <a:pt x="91" y="449"/>
                </a:lnTo>
                <a:lnTo>
                  <a:pt x="80" y="441"/>
                </a:lnTo>
                <a:lnTo>
                  <a:pt x="83" y="441"/>
                </a:lnTo>
                <a:lnTo>
                  <a:pt x="84" y="440"/>
                </a:lnTo>
                <a:lnTo>
                  <a:pt x="88" y="439"/>
                </a:lnTo>
                <a:lnTo>
                  <a:pt x="86" y="440"/>
                </a:lnTo>
                <a:lnTo>
                  <a:pt x="88" y="439"/>
                </a:lnTo>
                <a:lnTo>
                  <a:pt x="89" y="437"/>
                </a:lnTo>
                <a:lnTo>
                  <a:pt x="90" y="436"/>
                </a:lnTo>
                <a:lnTo>
                  <a:pt x="91" y="434"/>
                </a:lnTo>
                <a:lnTo>
                  <a:pt x="92" y="433"/>
                </a:lnTo>
                <a:lnTo>
                  <a:pt x="92" y="430"/>
                </a:lnTo>
                <a:lnTo>
                  <a:pt x="91" y="429"/>
                </a:lnTo>
                <a:lnTo>
                  <a:pt x="89" y="428"/>
                </a:lnTo>
                <a:lnTo>
                  <a:pt x="90" y="427"/>
                </a:lnTo>
                <a:lnTo>
                  <a:pt x="89" y="426"/>
                </a:lnTo>
                <a:lnTo>
                  <a:pt x="86" y="426"/>
                </a:lnTo>
                <a:lnTo>
                  <a:pt x="85" y="426"/>
                </a:lnTo>
                <a:lnTo>
                  <a:pt x="84" y="423"/>
                </a:lnTo>
                <a:lnTo>
                  <a:pt x="83" y="423"/>
                </a:lnTo>
                <a:lnTo>
                  <a:pt x="80" y="422"/>
                </a:lnTo>
                <a:lnTo>
                  <a:pt x="78" y="422"/>
                </a:lnTo>
                <a:lnTo>
                  <a:pt x="77" y="421"/>
                </a:lnTo>
                <a:lnTo>
                  <a:pt x="76" y="420"/>
                </a:lnTo>
                <a:lnTo>
                  <a:pt x="76" y="418"/>
                </a:lnTo>
                <a:lnTo>
                  <a:pt x="76" y="417"/>
                </a:lnTo>
                <a:lnTo>
                  <a:pt x="74" y="415"/>
                </a:lnTo>
                <a:lnTo>
                  <a:pt x="73" y="415"/>
                </a:lnTo>
                <a:lnTo>
                  <a:pt x="74" y="414"/>
                </a:lnTo>
                <a:lnTo>
                  <a:pt x="76" y="413"/>
                </a:lnTo>
                <a:lnTo>
                  <a:pt x="77" y="413"/>
                </a:lnTo>
                <a:lnTo>
                  <a:pt x="76" y="411"/>
                </a:lnTo>
                <a:lnTo>
                  <a:pt x="74" y="410"/>
                </a:lnTo>
                <a:lnTo>
                  <a:pt x="73" y="409"/>
                </a:lnTo>
                <a:lnTo>
                  <a:pt x="74" y="408"/>
                </a:lnTo>
                <a:lnTo>
                  <a:pt x="73" y="407"/>
                </a:lnTo>
                <a:lnTo>
                  <a:pt x="72" y="407"/>
                </a:lnTo>
                <a:lnTo>
                  <a:pt x="69" y="407"/>
                </a:lnTo>
                <a:lnTo>
                  <a:pt x="67" y="407"/>
                </a:lnTo>
                <a:lnTo>
                  <a:pt x="65" y="407"/>
                </a:lnTo>
                <a:lnTo>
                  <a:pt x="64" y="405"/>
                </a:lnTo>
                <a:lnTo>
                  <a:pt x="63" y="404"/>
                </a:lnTo>
                <a:lnTo>
                  <a:pt x="61" y="402"/>
                </a:lnTo>
                <a:lnTo>
                  <a:pt x="60" y="401"/>
                </a:lnTo>
                <a:lnTo>
                  <a:pt x="60" y="400"/>
                </a:lnTo>
                <a:lnTo>
                  <a:pt x="60" y="398"/>
                </a:lnTo>
                <a:lnTo>
                  <a:pt x="60" y="397"/>
                </a:lnTo>
                <a:lnTo>
                  <a:pt x="61" y="397"/>
                </a:lnTo>
                <a:lnTo>
                  <a:pt x="63" y="396"/>
                </a:lnTo>
                <a:lnTo>
                  <a:pt x="65" y="396"/>
                </a:lnTo>
                <a:lnTo>
                  <a:pt x="66" y="396"/>
                </a:lnTo>
                <a:lnTo>
                  <a:pt x="66" y="395"/>
                </a:lnTo>
                <a:lnTo>
                  <a:pt x="65" y="395"/>
                </a:lnTo>
                <a:lnTo>
                  <a:pt x="66" y="394"/>
                </a:lnTo>
                <a:lnTo>
                  <a:pt x="66" y="392"/>
                </a:lnTo>
                <a:lnTo>
                  <a:pt x="65" y="391"/>
                </a:lnTo>
                <a:lnTo>
                  <a:pt x="63" y="391"/>
                </a:lnTo>
                <a:lnTo>
                  <a:pt x="61" y="391"/>
                </a:lnTo>
                <a:lnTo>
                  <a:pt x="59" y="391"/>
                </a:lnTo>
                <a:lnTo>
                  <a:pt x="59" y="389"/>
                </a:lnTo>
                <a:lnTo>
                  <a:pt x="61" y="389"/>
                </a:lnTo>
                <a:lnTo>
                  <a:pt x="61" y="388"/>
                </a:lnTo>
                <a:lnTo>
                  <a:pt x="61" y="386"/>
                </a:lnTo>
                <a:lnTo>
                  <a:pt x="61" y="385"/>
                </a:lnTo>
                <a:lnTo>
                  <a:pt x="60" y="384"/>
                </a:lnTo>
                <a:lnTo>
                  <a:pt x="61" y="383"/>
                </a:lnTo>
                <a:lnTo>
                  <a:pt x="61" y="382"/>
                </a:lnTo>
                <a:lnTo>
                  <a:pt x="63" y="382"/>
                </a:lnTo>
                <a:lnTo>
                  <a:pt x="64" y="381"/>
                </a:lnTo>
                <a:lnTo>
                  <a:pt x="61" y="379"/>
                </a:lnTo>
                <a:lnTo>
                  <a:pt x="60" y="378"/>
                </a:lnTo>
                <a:lnTo>
                  <a:pt x="59" y="377"/>
                </a:lnTo>
                <a:lnTo>
                  <a:pt x="63" y="377"/>
                </a:lnTo>
                <a:lnTo>
                  <a:pt x="65" y="376"/>
                </a:lnTo>
                <a:lnTo>
                  <a:pt x="66" y="376"/>
                </a:lnTo>
                <a:lnTo>
                  <a:pt x="67" y="376"/>
                </a:lnTo>
                <a:lnTo>
                  <a:pt x="70" y="376"/>
                </a:lnTo>
                <a:lnTo>
                  <a:pt x="69" y="375"/>
                </a:lnTo>
                <a:lnTo>
                  <a:pt x="67" y="371"/>
                </a:lnTo>
                <a:lnTo>
                  <a:pt x="66" y="369"/>
                </a:lnTo>
                <a:lnTo>
                  <a:pt x="65" y="366"/>
                </a:lnTo>
                <a:lnTo>
                  <a:pt x="63" y="364"/>
                </a:lnTo>
                <a:lnTo>
                  <a:pt x="61" y="362"/>
                </a:lnTo>
                <a:lnTo>
                  <a:pt x="59" y="360"/>
                </a:lnTo>
                <a:lnTo>
                  <a:pt x="56" y="358"/>
                </a:lnTo>
                <a:lnTo>
                  <a:pt x="53" y="356"/>
                </a:lnTo>
                <a:lnTo>
                  <a:pt x="52" y="353"/>
                </a:lnTo>
                <a:lnTo>
                  <a:pt x="50" y="352"/>
                </a:lnTo>
                <a:lnTo>
                  <a:pt x="48" y="351"/>
                </a:lnTo>
                <a:lnTo>
                  <a:pt x="46" y="349"/>
                </a:lnTo>
                <a:lnTo>
                  <a:pt x="44" y="346"/>
                </a:lnTo>
                <a:lnTo>
                  <a:pt x="38" y="343"/>
                </a:lnTo>
                <a:lnTo>
                  <a:pt x="34" y="339"/>
                </a:lnTo>
                <a:lnTo>
                  <a:pt x="32" y="337"/>
                </a:lnTo>
                <a:lnTo>
                  <a:pt x="31" y="336"/>
                </a:lnTo>
                <a:lnTo>
                  <a:pt x="31" y="334"/>
                </a:lnTo>
                <a:lnTo>
                  <a:pt x="40" y="322"/>
                </a:lnTo>
                <a:lnTo>
                  <a:pt x="44" y="321"/>
                </a:lnTo>
                <a:lnTo>
                  <a:pt x="42" y="321"/>
                </a:lnTo>
                <a:lnTo>
                  <a:pt x="48" y="315"/>
                </a:lnTo>
                <a:lnTo>
                  <a:pt x="50" y="309"/>
                </a:lnTo>
                <a:lnTo>
                  <a:pt x="40" y="306"/>
                </a:lnTo>
                <a:lnTo>
                  <a:pt x="29" y="296"/>
                </a:lnTo>
                <a:lnTo>
                  <a:pt x="10" y="293"/>
                </a:lnTo>
                <a:lnTo>
                  <a:pt x="2" y="281"/>
                </a:lnTo>
                <a:lnTo>
                  <a:pt x="8" y="274"/>
                </a:lnTo>
                <a:lnTo>
                  <a:pt x="9" y="269"/>
                </a:lnTo>
                <a:lnTo>
                  <a:pt x="6" y="269"/>
                </a:lnTo>
                <a:lnTo>
                  <a:pt x="2" y="269"/>
                </a:lnTo>
                <a:lnTo>
                  <a:pt x="0" y="268"/>
                </a:lnTo>
                <a:lnTo>
                  <a:pt x="10" y="266"/>
                </a:lnTo>
              </a:path>
            </a:pathLst>
          </a:custGeom>
          <a:gradFill rotWithShape="1">
            <a:gsLst>
              <a:gs pos="0">
                <a:srgbClr val="008000"/>
              </a:gs>
              <a:gs pos="100000">
                <a:srgbClr val="33CC33"/>
              </a:gs>
            </a:gsLst>
            <a:lin ang="5400000" scaled="1"/>
          </a:gradFill>
          <a:ln w="3175" cmpd="sng">
            <a:solidFill>
              <a:schemeClr val="tx2"/>
            </a:solidFill>
            <a:prstDash val="solid"/>
            <a:round/>
            <a:headEnd/>
            <a:tailEnd/>
          </a:ln>
        </p:spPr>
        <p:txBody>
          <a:bodyPr/>
          <a:lstStyle/>
          <a:p>
            <a:endParaRPr lang="en-US"/>
          </a:p>
        </p:txBody>
      </p:sp>
      <p:sp>
        <p:nvSpPr>
          <p:cNvPr id="34272" name="Freeform 480"/>
          <p:cNvSpPr>
            <a:spLocks/>
          </p:cNvSpPr>
          <p:nvPr/>
        </p:nvSpPr>
        <p:spPr bwMode="auto">
          <a:xfrm>
            <a:off x="4751388" y="1600200"/>
            <a:ext cx="1020762" cy="236538"/>
          </a:xfrm>
          <a:custGeom>
            <a:avLst/>
            <a:gdLst>
              <a:gd name="T0" fmla="*/ 2004748765 w 1285"/>
              <a:gd name="T1" fmla="*/ 2147483646 h 298"/>
              <a:gd name="T2" fmla="*/ 2147483646 w 1285"/>
              <a:gd name="T3" fmla="*/ 2147483646 h 298"/>
              <a:gd name="T4" fmla="*/ 2147483646 w 1285"/>
              <a:gd name="T5" fmla="*/ 2147483646 h 298"/>
              <a:gd name="T6" fmla="*/ 2147483646 w 1285"/>
              <a:gd name="T7" fmla="*/ 2147483646 h 298"/>
              <a:gd name="T8" fmla="*/ 2147483646 w 1285"/>
              <a:gd name="T9" fmla="*/ 2147483646 h 298"/>
              <a:gd name="T10" fmla="*/ 2147483646 w 1285"/>
              <a:gd name="T11" fmla="*/ 2147483646 h 298"/>
              <a:gd name="T12" fmla="*/ 2147483646 w 1285"/>
              <a:gd name="T13" fmla="*/ 2147483646 h 298"/>
              <a:gd name="T14" fmla="*/ 2147483646 w 1285"/>
              <a:gd name="T15" fmla="*/ 2147483646 h 298"/>
              <a:gd name="T16" fmla="*/ 2147483646 w 1285"/>
              <a:gd name="T17" fmla="*/ 2147483646 h 298"/>
              <a:gd name="T18" fmla="*/ 2147483646 w 1285"/>
              <a:gd name="T19" fmla="*/ 2147483646 h 298"/>
              <a:gd name="T20" fmla="*/ 2147483646 w 1285"/>
              <a:gd name="T21" fmla="*/ 2147483646 h 298"/>
              <a:gd name="T22" fmla="*/ 2147483646 w 1285"/>
              <a:gd name="T23" fmla="*/ 2147483646 h 298"/>
              <a:gd name="T24" fmla="*/ 2147483646 w 1285"/>
              <a:gd name="T25" fmla="*/ 2147483646 h 298"/>
              <a:gd name="T26" fmla="*/ 2147483646 w 1285"/>
              <a:gd name="T27" fmla="*/ 2147483646 h 298"/>
              <a:gd name="T28" fmla="*/ 2147483646 w 1285"/>
              <a:gd name="T29" fmla="*/ 2147483646 h 298"/>
              <a:gd name="T30" fmla="*/ 2147483646 w 1285"/>
              <a:gd name="T31" fmla="*/ 2147483646 h 298"/>
              <a:gd name="T32" fmla="*/ 2147483646 w 1285"/>
              <a:gd name="T33" fmla="*/ 2147483646 h 298"/>
              <a:gd name="T34" fmla="*/ 2147483646 w 1285"/>
              <a:gd name="T35" fmla="*/ 2147483646 h 298"/>
              <a:gd name="T36" fmla="*/ 2147483646 w 1285"/>
              <a:gd name="T37" fmla="*/ 2147483646 h 298"/>
              <a:gd name="T38" fmla="*/ 2147483646 w 1285"/>
              <a:gd name="T39" fmla="*/ 2147483646 h 298"/>
              <a:gd name="T40" fmla="*/ 2147483646 w 1285"/>
              <a:gd name="T41" fmla="*/ 2147483646 h 298"/>
              <a:gd name="T42" fmla="*/ 2147483646 w 1285"/>
              <a:gd name="T43" fmla="*/ 2147483646 h 298"/>
              <a:gd name="T44" fmla="*/ 2147483646 w 1285"/>
              <a:gd name="T45" fmla="*/ 2147483646 h 298"/>
              <a:gd name="T46" fmla="*/ 2147483646 w 1285"/>
              <a:gd name="T47" fmla="*/ 2147483646 h 298"/>
              <a:gd name="T48" fmla="*/ 2147483646 w 1285"/>
              <a:gd name="T49" fmla="*/ 2147483646 h 298"/>
              <a:gd name="T50" fmla="*/ 2147483646 w 1285"/>
              <a:gd name="T51" fmla="*/ 2147483646 h 298"/>
              <a:gd name="T52" fmla="*/ 2147483646 w 1285"/>
              <a:gd name="T53" fmla="*/ 2147483646 h 298"/>
              <a:gd name="T54" fmla="*/ 2147483646 w 1285"/>
              <a:gd name="T55" fmla="*/ 2147483646 h 298"/>
              <a:gd name="T56" fmla="*/ 2147483646 w 1285"/>
              <a:gd name="T57" fmla="*/ 2147483646 h 298"/>
              <a:gd name="T58" fmla="*/ 2147483646 w 1285"/>
              <a:gd name="T59" fmla="*/ 2147483646 h 298"/>
              <a:gd name="T60" fmla="*/ 2147483646 w 1285"/>
              <a:gd name="T61" fmla="*/ 2147483646 h 298"/>
              <a:gd name="T62" fmla="*/ 2147483646 w 1285"/>
              <a:gd name="T63" fmla="*/ 2147483646 h 298"/>
              <a:gd name="T64" fmla="*/ 2147483646 w 1285"/>
              <a:gd name="T65" fmla="*/ 2147483646 h 298"/>
              <a:gd name="T66" fmla="*/ 2147483646 w 1285"/>
              <a:gd name="T67" fmla="*/ 2147483646 h 298"/>
              <a:gd name="T68" fmla="*/ 2147483646 w 1285"/>
              <a:gd name="T69" fmla="*/ 2147483646 h 298"/>
              <a:gd name="T70" fmla="*/ 2147483646 w 1285"/>
              <a:gd name="T71" fmla="*/ 2147483646 h 298"/>
              <a:gd name="T72" fmla="*/ 2147483646 w 1285"/>
              <a:gd name="T73" fmla="*/ 2147483646 h 298"/>
              <a:gd name="T74" fmla="*/ 2147483646 w 1285"/>
              <a:gd name="T75" fmla="*/ 2147483646 h 298"/>
              <a:gd name="T76" fmla="*/ 2147483646 w 1285"/>
              <a:gd name="T77" fmla="*/ 2147483646 h 298"/>
              <a:gd name="T78" fmla="*/ 2147483646 w 1285"/>
              <a:gd name="T79" fmla="*/ 2147483646 h 298"/>
              <a:gd name="T80" fmla="*/ 2147483646 w 1285"/>
              <a:gd name="T81" fmla="*/ 2147483646 h 298"/>
              <a:gd name="T82" fmla="*/ 2147483646 w 1285"/>
              <a:gd name="T83" fmla="*/ 2147483646 h 298"/>
              <a:gd name="T84" fmla="*/ 2147483646 w 1285"/>
              <a:gd name="T85" fmla="*/ 2147483646 h 298"/>
              <a:gd name="T86" fmla="*/ 2147483646 w 1285"/>
              <a:gd name="T87" fmla="*/ 2147483646 h 298"/>
              <a:gd name="T88" fmla="*/ 2147483646 w 1285"/>
              <a:gd name="T89" fmla="*/ 2147483646 h 298"/>
              <a:gd name="T90" fmla="*/ 2147483646 w 1285"/>
              <a:gd name="T91" fmla="*/ 2147483646 h 298"/>
              <a:gd name="T92" fmla="*/ 2147483646 w 1285"/>
              <a:gd name="T93" fmla="*/ 0 h 298"/>
              <a:gd name="T94" fmla="*/ 2147483646 w 1285"/>
              <a:gd name="T95" fmla="*/ 2147483646 h 298"/>
              <a:gd name="T96" fmla="*/ 2147483646 w 1285"/>
              <a:gd name="T97" fmla="*/ 2147483646 h 298"/>
              <a:gd name="T98" fmla="*/ 2147483646 w 1285"/>
              <a:gd name="T99" fmla="*/ 2147483646 h 298"/>
              <a:gd name="T100" fmla="*/ 2147483646 w 1285"/>
              <a:gd name="T101" fmla="*/ 2147483646 h 298"/>
              <a:gd name="T102" fmla="*/ 2147483646 w 1285"/>
              <a:gd name="T103" fmla="*/ 2147483646 h 298"/>
              <a:gd name="T104" fmla="*/ 2147483646 w 1285"/>
              <a:gd name="T105" fmla="*/ 2147483646 h 298"/>
              <a:gd name="T106" fmla="*/ 2147483646 w 1285"/>
              <a:gd name="T107" fmla="*/ 2147483646 h 298"/>
              <a:gd name="T108" fmla="*/ 2147483646 w 1285"/>
              <a:gd name="T109" fmla="*/ 2147483646 h 298"/>
              <a:gd name="T110" fmla="*/ 2147483646 w 1285"/>
              <a:gd name="T111" fmla="*/ 2147483646 h 298"/>
              <a:gd name="T112" fmla="*/ 2147483646 w 1285"/>
              <a:gd name="T113" fmla="*/ 2147483646 h 298"/>
              <a:gd name="T114" fmla="*/ 2147483646 w 1285"/>
              <a:gd name="T115" fmla="*/ 1500129552 h 298"/>
              <a:gd name="T116" fmla="*/ 2147483646 w 1285"/>
              <a:gd name="T117" fmla="*/ 2147483646 h 298"/>
              <a:gd name="T118" fmla="*/ 2147483646 w 1285"/>
              <a:gd name="T119" fmla="*/ 2147483646 h 298"/>
              <a:gd name="T120" fmla="*/ 2147483646 w 1285"/>
              <a:gd name="T121" fmla="*/ 2147483646 h 2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85" h="298">
                <a:moveTo>
                  <a:pt x="0" y="125"/>
                </a:moveTo>
                <a:lnTo>
                  <a:pt x="2" y="125"/>
                </a:lnTo>
                <a:lnTo>
                  <a:pt x="4" y="123"/>
                </a:lnTo>
                <a:lnTo>
                  <a:pt x="5" y="125"/>
                </a:lnTo>
                <a:lnTo>
                  <a:pt x="6" y="123"/>
                </a:lnTo>
                <a:lnTo>
                  <a:pt x="6" y="122"/>
                </a:lnTo>
                <a:lnTo>
                  <a:pt x="8" y="121"/>
                </a:lnTo>
                <a:lnTo>
                  <a:pt x="8" y="120"/>
                </a:lnTo>
                <a:lnTo>
                  <a:pt x="8" y="119"/>
                </a:lnTo>
                <a:lnTo>
                  <a:pt x="9" y="117"/>
                </a:lnTo>
                <a:lnTo>
                  <a:pt x="8" y="117"/>
                </a:lnTo>
                <a:lnTo>
                  <a:pt x="8" y="116"/>
                </a:lnTo>
                <a:lnTo>
                  <a:pt x="9" y="115"/>
                </a:lnTo>
                <a:lnTo>
                  <a:pt x="10" y="115"/>
                </a:lnTo>
                <a:lnTo>
                  <a:pt x="12" y="115"/>
                </a:lnTo>
                <a:lnTo>
                  <a:pt x="14" y="115"/>
                </a:lnTo>
                <a:lnTo>
                  <a:pt x="15" y="114"/>
                </a:lnTo>
                <a:lnTo>
                  <a:pt x="16" y="114"/>
                </a:lnTo>
                <a:lnTo>
                  <a:pt x="17" y="113"/>
                </a:lnTo>
                <a:lnTo>
                  <a:pt x="18" y="113"/>
                </a:lnTo>
                <a:lnTo>
                  <a:pt x="19" y="112"/>
                </a:lnTo>
                <a:lnTo>
                  <a:pt x="21" y="112"/>
                </a:lnTo>
                <a:lnTo>
                  <a:pt x="22" y="112"/>
                </a:lnTo>
                <a:lnTo>
                  <a:pt x="23" y="112"/>
                </a:lnTo>
                <a:lnTo>
                  <a:pt x="24" y="112"/>
                </a:lnTo>
                <a:lnTo>
                  <a:pt x="25" y="110"/>
                </a:lnTo>
                <a:lnTo>
                  <a:pt x="27" y="110"/>
                </a:lnTo>
                <a:lnTo>
                  <a:pt x="27" y="109"/>
                </a:lnTo>
                <a:lnTo>
                  <a:pt x="27" y="108"/>
                </a:lnTo>
                <a:lnTo>
                  <a:pt x="27" y="107"/>
                </a:lnTo>
                <a:lnTo>
                  <a:pt x="28" y="107"/>
                </a:lnTo>
                <a:lnTo>
                  <a:pt x="27" y="106"/>
                </a:lnTo>
                <a:lnTo>
                  <a:pt x="25" y="102"/>
                </a:lnTo>
                <a:lnTo>
                  <a:pt x="28" y="103"/>
                </a:lnTo>
                <a:lnTo>
                  <a:pt x="29" y="103"/>
                </a:lnTo>
                <a:lnTo>
                  <a:pt x="31" y="103"/>
                </a:lnTo>
                <a:lnTo>
                  <a:pt x="31" y="104"/>
                </a:lnTo>
                <a:lnTo>
                  <a:pt x="32" y="104"/>
                </a:lnTo>
                <a:lnTo>
                  <a:pt x="34" y="106"/>
                </a:lnTo>
                <a:lnTo>
                  <a:pt x="35" y="107"/>
                </a:lnTo>
                <a:lnTo>
                  <a:pt x="37" y="107"/>
                </a:lnTo>
                <a:lnTo>
                  <a:pt x="38" y="107"/>
                </a:lnTo>
                <a:lnTo>
                  <a:pt x="40" y="107"/>
                </a:lnTo>
                <a:lnTo>
                  <a:pt x="41" y="107"/>
                </a:lnTo>
                <a:lnTo>
                  <a:pt x="43" y="107"/>
                </a:lnTo>
                <a:lnTo>
                  <a:pt x="44" y="107"/>
                </a:lnTo>
                <a:lnTo>
                  <a:pt x="46" y="107"/>
                </a:lnTo>
                <a:lnTo>
                  <a:pt x="46" y="106"/>
                </a:lnTo>
                <a:lnTo>
                  <a:pt x="46" y="104"/>
                </a:lnTo>
                <a:lnTo>
                  <a:pt x="46" y="103"/>
                </a:lnTo>
                <a:lnTo>
                  <a:pt x="44" y="102"/>
                </a:lnTo>
                <a:lnTo>
                  <a:pt x="43" y="101"/>
                </a:lnTo>
                <a:lnTo>
                  <a:pt x="42" y="100"/>
                </a:lnTo>
                <a:lnTo>
                  <a:pt x="67" y="95"/>
                </a:lnTo>
                <a:lnTo>
                  <a:pt x="98" y="100"/>
                </a:lnTo>
                <a:lnTo>
                  <a:pt x="73" y="103"/>
                </a:lnTo>
                <a:lnTo>
                  <a:pt x="94" y="114"/>
                </a:lnTo>
                <a:lnTo>
                  <a:pt x="113" y="115"/>
                </a:lnTo>
                <a:lnTo>
                  <a:pt x="113" y="119"/>
                </a:lnTo>
                <a:lnTo>
                  <a:pt x="112" y="121"/>
                </a:lnTo>
                <a:lnTo>
                  <a:pt x="111" y="123"/>
                </a:lnTo>
                <a:lnTo>
                  <a:pt x="110" y="125"/>
                </a:lnTo>
                <a:lnTo>
                  <a:pt x="108" y="125"/>
                </a:lnTo>
                <a:lnTo>
                  <a:pt x="108" y="126"/>
                </a:lnTo>
                <a:lnTo>
                  <a:pt x="111" y="127"/>
                </a:lnTo>
                <a:lnTo>
                  <a:pt x="111" y="125"/>
                </a:lnTo>
                <a:lnTo>
                  <a:pt x="115" y="119"/>
                </a:lnTo>
                <a:lnTo>
                  <a:pt x="155" y="116"/>
                </a:lnTo>
                <a:lnTo>
                  <a:pt x="230" y="141"/>
                </a:lnTo>
                <a:lnTo>
                  <a:pt x="305" y="165"/>
                </a:lnTo>
                <a:lnTo>
                  <a:pt x="330" y="184"/>
                </a:lnTo>
                <a:lnTo>
                  <a:pt x="323" y="208"/>
                </a:lnTo>
                <a:lnTo>
                  <a:pt x="258" y="222"/>
                </a:lnTo>
                <a:lnTo>
                  <a:pt x="187" y="208"/>
                </a:lnTo>
                <a:lnTo>
                  <a:pt x="117" y="192"/>
                </a:lnTo>
                <a:lnTo>
                  <a:pt x="95" y="187"/>
                </a:lnTo>
                <a:lnTo>
                  <a:pt x="130" y="206"/>
                </a:lnTo>
                <a:lnTo>
                  <a:pt x="144" y="215"/>
                </a:lnTo>
                <a:lnTo>
                  <a:pt x="179" y="231"/>
                </a:lnTo>
                <a:lnTo>
                  <a:pt x="176" y="231"/>
                </a:lnTo>
                <a:lnTo>
                  <a:pt x="177" y="242"/>
                </a:lnTo>
                <a:lnTo>
                  <a:pt x="194" y="272"/>
                </a:lnTo>
                <a:lnTo>
                  <a:pt x="246" y="298"/>
                </a:lnTo>
                <a:lnTo>
                  <a:pt x="281" y="294"/>
                </a:lnTo>
                <a:lnTo>
                  <a:pt x="266" y="281"/>
                </a:lnTo>
                <a:lnTo>
                  <a:pt x="239" y="268"/>
                </a:lnTo>
                <a:lnTo>
                  <a:pt x="237" y="253"/>
                </a:lnTo>
                <a:lnTo>
                  <a:pt x="277" y="266"/>
                </a:lnTo>
                <a:lnTo>
                  <a:pt x="336" y="274"/>
                </a:lnTo>
                <a:lnTo>
                  <a:pt x="311" y="245"/>
                </a:lnTo>
                <a:lnTo>
                  <a:pt x="336" y="227"/>
                </a:lnTo>
                <a:lnTo>
                  <a:pt x="362" y="208"/>
                </a:lnTo>
                <a:lnTo>
                  <a:pt x="390" y="211"/>
                </a:lnTo>
                <a:lnTo>
                  <a:pt x="401" y="224"/>
                </a:lnTo>
                <a:lnTo>
                  <a:pt x="414" y="224"/>
                </a:lnTo>
                <a:lnTo>
                  <a:pt x="414" y="209"/>
                </a:lnTo>
                <a:lnTo>
                  <a:pt x="403" y="186"/>
                </a:lnTo>
                <a:lnTo>
                  <a:pt x="392" y="148"/>
                </a:lnTo>
                <a:lnTo>
                  <a:pt x="363" y="136"/>
                </a:lnTo>
                <a:lnTo>
                  <a:pt x="414" y="139"/>
                </a:lnTo>
                <a:lnTo>
                  <a:pt x="459" y="161"/>
                </a:lnTo>
                <a:lnTo>
                  <a:pt x="420" y="176"/>
                </a:lnTo>
                <a:lnTo>
                  <a:pt x="450" y="195"/>
                </a:lnTo>
                <a:lnTo>
                  <a:pt x="490" y="195"/>
                </a:lnTo>
                <a:lnTo>
                  <a:pt x="491" y="172"/>
                </a:lnTo>
                <a:lnTo>
                  <a:pt x="515" y="168"/>
                </a:lnTo>
                <a:lnTo>
                  <a:pt x="512" y="164"/>
                </a:lnTo>
                <a:lnTo>
                  <a:pt x="541" y="154"/>
                </a:lnTo>
                <a:lnTo>
                  <a:pt x="592" y="142"/>
                </a:lnTo>
                <a:lnTo>
                  <a:pt x="594" y="139"/>
                </a:lnTo>
                <a:lnTo>
                  <a:pt x="620" y="129"/>
                </a:lnTo>
                <a:lnTo>
                  <a:pt x="631" y="141"/>
                </a:lnTo>
                <a:lnTo>
                  <a:pt x="619" y="146"/>
                </a:lnTo>
                <a:lnTo>
                  <a:pt x="620" y="146"/>
                </a:lnTo>
                <a:lnTo>
                  <a:pt x="661" y="148"/>
                </a:lnTo>
                <a:lnTo>
                  <a:pt x="691" y="138"/>
                </a:lnTo>
                <a:lnTo>
                  <a:pt x="721" y="134"/>
                </a:lnTo>
                <a:lnTo>
                  <a:pt x="757" y="128"/>
                </a:lnTo>
                <a:lnTo>
                  <a:pt x="764" y="144"/>
                </a:lnTo>
                <a:lnTo>
                  <a:pt x="779" y="147"/>
                </a:lnTo>
                <a:lnTo>
                  <a:pt x="779" y="138"/>
                </a:lnTo>
                <a:lnTo>
                  <a:pt x="799" y="128"/>
                </a:lnTo>
                <a:lnTo>
                  <a:pt x="770" y="107"/>
                </a:lnTo>
                <a:lnTo>
                  <a:pt x="780" y="97"/>
                </a:lnTo>
                <a:lnTo>
                  <a:pt x="781" y="97"/>
                </a:lnTo>
                <a:lnTo>
                  <a:pt x="781" y="96"/>
                </a:lnTo>
                <a:lnTo>
                  <a:pt x="823" y="97"/>
                </a:lnTo>
                <a:lnTo>
                  <a:pt x="894" y="115"/>
                </a:lnTo>
                <a:lnTo>
                  <a:pt x="958" y="129"/>
                </a:lnTo>
                <a:lnTo>
                  <a:pt x="996" y="151"/>
                </a:lnTo>
                <a:lnTo>
                  <a:pt x="1007" y="129"/>
                </a:lnTo>
                <a:lnTo>
                  <a:pt x="995" y="127"/>
                </a:lnTo>
                <a:lnTo>
                  <a:pt x="971" y="113"/>
                </a:lnTo>
                <a:lnTo>
                  <a:pt x="939" y="103"/>
                </a:lnTo>
                <a:lnTo>
                  <a:pt x="932" y="90"/>
                </a:lnTo>
                <a:lnTo>
                  <a:pt x="925" y="68"/>
                </a:lnTo>
                <a:lnTo>
                  <a:pt x="909" y="68"/>
                </a:lnTo>
                <a:lnTo>
                  <a:pt x="902" y="59"/>
                </a:lnTo>
                <a:lnTo>
                  <a:pt x="922" y="44"/>
                </a:lnTo>
                <a:lnTo>
                  <a:pt x="927" y="4"/>
                </a:lnTo>
                <a:lnTo>
                  <a:pt x="979" y="0"/>
                </a:lnTo>
                <a:lnTo>
                  <a:pt x="1020" y="12"/>
                </a:lnTo>
                <a:lnTo>
                  <a:pt x="1020" y="42"/>
                </a:lnTo>
                <a:lnTo>
                  <a:pt x="1046" y="56"/>
                </a:lnTo>
                <a:lnTo>
                  <a:pt x="1067" y="85"/>
                </a:lnTo>
                <a:lnTo>
                  <a:pt x="1084" y="119"/>
                </a:lnTo>
                <a:lnTo>
                  <a:pt x="1129" y="144"/>
                </a:lnTo>
                <a:lnTo>
                  <a:pt x="1129" y="160"/>
                </a:lnTo>
                <a:lnTo>
                  <a:pt x="1107" y="193"/>
                </a:lnTo>
                <a:lnTo>
                  <a:pt x="1113" y="200"/>
                </a:lnTo>
                <a:lnTo>
                  <a:pt x="1081" y="204"/>
                </a:lnTo>
                <a:lnTo>
                  <a:pt x="1091" y="200"/>
                </a:lnTo>
                <a:lnTo>
                  <a:pt x="1043" y="198"/>
                </a:lnTo>
                <a:lnTo>
                  <a:pt x="1052" y="205"/>
                </a:lnTo>
                <a:lnTo>
                  <a:pt x="1123" y="215"/>
                </a:lnTo>
                <a:lnTo>
                  <a:pt x="1138" y="208"/>
                </a:lnTo>
                <a:lnTo>
                  <a:pt x="1149" y="203"/>
                </a:lnTo>
                <a:lnTo>
                  <a:pt x="1172" y="168"/>
                </a:lnTo>
                <a:lnTo>
                  <a:pt x="1144" y="134"/>
                </a:lnTo>
                <a:lnTo>
                  <a:pt x="1190" y="125"/>
                </a:lnTo>
                <a:lnTo>
                  <a:pt x="1209" y="136"/>
                </a:lnTo>
                <a:lnTo>
                  <a:pt x="1231" y="165"/>
                </a:lnTo>
                <a:lnTo>
                  <a:pt x="1285" y="172"/>
                </a:lnTo>
                <a:lnTo>
                  <a:pt x="1247" y="165"/>
                </a:lnTo>
                <a:lnTo>
                  <a:pt x="1236" y="151"/>
                </a:lnTo>
                <a:lnTo>
                  <a:pt x="1222" y="129"/>
                </a:lnTo>
                <a:lnTo>
                  <a:pt x="1187" y="121"/>
                </a:lnTo>
                <a:lnTo>
                  <a:pt x="1121" y="125"/>
                </a:lnTo>
                <a:lnTo>
                  <a:pt x="1098" y="100"/>
                </a:lnTo>
                <a:lnTo>
                  <a:pt x="1101" y="75"/>
                </a:lnTo>
                <a:lnTo>
                  <a:pt x="1065" y="51"/>
                </a:lnTo>
                <a:lnTo>
                  <a:pt x="1055" y="39"/>
                </a:lnTo>
                <a:lnTo>
                  <a:pt x="1080" y="25"/>
                </a:lnTo>
                <a:lnTo>
                  <a:pt x="1058" y="3"/>
                </a:lnTo>
                <a:lnTo>
                  <a:pt x="1078" y="5"/>
                </a:lnTo>
                <a:lnTo>
                  <a:pt x="1107" y="45"/>
                </a:lnTo>
                <a:lnTo>
                  <a:pt x="1195" y="61"/>
                </a:lnTo>
                <a:lnTo>
                  <a:pt x="1182" y="53"/>
                </a:lnTo>
                <a:lnTo>
                  <a:pt x="1124" y="42"/>
                </a:lnTo>
                <a:lnTo>
                  <a:pt x="1110" y="31"/>
                </a:lnTo>
                <a:lnTo>
                  <a:pt x="1161" y="32"/>
                </a:lnTo>
                <a:lnTo>
                  <a:pt x="1139" y="23"/>
                </a:lnTo>
                <a:lnTo>
                  <a:pt x="1182" y="17"/>
                </a:lnTo>
                <a:lnTo>
                  <a:pt x="1238" y="33"/>
                </a:lnTo>
              </a:path>
            </a:pathLst>
          </a:custGeom>
          <a:solidFill>
            <a:schemeClr val="tx2"/>
          </a:solidFill>
          <a:ln w="3175" cmpd="sng">
            <a:solidFill>
              <a:schemeClr val="tx2"/>
            </a:solidFill>
            <a:prstDash val="solid"/>
            <a:round/>
            <a:headEnd/>
            <a:tailEnd/>
          </a:ln>
        </p:spPr>
        <p:txBody>
          <a:bodyPr/>
          <a:lstStyle/>
          <a:p>
            <a:endParaRPr lang="en-US"/>
          </a:p>
        </p:txBody>
      </p:sp>
      <p:sp>
        <p:nvSpPr>
          <p:cNvPr id="34273" name="Freeform 481"/>
          <p:cNvSpPr>
            <a:spLocks/>
          </p:cNvSpPr>
          <p:nvPr/>
        </p:nvSpPr>
        <p:spPr bwMode="auto">
          <a:xfrm>
            <a:off x="490538" y="1700213"/>
            <a:ext cx="215900" cy="127000"/>
          </a:xfrm>
          <a:custGeom>
            <a:avLst/>
            <a:gdLst>
              <a:gd name="T0" fmla="*/ 2147483646 w 273"/>
              <a:gd name="T1" fmla="*/ 2147483646 h 159"/>
              <a:gd name="T2" fmla="*/ 2147483646 w 273"/>
              <a:gd name="T3" fmla="*/ 2147483646 h 159"/>
              <a:gd name="T4" fmla="*/ 2147483646 w 273"/>
              <a:gd name="T5" fmla="*/ 2147483646 h 159"/>
              <a:gd name="T6" fmla="*/ 2147483646 w 273"/>
              <a:gd name="T7" fmla="*/ 2147483646 h 159"/>
              <a:gd name="T8" fmla="*/ 2147483646 w 273"/>
              <a:gd name="T9" fmla="*/ 2147483646 h 159"/>
              <a:gd name="T10" fmla="*/ 2147483646 w 273"/>
              <a:gd name="T11" fmla="*/ 2147483646 h 159"/>
              <a:gd name="T12" fmla="*/ 2147483646 w 273"/>
              <a:gd name="T13" fmla="*/ 2147483646 h 159"/>
              <a:gd name="T14" fmla="*/ 2147483646 w 273"/>
              <a:gd name="T15" fmla="*/ 2147483646 h 159"/>
              <a:gd name="T16" fmla="*/ 2147483646 w 273"/>
              <a:gd name="T17" fmla="*/ 2147483646 h 159"/>
              <a:gd name="T18" fmla="*/ 2147483646 w 273"/>
              <a:gd name="T19" fmla="*/ 2147483646 h 159"/>
              <a:gd name="T20" fmla="*/ 2147483646 w 273"/>
              <a:gd name="T21" fmla="*/ 2147483646 h 159"/>
              <a:gd name="T22" fmla="*/ 2147483646 w 273"/>
              <a:gd name="T23" fmla="*/ 2147483646 h 159"/>
              <a:gd name="T24" fmla="*/ 2147483646 w 273"/>
              <a:gd name="T25" fmla="*/ 2147483646 h 159"/>
              <a:gd name="T26" fmla="*/ 2147483646 w 273"/>
              <a:gd name="T27" fmla="*/ 2147483646 h 159"/>
              <a:gd name="T28" fmla="*/ 2147483646 w 273"/>
              <a:gd name="T29" fmla="*/ 2147483646 h 159"/>
              <a:gd name="T30" fmla="*/ 2147483646 w 273"/>
              <a:gd name="T31" fmla="*/ 2147483646 h 159"/>
              <a:gd name="T32" fmla="*/ 2147483646 w 273"/>
              <a:gd name="T33" fmla="*/ 2147483646 h 159"/>
              <a:gd name="T34" fmla="*/ 2147483646 w 273"/>
              <a:gd name="T35" fmla="*/ 2147483646 h 159"/>
              <a:gd name="T36" fmla="*/ 2147483646 w 273"/>
              <a:gd name="T37" fmla="*/ 2147483646 h 159"/>
              <a:gd name="T38" fmla="*/ 2147483646 w 273"/>
              <a:gd name="T39" fmla="*/ 2147483646 h 159"/>
              <a:gd name="T40" fmla="*/ 2147483646 w 273"/>
              <a:gd name="T41" fmla="*/ 2147483646 h 159"/>
              <a:gd name="T42" fmla="*/ 2147483646 w 273"/>
              <a:gd name="T43" fmla="*/ 2147483646 h 159"/>
              <a:gd name="T44" fmla="*/ 2147483646 w 273"/>
              <a:gd name="T45" fmla="*/ 2147483646 h 159"/>
              <a:gd name="T46" fmla="*/ 0 w 273"/>
              <a:gd name="T47" fmla="*/ 2147483646 h 159"/>
              <a:gd name="T48" fmla="*/ 2147483646 w 273"/>
              <a:gd name="T49" fmla="*/ 2147483646 h 159"/>
              <a:gd name="T50" fmla="*/ 2147483646 w 273"/>
              <a:gd name="T51" fmla="*/ 2147483646 h 159"/>
              <a:gd name="T52" fmla="*/ 2147483646 w 273"/>
              <a:gd name="T53" fmla="*/ 2147483646 h 159"/>
              <a:gd name="T54" fmla="*/ 2147483646 w 273"/>
              <a:gd name="T55" fmla="*/ 0 h 159"/>
              <a:gd name="T56" fmla="*/ 2147483646 w 273"/>
              <a:gd name="T57" fmla="*/ 2147483646 h 159"/>
              <a:gd name="T58" fmla="*/ 2147483646 w 273"/>
              <a:gd name="T59" fmla="*/ 2147483646 h 159"/>
              <a:gd name="T60" fmla="*/ 2147483646 w 273"/>
              <a:gd name="T61" fmla="*/ 2147483646 h 159"/>
              <a:gd name="T62" fmla="*/ 2147483646 w 273"/>
              <a:gd name="T63" fmla="*/ 2147483646 h 159"/>
              <a:gd name="T64" fmla="*/ 2147483646 w 273"/>
              <a:gd name="T65" fmla="*/ 2147483646 h 159"/>
              <a:gd name="T66" fmla="*/ 2147483646 w 273"/>
              <a:gd name="T67" fmla="*/ 2147483646 h 159"/>
              <a:gd name="T68" fmla="*/ 2147483646 w 273"/>
              <a:gd name="T69" fmla="*/ 2147483646 h 159"/>
              <a:gd name="T70" fmla="*/ 2147483646 w 273"/>
              <a:gd name="T71" fmla="*/ 2147483646 h 159"/>
              <a:gd name="T72" fmla="*/ 2147483646 w 273"/>
              <a:gd name="T73" fmla="*/ 2147483646 h 159"/>
              <a:gd name="T74" fmla="*/ 2147483646 w 273"/>
              <a:gd name="T75" fmla="*/ 2147483646 h 159"/>
              <a:gd name="T76" fmla="*/ 2147483646 w 273"/>
              <a:gd name="T77" fmla="*/ 2147483646 h 159"/>
              <a:gd name="T78" fmla="*/ 2147483646 w 273"/>
              <a:gd name="T79" fmla="*/ 2147483646 h 159"/>
              <a:gd name="T80" fmla="*/ 2147483646 w 273"/>
              <a:gd name="T81" fmla="*/ 2147483646 h 159"/>
              <a:gd name="T82" fmla="*/ 2147483646 w 273"/>
              <a:gd name="T83" fmla="*/ 2147483646 h 159"/>
              <a:gd name="T84" fmla="*/ 2147483646 w 273"/>
              <a:gd name="T85" fmla="*/ 2147483646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3" h="159">
                <a:moveTo>
                  <a:pt x="273" y="96"/>
                </a:moveTo>
                <a:lnTo>
                  <a:pt x="235" y="107"/>
                </a:lnTo>
                <a:lnTo>
                  <a:pt x="213" y="107"/>
                </a:lnTo>
                <a:lnTo>
                  <a:pt x="203" y="114"/>
                </a:lnTo>
                <a:lnTo>
                  <a:pt x="183" y="115"/>
                </a:lnTo>
                <a:lnTo>
                  <a:pt x="181" y="108"/>
                </a:lnTo>
                <a:lnTo>
                  <a:pt x="176" y="116"/>
                </a:lnTo>
                <a:lnTo>
                  <a:pt x="164" y="124"/>
                </a:lnTo>
                <a:lnTo>
                  <a:pt x="127" y="141"/>
                </a:lnTo>
                <a:lnTo>
                  <a:pt x="130" y="147"/>
                </a:lnTo>
                <a:lnTo>
                  <a:pt x="118" y="153"/>
                </a:lnTo>
                <a:lnTo>
                  <a:pt x="99" y="159"/>
                </a:lnTo>
                <a:lnTo>
                  <a:pt x="105" y="149"/>
                </a:lnTo>
                <a:lnTo>
                  <a:pt x="87" y="147"/>
                </a:lnTo>
                <a:lnTo>
                  <a:pt x="63" y="139"/>
                </a:lnTo>
                <a:lnTo>
                  <a:pt x="79" y="115"/>
                </a:lnTo>
                <a:lnTo>
                  <a:pt x="24" y="115"/>
                </a:lnTo>
                <a:lnTo>
                  <a:pt x="28" y="102"/>
                </a:lnTo>
                <a:lnTo>
                  <a:pt x="54" y="90"/>
                </a:lnTo>
                <a:lnTo>
                  <a:pt x="45" y="91"/>
                </a:lnTo>
                <a:lnTo>
                  <a:pt x="47" y="85"/>
                </a:lnTo>
                <a:lnTo>
                  <a:pt x="32" y="91"/>
                </a:lnTo>
                <a:lnTo>
                  <a:pt x="19" y="94"/>
                </a:lnTo>
                <a:lnTo>
                  <a:pt x="0" y="104"/>
                </a:lnTo>
                <a:lnTo>
                  <a:pt x="19" y="88"/>
                </a:lnTo>
                <a:lnTo>
                  <a:pt x="68" y="62"/>
                </a:lnTo>
                <a:lnTo>
                  <a:pt x="113" y="31"/>
                </a:lnTo>
                <a:lnTo>
                  <a:pt x="158" y="0"/>
                </a:lnTo>
                <a:lnTo>
                  <a:pt x="173" y="20"/>
                </a:lnTo>
                <a:lnTo>
                  <a:pt x="173" y="13"/>
                </a:lnTo>
                <a:lnTo>
                  <a:pt x="197" y="34"/>
                </a:lnTo>
                <a:lnTo>
                  <a:pt x="198" y="52"/>
                </a:lnTo>
                <a:lnTo>
                  <a:pt x="176" y="73"/>
                </a:lnTo>
                <a:lnTo>
                  <a:pt x="165" y="88"/>
                </a:lnTo>
                <a:lnTo>
                  <a:pt x="178" y="88"/>
                </a:lnTo>
                <a:lnTo>
                  <a:pt x="181" y="79"/>
                </a:lnTo>
                <a:lnTo>
                  <a:pt x="200" y="65"/>
                </a:lnTo>
                <a:lnTo>
                  <a:pt x="226" y="64"/>
                </a:lnTo>
                <a:lnTo>
                  <a:pt x="234" y="68"/>
                </a:lnTo>
                <a:lnTo>
                  <a:pt x="234" y="63"/>
                </a:lnTo>
                <a:lnTo>
                  <a:pt x="249" y="65"/>
                </a:lnTo>
                <a:lnTo>
                  <a:pt x="265" y="83"/>
                </a:lnTo>
                <a:lnTo>
                  <a:pt x="273" y="96"/>
                </a:lnTo>
                <a:close/>
              </a:path>
            </a:pathLst>
          </a:custGeom>
          <a:solidFill>
            <a:schemeClr val="bg1"/>
          </a:solidFill>
          <a:ln w="6350" cmpd="sng">
            <a:solidFill>
              <a:schemeClr val="bg2"/>
            </a:solidFill>
            <a:prstDash val="solid"/>
            <a:round/>
            <a:headEnd/>
            <a:tailEnd/>
          </a:ln>
        </p:spPr>
        <p:txBody>
          <a:bodyPr/>
          <a:lstStyle/>
          <a:p>
            <a:endParaRPr lang="en-US"/>
          </a:p>
        </p:txBody>
      </p:sp>
      <p:sp>
        <p:nvSpPr>
          <p:cNvPr id="34274" name="Freeform 482"/>
          <p:cNvSpPr>
            <a:spLocks/>
          </p:cNvSpPr>
          <p:nvPr/>
        </p:nvSpPr>
        <p:spPr bwMode="auto">
          <a:xfrm>
            <a:off x="700088" y="1633538"/>
            <a:ext cx="60325" cy="14287"/>
          </a:xfrm>
          <a:custGeom>
            <a:avLst/>
            <a:gdLst>
              <a:gd name="T0" fmla="*/ 2147483646 w 74"/>
              <a:gd name="T1" fmla="*/ 2147483646 h 17"/>
              <a:gd name="T2" fmla="*/ 0 w 74"/>
              <a:gd name="T3" fmla="*/ 2147483646 h 17"/>
              <a:gd name="T4" fmla="*/ 2147483646 w 74"/>
              <a:gd name="T5" fmla="*/ 0 h 17"/>
              <a:gd name="T6" fmla="*/ 2147483646 w 74"/>
              <a:gd name="T7" fmla="*/ 2147483646 h 17"/>
              <a:gd name="T8" fmla="*/ 2147483646 w 74"/>
              <a:gd name="T9" fmla="*/ 214748364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7">
                <a:moveTo>
                  <a:pt x="68" y="13"/>
                </a:moveTo>
                <a:lnTo>
                  <a:pt x="0" y="17"/>
                </a:lnTo>
                <a:lnTo>
                  <a:pt x="38" y="0"/>
                </a:lnTo>
                <a:lnTo>
                  <a:pt x="74" y="9"/>
                </a:lnTo>
                <a:lnTo>
                  <a:pt x="68" y="1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75" name="Freeform 483"/>
          <p:cNvSpPr>
            <a:spLocks/>
          </p:cNvSpPr>
          <p:nvPr/>
        </p:nvSpPr>
        <p:spPr bwMode="auto">
          <a:xfrm>
            <a:off x="4630738" y="2081213"/>
            <a:ext cx="61912" cy="25400"/>
          </a:xfrm>
          <a:custGeom>
            <a:avLst/>
            <a:gdLst>
              <a:gd name="T0" fmla="*/ 0 w 77"/>
              <a:gd name="T1" fmla="*/ 2147483646 h 33"/>
              <a:gd name="T2" fmla="*/ 0 w 77"/>
              <a:gd name="T3" fmla="*/ 2147483646 h 33"/>
              <a:gd name="T4" fmla="*/ 2147483646 w 77"/>
              <a:gd name="T5" fmla="*/ 2147483646 h 33"/>
              <a:gd name="T6" fmla="*/ 2147483646 w 77"/>
              <a:gd name="T7" fmla="*/ 2147483646 h 33"/>
              <a:gd name="T8" fmla="*/ 2147483646 w 77"/>
              <a:gd name="T9" fmla="*/ 2147483646 h 33"/>
              <a:gd name="T10" fmla="*/ 519785814 w 77"/>
              <a:gd name="T11" fmla="*/ 2147483646 h 33"/>
              <a:gd name="T12" fmla="*/ 519785814 w 77"/>
              <a:gd name="T13" fmla="*/ 2147483646 h 33"/>
              <a:gd name="T14" fmla="*/ 2147483646 w 77"/>
              <a:gd name="T15" fmla="*/ 2147483646 h 33"/>
              <a:gd name="T16" fmla="*/ 2147483646 w 77"/>
              <a:gd name="T17" fmla="*/ 2147483646 h 33"/>
              <a:gd name="T18" fmla="*/ 2147483646 w 77"/>
              <a:gd name="T19" fmla="*/ 2147483646 h 33"/>
              <a:gd name="T20" fmla="*/ 2147483646 w 77"/>
              <a:gd name="T21" fmla="*/ 0 h 33"/>
              <a:gd name="T22" fmla="*/ 2147483646 w 77"/>
              <a:gd name="T23" fmla="*/ 456173994 h 33"/>
              <a:gd name="T24" fmla="*/ 2147483646 w 77"/>
              <a:gd name="T25" fmla="*/ 2147483646 h 33"/>
              <a:gd name="T26" fmla="*/ 2147483646 w 77"/>
              <a:gd name="T27" fmla="*/ 2147483646 h 33"/>
              <a:gd name="T28" fmla="*/ 2147483646 w 77"/>
              <a:gd name="T29" fmla="*/ 2147483646 h 33"/>
              <a:gd name="T30" fmla="*/ 2147483646 w 77"/>
              <a:gd name="T31" fmla="*/ 2147483646 h 33"/>
              <a:gd name="T32" fmla="*/ 2147483646 w 77"/>
              <a:gd name="T33" fmla="*/ 2147483646 h 33"/>
              <a:gd name="T34" fmla="*/ 2147483646 w 77"/>
              <a:gd name="T35" fmla="*/ 2147483646 h 33"/>
              <a:gd name="T36" fmla="*/ 2147483646 w 77"/>
              <a:gd name="T37" fmla="*/ 2147483646 h 33"/>
              <a:gd name="T38" fmla="*/ 2147483646 w 77"/>
              <a:gd name="T39" fmla="*/ 2147483646 h 33"/>
              <a:gd name="T40" fmla="*/ 2147483646 w 77"/>
              <a:gd name="T41" fmla="*/ 2147483646 h 33"/>
              <a:gd name="T42" fmla="*/ 2147483646 w 77"/>
              <a:gd name="T43" fmla="*/ 2147483646 h 33"/>
              <a:gd name="T44" fmla="*/ 2147483646 w 77"/>
              <a:gd name="T45" fmla="*/ 2147483646 h 33"/>
              <a:gd name="T46" fmla="*/ 2147483646 w 77"/>
              <a:gd name="T47" fmla="*/ 2147483646 h 33"/>
              <a:gd name="T48" fmla="*/ 2147483646 w 77"/>
              <a:gd name="T49" fmla="*/ 2147483646 h 33"/>
              <a:gd name="T50" fmla="*/ 2147483646 w 77"/>
              <a:gd name="T51" fmla="*/ 2147483646 h 33"/>
              <a:gd name="T52" fmla="*/ 0 w 77"/>
              <a:gd name="T53" fmla="*/ 2147483646 h 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 h="33">
                <a:moveTo>
                  <a:pt x="0" y="29"/>
                </a:moveTo>
                <a:lnTo>
                  <a:pt x="0" y="28"/>
                </a:lnTo>
                <a:lnTo>
                  <a:pt x="7" y="23"/>
                </a:lnTo>
                <a:lnTo>
                  <a:pt x="14" y="23"/>
                </a:lnTo>
                <a:lnTo>
                  <a:pt x="13" y="21"/>
                </a:lnTo>
                <a:lnTo>
                  <a:pt x="1" y="21"/>
                </a:lnTo>
                <a:lnTo>
                  <a:pt x="1" y="12"/>
                </a:lnTo>
                <a:lnTo>
                  <a:pt x="9" y="12"/>
                </a:lnTo>
                <a:lnTo>
                  <a:pt x="15" y="12"/>
                </a:lnTo>
                <a:lnTo>
                  <a:pt x="18" y="8"/>
                </a:lnTo>
                <a:lnTo>
                  <a:pt x="20" y="0"/>
                </a:lnTo>
                <a:lnTo>
                  <a:pt x="22" y="1"/>
                </a:lnTo>
                <a:lnTo>
                  <a:pt x="19" y="9"/>
                </a:lnTo>
                <a:lnTo>
                  <a:pt x="25" y="10"/>
                </a:lnTo>
                <a:lnTo>
                  <a:pt x="28" y="12"/>
                </a:lnTo>
                <a:lnTo>
                  <a:pt x="29" y="12"/>
                </a:lnTo>
                <a:lnTo>
                  <a:pt x="29" y="7"/>
                </a:lnTo>
                <a:lnTo>
                  <a:pt x="32" y="7"/>
                </a:lnTo>
                <a:lnTo>
                  <a:pt x="33" y="12"/>
                </a:lnTo>
                <a:lnTo>
                  <a:pt x="51" y="15"/>
                </a:lnTo>
                <a:lnTo>
                  <a:pt x="77" y="19"/>
                </a:lnTo>
                <a:lnTo>
                  <a:pt x="77" y="33"/>
                </a:lnTo>
                <a:lnTo>
                  <a:pt x="50" y="33"/>
                </a:lnTo>
                <a:lnTo>
                  <a:pt x="22" y="32"/>
                </a:lnTo>
                <a:lnTo>
                  <a:pt x="13" y="31"/>
                </a:lnTo>
                <a:lnTo>
                  <a:pt x="7" y="29"/>
                </a:lnTo>
                <a:lnTo>
                  <a:pt x="0" y="29"/>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76" name="Freeform 484"/>
          <p:cNvSpPr>
            <a:spLocks/>
          </p:cNvSpPr>
          <p:nvPr/>
        </p:nvSpPr>
        <p:spPr bwMode="auto">
          <a:xfrm>
            <a:off x="4946650" y="1420813"/>
            <a:ext cx="49213" cy="3175"/>
          </a:xfrm>
          <a:custGeom>
            <a:avLst/>
            <a:gdLst>
              <a:gd name="T0" fmla="*/ 2147483646 w 63"/>
              <a:gd name="T1" fmla="*/ 512095750 h 5"/>
              <a:gd name="T2" fmla="*/ 2147483646 w 63"/>
              <a:gd name="T3" fmla="*/ 512095750 h 5"/>
              <a:gd name="T4" fmla="*/ 0 w 63"/>
              <a:gd name="T5" fmla="*/ 1280239375 h 5"/>
              <a:gd name="T6" fmla="*/ 2147483646 w 63"/>
              <a:gd name="T7" fmla="*/ 0 h 5"/>
              <a:gd name="T8" fmla="*/ 2147483646 w 63"/>
              <a:gd name="T9" fmla="*/ 0 h 5"/>
              <a:gd name="T10" fmla="*/ 2147483646 w 63"/>
              <a:gd name="T11" fmla="*/ 512095750 h 5"/>
              <a:gd name="T12" fmla="*/ 2147483646 w 63"/>
              <a:gd name="T13" fmla="*/ 51209575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5">
                <a:moveTo>
                  <a:pt x="61" y="2"/>
                </a:moveTo>
                <a:lnTo>
                  <a:pt x="63" y="2"/>
                </a:lnTo>
                <a:lnTo>
                  <a:pt x="0" y="5"/>
                </a:lnTo>
                <a:lnTo>
                  <a:pt x="14" y="0"/>
                </a:lnTo>
                <a:lnTo>
                  <a:pt x="15" y="0"/>
                </a:lnTo>
                <a:lnTo>
                  <a:pt x="63" y="2"/>
                </a:lnTo>
                <a:lnTo>
                  <a:pt x="61" y="2"/>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277" name="Freeform 485"/>
          <p:cNvSpPr>
            <a:spLocks/>
          </p:cNvSpPr>
          <p:nvPr/>
        </p:nvSpPr>
        <p:spPr bwMode="auto">
          <a:xfrm>
            <a:off x="4970463" y="1419225"/>
            <a:ext cx="76200" cy="14288"/>
          </a:xfrm>
          <a:custGeom>
            <a:avLst/>
            <a:gdLst>
              <a:gd name="T0" fmla="*/ 2147483646 w 94"/>
              <a:gd name="T1" fmla="*/ 2147483646 h 18"/>
              <a:gd name="T2" fmla="*/ 0 w 94"/>
              <a:gd name="T3" fmla="*/ 2147483646 h 18"/>
              <a:gd name="T4" fmla="*/ 2147483646 w 94"/>
              <a:gd name="T5" fmla="*/ 2147483646 h 18"/>
              <a:gd name="T6" fmla="*/ 2147483646 w 94"/>
              <a:gd name="T7" fmla="*/ 1500228093 h 18"/>
              <a:gd name="T8" fmla="*/ 2147483646 w 94"/>
              <a:gd name="T9" fmla="*/ 1500228093 h 18"/>
              <a:gd name="T10" fmla="*/ 2147483646 w 94"/>
              <a:gd name="T11" fmla="*/ 0 h 18"/>
              <a:gd name="T12" fmla="*/ 2147483646 w 94"/>
              <a:gd name="T13" fmla="*/ 1500228093 h 18"/>
              <a:gd name="T14" fmla="*/ 2147483646 w 94"/>
              <a:gd name="T15" fmla="*/ 2147483646 h 18"/>
              <a:gd name="T16" fmla="*/ 2147483646 w 94"/>
              <a:gd name="T17" fmla="*/ 2147483646 h 18"/>
              <a:gd name="T18" fmla="*/ 2147483646 w 94"/>
              <a:gd name="T19" fmla="*/ 2147483646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18">
                <a:moveTo>
                  <a:pt x="16" y="18"/>
                </a:moveTo>
                <a:lnTo>
                  <a:pt x="0" y="16"/>
                </a:lnTo>
                <a:lnTo>
                  <a:pt x="17" y="11"/>
                </a:lnTo>
                <a:lnTo>
                  <a:pt x="49" y="3"/>
                </a:lnTo>
                <a:lnTo>
                  <a:pt x="51" y="3"/>
                </a:lnTo>
                <a:lnTo>
                  <a:pt x="77" y="0"/>
                </a:lnTo>
                <a:lnTo>
                  <a:pt x="94" y="3"/>
                </a:lnTo>
                <a:lnTo>
                  <a:pt x="35" y="12"/>
                </a:lnTo>
                <a:lnTo>
                  <a:pt x="17" y="18"/>
                </a:lnTo>
                <a:lnTo>
                  <a:pt x="16" y="18"/>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278" name="Freeform 486"/>
          <p:cNvSpPr>
            <a:spLocks/>
          </p:cNvSpPr>
          <p:nvPr/>
        </p:nvSpPr>
        <p:spPr bwMode="auto">
          <a:xfrm>
            <a:off x="5132388" y="1687513"/>
            <a:ext cx="41275" cy="19050"/>
          </a:xfrm>
          <a:custGeom>
            <a:avLst/>
            <a:gdLst>
              <a:gd name="T0" fmla="*/ 2147483646 w 54"/>
              <a:gd name="T1" fmla="*/ 2147483646 h 25"/>
              <a:gd name="T2" fmla="*/ 2147483646 w 54"/>
              <a:gd name="T3" fmla="*/ 2147483646 h 25"/>
              <a:gd name="T4" fmla="*/ 0 w 54"/>
              <a:gd name="T5" fmla="*/ 2147483646 h 25"/>
              <a:gd name="T6" fmla="*/ 2147483646 w 54"/>
              <a:gd name="T7" fmla="*/ 0 h 25"/>
              <a:gd name="T8" fmla="*/ 2147483646 w 54"/>
              <a:gd name="T9" fmla="*/ 2147483646 h 25"/>
              <a:gd name="T10" fmla="*/ 2147483646 w 54"/>
              <a:gd name="T11" fmla="*/ 2147483646 h 25"/>
              <a:gd name="T12" fmla="*/ 2147483646 w 54"/>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5">
                <a:moveTo>
                  <a:pt x="17" y="24"/>
                </a:moveTo>
                <a:lnTo>
                  <a:pt x="16" y="25"/>
                </a:lnTo>
                <a:lnTo>
                  <a:pt x="0" y="8"/>
                </a:lnTo>
                <a:lnTo>
                  <a:pt x="13" y="0"/>
                </a:lnTo>
                <a:lnTo>
                  <a:pt x="54" y="13"/>
                </a:lnTo>
                <a:lnTo>
                  <a:pt x="17" y="25"/>
                </a:lnTo>
                <a:lnTo>
                  <a:pt x="17" y="2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79" name="Freeform 487"/>
          <p:cNvSpPr>
            <a:spLocks/>
          </p:cNvSpPr>
          <p:nvPr/>
        </p:nvSpPr>
        <p:spPr bwMode="auto">
          <a:xfrm>
            <a:off x="5143500" y="1428750"/>
            <a:ext cx="34925" cy="1588"/>
          </a:xfrm>
          <a:custGeom>
            <a:avLst/>
            <a:gdLst>
              <a:gd name="T0" fmla="*/ 0 w 42"/>
              <a:gd name="T1" fmla="*/ 0 h 4"/>
              <a:gd name="T2" fmla="*/ 2147483646 w 42"/>
              <a:gd name="T3" fmla="*/ 0 h 4"/>
              <a:gd name="T4" fmla="*/ 2147483646 w 42"/>
              <a:gd name="T5" fmla="*/ 250283092 h 4"/>
              <a:gd name="T6" fmla="*/ 0 w 4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4">
                <a:moveTo>
                  <a:pt x="0" y="0"/>
                </a:moveTo>
                <a:lnTo>
                  <a:pt x="42" y="0"/>
                </a:lnTo>
                <a:lnTo>
                  <a:pt x="19" y="4"/>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0" name="Freeform 488"/>
          <p:cNvSpPr>
            <a:spLocks/>
          </p:cNvSpPr>
          <p:nvPr/>
        </p:nvSpPr>
        <p:spPr bwMode="auto">
          <a:xfrm>
            <a:off x="5143500" y="1428750"/>
            <a:ext cx="34925" cy="1588"/>
          </a:xfrm>
          <a:custGeom>
            <a:avLst/>
            <a:gdLst>
              <a:gd name="T0" fmla="*/ 2147483646 w 42"/>
              <a:gd name="T1" fmla="*/ 0 h 4"/>
              <a:gd name="T2" fmla="*/ 575304557 w 42"/>
              <a:gd name="T3" fmla="*/ 0 h 4"/>
              <a:gd name="T4" fmla="*/ 0 w 42"/>
              <a:gd name="T5" fmla="*/ 0 h 4"/>
              <a:gd name="T6" fmla="*/ 2147483646 w 42"/>
              <a:gd name="T7" fmla="*/ 0 h 4"/>
              <a:gd name="T8" fmla="*/ 2147483646 w 42"/>
              <a:gd name="T9" fmla="*/ 250283092 h 4"/>
              <a:gd name="T10" fmla="*/ 2147483646 w 42"/>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4">
                <a:moveTo>
                  <a:pt x="42" y="0"/>
                </a:moveTo>
                <a:lnTo>
                  <a:pt x="1" y="0"/>
                </a:lnTo>
                <a:lnTo>
                  <a:pt x="0" y="0"/>
                </a:lnTo>
                <a:lnTo>
                  <a:pt x="42" y="0"/>
                </a:lnTo>
                <a:lnTo>
                  <a:pt x="20" y="4"/>
                </a:lnTo>
                <a:lnTo>
                  <a:pt x="42"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1" name="Freeform 489"/>
          <p:cNvSpPr>
            <a:spLocks/>
          </p:cNvSpPr>
          <p:nvPr/>
        </p:nvSpPr>
        <p:spPr bwMode="auto">
          <a:xfrm>
            <a:off x="5162550" y="1590675"/>
            <a:ext cx="134938" cy="66675"/>
          </a:xfrm>
          <a:custGeom>
            <a:avLst/>
            <a:gdLst>
              <a:gd name="T0" fmla="*/ 2147483646 w 172"/>
              <a:gd name="T1" fmla="*/ 500251413 h 84"/>
              <a:gd name="T2" fmla="*/ 2147483646 w 172"/>
              <a:gd name="T3" fmla="*/ 0 h 84"/>
              <a:gd name="T4" fmla="*/ 2147483646 w 172"/>
              <a:gd name="T5" fmla="*/ 1000502031 h 84"/>
              <a:gd name="T6" fmla="*/ 2147483646 w 172"/>
              <a:gd name="T7" fmla="*/ 2147483646 h 84"/>
              <a:gd name="T8" fmla="*/ 2147483646 w 172"/>
              <a:gd name="T9" fmla="*/ 2147483646 h 84"/>
              <a:gd name="T10" fmla="*/ 2147483646 w 172"/>
              <a:gd name="T11" fmla="*/ 2147483646 h 84"/>
              <a:gd name="T12" fmla="*/ 2147483646 w 172"/>
              <a:gd name="T13" fmla="*/ 2147483646 h 84"/>
              <a:gd name="T14" fmla="*/ 2147483646 w 172"/>
              <a:gd name="T15" fmla="*/ 2147483646 h 84"/>
              <a:gd name="T16" fmla="*/ 2147483646 w 172"/>
              <a:gd name="T17" fmla="*/ 2147483646 h 84"/>
              <a:gd name="T18" fmla="*/ 2147483646 w 172"/>
              <a:gd name="T19" fmla="*/ 2147483646 h 84"/>
              <a:gd name="T20" fmla="*/ 2147483646 w 172"/>
              <a:gd name="T21" fmla="*/ 2147483646 h 84"/>
              <a:gd name="T22" fmla="*/ 2147483646 w 172"/>
              <a:gd name="T23" fmla="*/ 2147483646 h 84"/>
              <a:gd name="T24" fmla="*/ 2147483646 w 172"/>
              <a:gd name="T25" fmla="*/ 2147483646 h 84"/>
              <a:gd name="T26" fmla="*/ 2147483646 w 172"/>
              <a:gd name="T27" fmla="*/ 2147483646 h 84"/>
              <a:gd name="T28" fmla="*/ 2147483646 w 172"/>
              <a:gd name="T29" fmla="*/ 2147483646 h 84"/>
              <a:gd name="T30" fmla="*/ 2147483646 w 172"/>
              <a:gd name="T31" fmla="*/ 2147483646 h 84"/>
              <a:gd name="T32" fmla="*/ 2147483646 w 172"/>
              <a:gd name="T33" fmla="*/ 2147483646 h 84"/>
              <a:gd name="T34" fmla="*/ 2147483646 w 172"/>
              <a:gd name="T35" fmla="*/ 2147483646 h 84"/>
              <a:gd name="T36" fmla="*/ 2147483646 w 172"/>
              <a:gd name="T37" fmla="*/ 2147483646 h 84"/>
              <a:gd name="T38" fmla="*/ 0 w 172"/>
              <a:gd name="T39" fmla="*/ 2147483646 h 84"/>
              <a:gd name="T40" fmla="*/ 2147483646 w 172"/>
              <a:gd name="T41" fmla="*/ 2147483646 h 84"/>
              <a:gd name="T42" fmla="*/ 2147483646 w 172"/>
              <a:gd name="T43" fmla="*/ 2147483646 h 84"/>
              <a:gd name="T44" fmla="*/ 2147483646 w 172"/>
              <a:gd name="T45" fmla="*/ 2147483646 h 84"/>
              <a:gd name="T46" fmla="*/ 2147483646 w 172"/>
              <a:gd name="T47" fmla="*/ 2147483646 h 84"/>
              <a:gd name="T48" fmla="*/ 2147483646 w 172"/>
              <a:gd name="T49" fmla="*/ 500251413 h 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2" h="84">
                <a:moveTo>
                  <a:pt x="33" y="1"/>
                </a:moveTo>
                <a:lnTo>
                  <a:pt x="35" y="0"/>
                </a:lnTo>
                <a:lnTo>
                  <a:pt x="98" y="2"/>
                </a:lnTo>
                <a:lnTo>
                  <a:pt x="94" y="12"/>
                </a:lnTo>
                <a:lnTo>
                  <a:pt x="90" y="18"/>
                </a:lnTo>
                <a:lnTo>
                  <a:pt x="89" y="23"/>
                </a:lnTo>
                <a:lnTo>
                  <a:pt x="108" y="53"/>
                </a:lnTo>
                <a:lnTo>
                  <a:pt x="172" y="81"/>
                </a:lnTo>
                <a:lnTo>
                  <a:pt x="161" y="84"/>
                </a:lnTo>
                <a:lnTo>
                  <a:pt x="160" y="84"/>
                </a:lnTo>
                <a:lnTo>
                  <a:pt x="139" y="83"/>
                </a:lnTo>
                <a:lnTo>
                  <a:pt x="115" y="82"/>
                </a:lnTo>
                <a:lnTo>
                  <a:pt x="95" y="81"/>
                </a:lnTo>
                <a:lnTo>
                  <a:pt x="72" y="75"/>
                </a:lnTo>
                <a:lnTo>
                  <a:pt x="75" y="71"/>
                </a:lnTo>
                <a:lnTo>
                  <a:pt x="64" y="61"/>
                </a:lnTo>
                <a:lnTo>
                  <a:pt x="51" y="59"/>
                </a:lnTo>
                <a:lnTo>
                  <a:pt x="38" y="58"/>
                </a:lnTo>
                <a:lnTo>
                  <a:pt x="17" y="59"/>
                </a:lnTo>
                <a:lnTo>
                  <a:pt x="0" y="44"/>
                </a:lnTo>
                <a:lnTo>
                  <a:pt x="13" y="39"/>
                </a:lnTo>
                <a:lnTo>
                  <a:pt x="25" y="25"/>
                </a:lnTo>
                <a:lnTo>
                  <a:pt x="14" y="20"/>
                </a:lnTo>
                <a:lnTo>
                  <a:pt x="24" y="11"/>
                </a:lnTo>
                <a:lnTo>
                  <a:pt x="33"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2" name="Freeform 490"/>
          <p:cNvSpPr>
            <a:spLocks/>
          </p:cNvSpPr>
          <p:nvPr/>
        </p:nvSpPr>
        <p:spPr bwMode="auto">
          <a:xfrm>
            <a:off x="5170488" y="1419225"/>
            <a:ext cx="50800" cy="6350"/>
          </a:xfrm>
          <a:custGeom>
            <a:avLst/>
            <a:gdLst>
              <a:gd name="T0" fmla="*/ 2147483646 w 63"/>
              <a:gd name="T1" fmla="*/ 0 h 8"/>
              <a:gd name="T2" fmla="*/ 524060057 w 63"/>
              <a:gd name="T3" fmla="*/ 1500123206 h 8"/>
              <a:gd name="T4" fmla="*/ 2147483646 w 63"/>
              <a:gd name="T5" fmla="*/ 0 h 8"/>
              <a:gd name="T6" fmla="*/ 2147483646 w 63"/>
              <a:gd name="T7" fmla="*/ 2147483646 h 8"/>
              <a:gd name="T8" fmla="*/ 0 w 63"/>
              <a:gd name="T9" fmla="*/ 1500123206 h 8"/>
              <a:gd name="T10" fmla="*/ 2147483646 w 63"/>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8">
                <a:moveTo>
                  <a:pt x="63" y="0"/>
                </a:moveTo>
                <a:lnTo>
                  <a:pt x="1" y="3"/>
                </a:lnTo>
                <a:lnTo>
                  <a:pt x="63" y="0"/>
                </a:lnTo>
                <a:lnTo>
                  <a:pt x="34" y="8"/>
                </a:lnTo>
                <a:lnTo>
                  <a:pt x="0" y="3"/>
                </a:lnTo>
                <a:lnTo>
                  <a:pt x="63"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3" name="Freeform 491"/>
          <p:cNvSpPr>
            <a:spLocks/>
          </p:cNvSpPr>
          <p:nvPr/>
        </p:nvSpPr>
        <p:spPr bwMode="auto">
          <a:xfrm>
            <a:off x="5180013" y="1503363"/>
            <a:ext cx="233362" cy="87312"/>
          </a:xfrm>
          <a:custGeom>
            <a:avLst/>
            <a:gdLst>
              <a:gd name="T0" fmla="*/ 2147483646 w 294"/>
              <a:gd name="T1" fmla="*/ 2147483646 h 109"/>
              <a:gd name="T2" fmla="*/ 2147483646 w 294"/>
              <a:gd name="T3" fmla="*/ 2147483646 h 109"/>
              <a:gd name="T4" fmla="*/ 2147483646 w 294"/>
              <a:gd name="T5" fmla="*/ 2147483646 h 109"/>
              <a:gd name="T6" fmla="*/ 2147483646 w 294"/>
              <a:gd name="T7" fmla="*/ 2147483646 h 109"/>
              <a:gd name="T8" fmla="*/ 2147483646 w 294"/>
              <a:gd name="T9" fmla="*/ 2147483646 h 109"/>
              <a:gd name="T10" fmla="*/ 2147483646 w 294"/>
              <a:gd name="T11" fmla="*/ 2147483646 h 109"/>
              <a:gd name="T12" fmla="*/ 2147483646 w 294"/>
              <a:gd name="T13" fmla="*/ 2147483646 h 109"/>
              <a:gd name="T14" fmla="*/ 2147483646 w 294"/>
              <a:gd name="T15" fmla="*/ 2147483646 h 109"/>
              <a:gd name="T16" fmla="*/ 2147483646 w 294"/>
              <a:gd name="T17" fmla="*/ 2147483646 h 109"/>
              <a:gd name="T18" fmla="*/ 2147483646 w 294"/>
              <a:gd name="T19" fmla="*/ 2147483646 h 109"/>
              <a:gd name="T20" fmla="*/ 2147483646 w 294"/>
              <a:gd name="T21" fmla="*/ 2147483646 h 109"/>
              <a:gd name="T22" fmla="*/ 2147483646 w 294"/>
              <a:gd name="T23" fmla="*/ 2147483646 h 109"/>
              <a:gd name="T24" fmla="*/ 2147483646 w 294"/>
              <a:gd name="T25" fmla="*/ 2147483646 h 109"/>
              <a:gd name="T26" fmla="*/ 2147483646 w 294"/>
              <a:gd name="T27" fmla="*/ 2147483646 h 109"/>
              <a:gd name="T28" fmla="*/ 2147483646 w 294"/>
              <a:gd name="T29" fmla="*/ 2147483646 h 109"/>
              <a:gd name="T30" fmla="*/ 2147483646 w 294"/>
              <a:gd name="T31" fmla="*/ 2147483646 h 109"/>
              <a:gd name="T32" fmla="*/ 2147483646 w 294"/>
              <a:gd name="T33" fmla="*/ 2147483646 h 109"/>
              <a:gd name="T34" fmla="*/ 2147483646 w 294"/>
              <a:gd name="T35" fmla="*/ 2147483646 h 109"/>
              <a:gd name="T36" fmla="*/ 2147483646 w 294"/>
              <a:gd name="T37" fmla="*/ 2147483646 h 109"/>
              <a:gd name="T38" fmla="*/ 0 w 294"/>
              <a:gd name="T39" fmla="*/ 2147483646 h 109"/>
              <a:gd name="T40" fmla="*/ 2147483646 w 294"/>
              <a:gd name="T41" fmla="*/ 2147483646 h 109"/>
              <a:gd name="T42" fmla="*/ 2147483646 w 294"/>
              <a:gd name="T43" fmla="*/ 2147483646 h 109"/>
              <a:gd name="T44" fmla="*/ 2147483646 w 294"/>
              <a:gd name="T45" fmla="*/ 2147483646 h 109"/>
              <a:gd name="T46" fmla="*/ 2147483646 w 294"/>
              <a:gd name="T47" fmla="*/ 2147483646 h 109"/>
              <a:gd name="T48" fmla="*/ 2147483646 w 294"/>
              <a:gd name="T49" fmla="*/ 2147483646 h 109"/>
              <a:gd name="T50" fmla="*/ 2147483646 w 294"/>
              <a:gd name="T51" fmla="*/ 2147483646 h 109"/>
              <a:gd name="T52" fmla="*/ 2147483646 w 294"/>
              <a:gd name="T53" fmla="*/ 2147483646 h 109"/>
              <a:gd name="T54" fmla="*/ 2147483646 w 294"/>
              <a:gd name="T55" fmla="*/ 2147483646 h 109"/>
              <a:gd name="T56" fmla="*/ 2147483646 w 294"/>
              <a:gd name="T57" fmla="*/ 2147483646 h 109"/>
              <a:gd name="T58" fmla="*/ 2147483646 w 294"/>
              <a:gd name="T59" fmla="*/ 2147483646 h 109"/>
              <a:gd name="T60" fmla="*/ 2147483646 w 294"/>
              <a:gd name="T61" fmla="*/ 2147483646 h 109"/>
              <a:gd name="T62" fmla="*/ 2147483646 w 294"/>
              <a:gd name="T63" fmla="*/ 2147483646 h 109"/>
              <a:gd name="T64" fmla="*/ 2147483646 w 294"/>
              <a:gd name="T65" fmla="*/ 2147483646 h 109"/>
              <a:gd name="T66" fmla="*/ 2147483646 w 294"/>
              <a:gd name="T67" fmla="*/ 2147483646 h 109"/>
              <a:gd name="T68" fmla="*/ 2147483646 w 294"/>
              <a:gd name="T69" fmla="*/ 2147483646 h 109"/>
              <a:gd name="T70" fmla="*/ 2147483646 w 294"/>
              <a:gd name="T71" fmla="*/ 0 h 109"/>
              <a:gd name="T72" fmla="*/ 2147483646 w 294"/>
              <a:gd name="T73" fmla="*/ 2147483646 h 109"/>
              <a:gd name="T74" fmla="*/ 2147483646 w 294"/>
              <a:gd name="T75" fmla="*/ 2147483646 h 109"/>
              <a:gd name="T76" fmla="*/ 2147483646 w 294"/>
              <a:gd name="T77" fmla="*/ 2147483646 h 109"/>
              <a:gd name="T78" fmla="*/ 2147483646 w 294"/>
              <a:gd name="T79" fmla="*/ 2147483646 h 109"/>
              <a:gd name="T80" fmla="*/ 2147483646 w 294"/>
              <a:gd name="T81" fmla="*/ 2147483646 h 109"/>
              <a:gd name="T82" fmla="*/ 2147483646 w 294"/>
              <a:gd name="T83" fmla="*/ 2147483646 h 109"/>
              <a:gd name="T84" fmla="*/ 2147483646 w 294"/>
              <a:gd name="T85" fmla="*/ 2147483646 h 109"/>
              <a:gd name="T86" fmla="*/ 2147483646 w 294"/>
              <a:gd name="T87" fmla="*/ 2147483646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4" h="109">
                <a:moveTo>
                  <a:pt x="128" y="68"/>
                </a:moveTo>
                <a:lnTo>
                  <a:pt x="115" y="69"/>
                </a:lnTo>
                <a:lnTo>
                  <a:pt x="117" y="74"/>
                </a:lnTo>
                <a:lnTo>
                  <a:pt x="116" y="74"/>
                </a:lnTo>
                <a:lnTo>
                  <a:pt x="117" y="75"/>
                </a:lnTo>
                <a:lnTo>
                  <a:pt x="92" y="72"/>
                </a:lnTo>
                <a:lnTo>
                  <a:pt x="102" y="82"/>
                </a:lnTo>
                <a:lnTo>
                  <a:pt x="91" y="87"/>
                </a:lnTo>
                <a:lnTo>
                  <a:pt x="97" y="96"/>
                </a:lnTo>
                <a:lnTo>
                  <a:pt x="96" y="96"/>
                </a:lnTo>
                <a:lnTo>
                  <a:pt x="96" y="97"/>
                </a:lnTo>
                <a:lnTo>
                  <a:pt x="66" y="91"/>
                </a:lnTo>
                <a:lnTo>
                  <a:pt x="70" y="93"/>
                </a:lnTo>
                <a:lnTo>
                  <a:pt x="96" y="100"/>
                </a:lnTo>
                <a:lnTo>
                  <a:pt x="94" y="100"/>
                </a:lnTo>
                <a:lnTo>
                  <a:pt x="80" y="101"/>
                </a:lnTo>
                <a:lnTo>
                  <a:pt x="84" y="109"/>
                </a:lnTo>
                <a:lnTo>
                  <a:pt x="16" y="104"/>
                </a:lnTo>
                <a:lnTo>
                  <a:pt x="28" y="96"/>
                </a:lnTo>
                <a:lnTo>
                  <a:pt x="0" y="96"/>
                </a:lnTo>
                <a:lnTo>
                  <a:pt x="28" y="82"/>
                </a:lnTo>
                <a:lnTo>
                  <a:pt x="29" y="82"/>
                </a:lnTo>
                <a:lnTo>
                  <a:pt x="38" y="82"/>
                </a:lnTo>
                <a:lnTo>
                  <a:pt x="27" y="76"/>
                </a:lnTo>
                <a:lnTo>
                  <a:pt x="32" y="71"/>
                </a:lnTo>
                <a:lnTo>
                  <a:pt x="47" y="63"/>
                </a:lnTo>
                <a:lnTo>
                  <a:pt x="38" y="61"/>
                </a:lnTo>
                <a:lnTo>
                  <a:pt x="42" y="56"/>
                </a:lnTo>
                <a:lnTo>
                  <a:pt x="26" y="53"/>
                </a:lnTo>
                <a:lnTo>
                  <a:pt x="45" y="49"/>
                </a:lnTo>
                <a:lnTo>
                  <a:pt x="61" y="44"/>
                </a:lnTo>
                <a:lnTo>
                  <a:pt x="115" y="27"/>
                </a:lnTo>
                <a:lnTo>
                  <a:pt x="123" y="21"/>
                </a:lnTo>
                <a:lnTo>
                  <a:pt x="124" y="21"/>
                </a:lnTo>
                <a:lnTo>
                  <a:pt x="224" y="10"/>
                </a:lnTo>
                <a:lnTo>
                  <a:pt x="266" y="0"/>
                </a:lnTo>
                <a:lnTo>
                  <a:pt x="294" y="7"/>
                </a:lnTo>
                <a:lnTo>
                  <a:pt x="270" y="23"/>
                </a:lnTo>
                <a:lnTo>
                  <a:pt x="207" y="38"/>
                </a:lnTo>
                <a:lnTo>
                  <a:pt x="142" y="53"/>
                </a:lnTo>
                <a:lnTo>
                  <a:pt x="125" y="56"/>
                </a:lnTo>
                <a:lnTo>
                  <a:pt x="134" y="62"/>
                </a:lnTo>
                <a:lnTo>
                  <a:pt x="129" y="68"/>
                </a:lnTo>
                <a:lnTo>
                  <a:pt x="128" y="6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4" name="Freeform 492"/>
          <p:cNvSpPr>
            <a:spLocks/>
          </p:cNvSpPr>
          <p:nvPr/>
        </p:nvSpPr>
        <p:spPr bwMode="auto">
          <a:xfrm>
            <a:off x="5224463" y="1412875"/>
            <a:ext cx="47625" cy="6350"/>
          </a:xfrm>
          <a:custGeom>
            <a:avLst/>
            <a:gdLst>
              <a:gd name="T0" fmla="*/ 2147483646 w 61"/>
              <a:gd name="T1" fmla="*/ 2147483646 h 7"/>
              <a:gd name="T2" fmla="*/ 2147483646 w 61"/>
              <a:gd name="T3" fmla="*/ 2147483646 h 7"/>
              <a:gd name="T4" fmla="*/ 0 w 61"/>
              <a:gd name="T5" fmla="*/ 2147483646 h 7"/>
              <a:gd name="T6" fmla="*/ 2147483646 w 61"/>
              <a:gd name="T7" fmla="*/ 0 h 7"/>
              <a:gd name="T8" fmla="*/ 2147483646 w 61"/>
              <a:gd name="T9" fmla="*/ 0 h 7"/>
              <a:gd name="T10" fmla="*/ 2147483646 w 61"/>
              <a:gd name="T11" fmla="*/ 2147483646 h 7"/>
              <a:gd name="T12" fmla="*/ 2147483646 w 61"/>
              <a:gd name="T13" fmla="*/ 214748364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7">
                <a:moveTo>
                  <a:pt x="60" y="5"/>
                </a:moveTo>
                <a:lnTo>
                  <a:pt x="61" y="6"/>
                </a:lnTo>
                <a:lnTo>
                  <a:pt x="0" y="7"/>
                </a:lnTo>
                <a:lnTo>
                  <a:pt x="50" y="0"/>
                </a:lnTo>
                <a:lnTo>
                  <a:pt x="51" y="0"/>
                </a:lnTo>
                <a:lnTo>
                  <a:pt x="61" y="5"/>
                </a:lnTo>
                <a:lnTo>
                  <a:pt x="6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5" name="Freeform 493"/>
          <p:cNvSpPr>
            <a:spLocks/>
          </p:cNvSpPr>
          <p:nvPr/>
        </p:nvSpPr>
        <p:spPr bwMode="auto">
          <a:xfrm>
            <a:off x="5319713" y="1663700"/>
            <a:ext cx="47625" cy="14288"/>
          </a:xfrm>
          <a:custGeom>
            <a:avLst/>
            <a:gdLst>
              <a:gd name="T0" fmla="*/ 2147483646 w 62"/>
              <a:gd name="T1" fmla="*/ 0 h 19"/>
              <a:gd name="T2" fmla="*/ 2147483646 w 62"/>
              <a:gd name="T3" fmla="*/ 2147483646 h 19"/>
              <a:gd name="T4" fmla="*/ 2147483646 w 62"/>
              <a:gd name="T5" fmla="*/ 2147483646 h 19"/>
              <a:gd name="T6" fmla="*/ 2147483646 w 62"/>
              <a:gd name="T7" fmla="*/ 2147483646 h 19"/>
              <a:gd name="T8" fmla="*/ 0 w 62"/>
              <a:gd name="T9" fmla="*/ 1275777024 h 19"/>
              <a:gd name="T10" fmla="*/ 2147483646 w 62"/>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9">
                <a:moveTo>
                  <a:pt x="7" y="0"/>
                </a:moveTo>
                <a:lnTo>
                  <a:pt x="62" y="19"/>
                </a:lnTo>
                <a:lnTo>
                  <a:pt x="60" y="19"/>
                </a:lnTo>
                <a:lnTo>
                  <a:pt x="38" y="19"/>
                </a:lnTo>
                <a:lnTo>
                  <a:pt x="0" y="3"/>
                </a:lnTo>
                <a:lnTo>
                  <a:pt x="7"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6" name="Freeform 494"/>
          <p:cNvSpPr>
            <a:spLocks/>
          </p:cNvSpPr>
          <p:nvPr/>
        </p:nvSpPr>
        <p:spPr bwMode="auto">
          <a:xfrm>
            <a:off x="5494338" y="1585913"/>
            <a:ext cx="31750" cy="9525"/>
          </a:xfrm>
          <a:custGeom>
            <a:avLst/>
            <a:gdLst>
              <a:gd name="T0" fmla="*/ 2147483646 w 40"/>
              <a:gd name="T1" fmla="*/ 2147483646 h 12"/>
              <a:gd name="T2" fmla="*/ 0 w 40"/>
              <a:gd name="T3" fmla="*/ 2147483646 h 12"/>
              <a:gd name="T4" fmla="*/ 2000373825 w 40"/>
              <a:gd name="T5" fmla="*/ 0 h 12"/>
              <a:gd name="T6" fmla="*/ 2147483646 w 40"/>
              <a:gd name="T7" fmla="*/ 2147483646 h 12"/>
              <a:gd name="T8" fmla="*/ 2147483646 w 40"/>
              <a:gd name="T9" fmla="*/ 214748364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2">
                <a:moveTo>
                  <a:pt x="40" y="11"/>
                </a:moveTo>
                <a:lnTo>
                  <a:pt x="0" y="12"/>
                </a:lnTo>
                <a:lnTo>
                  <a:pt x="4" y="0"/>
                </a:lnTo>
                <a:lnTo>
                  <a:pt x="23" y="7"/>
                </a:lnTo>
                <a:lnTo>
                  <a:pt x="40" y="1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7" name="Freeform 495"/>
          <p:cNvSpPr>
            <a:spLocks/>
          </p:cNvSpPr>
          <p:nvPr/>
        </p:nvSpPr>
        <p:spPr bwMode="auto">
          <a:xfrm>
            <a:off x="5645150" y="1611313"/>
            <a:ext cx="22225" cy="4762"/>
          </a:xfrm>
          <a:custGeom>
            <a:avLst/>
            <a:gdLst>
              <a:gd name="T0" fmla="*/ 0 w 27"/>
              <a:gd name="T1" fmla="*/ 314696090 h 7"/>
              <a:gd name="T2" fmla="*/ 2147483646 w 27"/>
              <a:gd name="T3" fmla="*/ 0 h 7"/>
              <a:gd name="T4" fmla="*/ 557642536 w 27"/>
              <a:gd name="T5" fmla="*/ 2147483646 h 7"/>
              <a:gd name="T6" fmla="*/ 0 w 27"/>
              <a:gd name="T7" fmla="*/ 31469609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7">
                <a:moveTo>
                  <a:pt x="0" y="1"/>
                </a:moveTo>
                <a:lnTo>
                  <a:pt x="27" y="0"/>
                </a:lnTo>
                <a:lnTo>
                  <a:pt x="1" y="7"/>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8" name="Freeform 496"/>
          <p:cNvSpPr>
            <a:spLocks/>
          </p:cNvSpPr>
          <p:nvPr/>
        </p:nvSpPr>
        <p:spPr bwMode="auto">
          <a:xfrm>
            <a:off x="5722938" y="1412875"/>
            <a:ext cx="96837" cy="17463"/>
          </a:xfrm>
          <a:custGeom>
            <a:avLst/>
            <a:gdLst>
              <a:gd name="T0" fmla="*/ 2147483646 w 124"/>
              <a:gd name="T1" fmla="*/ 2147483646 h 24"/>
              <a:gd name="T2" fmla="*/ 2147483646 w 124"/>
              <a:gd name="T3" fmla="*/ 2147483646 h 24"/>
              <a:gd name="T4" fmla="*/ 2147483646 w 124"/>
              <a:gd name="T5" fmla="*/ 2147483646 h 24"/>
              <a:gd name="T6" fmla="*/ 2147483646 w 124"/>
              <a:gd name="T7" fmla="*/ 2147483646 h 24"/>
              <a:gd name="T8" fmla="*/ 2147483646 w 124"/>
              <a:gd name="T9" fmla="*/ 2147483646 h 24"/>
              <a:gd name="T10" fmla="*/ 0 w 124"/>
              <a:gd name="T11" fmla="*/ 2147483646 h 24"/>
              <a:gd name="T12" fmla="*/ 2147483646 w 124"/>
              <a:gd name="T13" fmla="*/ 2147483646 h 24"/>
              <a:gd name="T14" fmla="*/ 2147483646 w 124"/>
              <a:gd name="T15" fmla="*/ 2147483646 h 24"/>
              <a:gd name="T16" fmla="*/ 2147483646 w 124"/>
              <a:gd name="T17" fmla="*/ 2147483646 h 24"/>
              <a:gd name="T18" fmla="*/ 2147483646 w 124"/>
              <a:gd name="T19" fmla="*/ 0 h 24"/>
              <a:gd name="T20" fmla="*/ 2147483646 w 124"/>
              <a:gd name="T21" fmla="*/ 214748364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4">
                <a:moveTo>
                  <a:pt x="124" y="12"/>
                </a:moveTo>
                <a:lnTo>
                  <a:pt x="109" y="16"/>
                </a:lnTo>
                <a:lnTo>
                  <a:pt x="122" y="23"/>
                </a:lnTo>
                <a:lnTo>
                  <a:pt x="28" y="24"/>
                </a:lnTo>
                <a:lnTo>
                  <a:pt x="36" y="20"/>
                </a:lnTo>
                <a:lnTo>
                  <a:pt x="0" y="19"/>
                </a:lnTo>
                <a:lnTo>
                  <a:pt x="19" y="16"/>
                </a:lnTo>
                <a:lnTo>
                  <a:pt x="23" y="10"/>
                </a:lnTo>
                <a:lnTo>
                  <a:pt x="6" y="7"/>
                </a:lnTo>
                <a:lnTo>
                  <a:pt x="69" y="0"/>
                </a:lnTo>
                <a:lnTo>
                  <a:pt x="124" y="1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89" name="Freeform 497"/>
          <p:cNvSpPr>
            <a:spLocks/>
          </p:cNvSpPr>
          <p:nvPr/>
        </p:nvSpPr>
        <p:spPr bwMode="auto">
          <a:xfrm>
            <a:off x="5775325" y="1430338"/>
            <a:ext cx="122238" cy="30162"/>
          </a:xfrm>
          <a:custGeom>
            <a:avLst/>
            <a:gdLst>
              <a:gd name="T0" fmla="*/ 2147483646 w 154"/>
              <a:gd name="T1" fmla="*/ 2147483646 h 38"/>
              <a:gd name="T2" fmla="*/ 2147483646 w 154"/>
              <a:gd name="T3" fmla="*/ 2147483646 h 38"/>
              <a:gd name="T4" fmla="*/ 2147483646 w 154"/>
              <a:gd name="T5" fmla="*/ 2147483646 h 38"/>
              <a:gd name="T6" fmla="*/ 2147483646 w 154"/>
              <a:gd name="T7" fmla="*/ 2147483646 h 38"/>
              <a:gd name="T8" fmla="*/ 2147483646 w 154"/>
              <a:gd name="T9" fmla="*/ 2147483646 h 38"/>
              <a:gd name="T10" fmla="*/ 0 w 154"/>
              <a:gd name="T11" fmla="*/ 2147483646 h 38"/>
              <a:gd name="T12" fmla="*/ 2147483646 w 154"/>
              <a:gd name="T13" fmla="*/ 2147483646 h 38"/>
              <a:gd name="T14" fmla="*/ 2147483646 w 154"/>
              <a:gd name="T15" fmla="*/ 0 h 38"/>
              <a:gd name="T16" fmla="*/ 2147483646 w 154"/>
              <a:gd name="T17" fmla="*/ 2147483646 h 38"/>
              <a:gd name="T18" fmla="*/ 2147483646 w 154"/>
              <a:gd name="T19" fmla="*/ 2147483646 h 38"/>
              <a:gd name="T20" fmla="*/ 2147483646 w 154"/>
              <a:gd name="T21" fmla="*/ 214748364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4" h="38">
                <a:moveTo>
                  <a:pt x="132" y="11"/>
                </a:moveTo>
                <a:lnTo>
                  <a:pt x="144" y="27"/>
                </a:lnTo>
                <a:lnTo>
                  <a:pt x="154" y="38"/>
                </a:lnTo>
                <a:lnTo>
                  <a:pt x="51" y="32"/>
                </a:lnTo>
                <a:lnTo>
                  <a:pt x="20" y="19"/>
                </a:lnTo>
                <a:lnTo>
                  <a:pt x="0" y="18"/>
                </a:lnTo>
                <a:lnTo>
                  <a:pt x="6" y="7"/>
                </a:lnTo>
                <a:lnTo>
                  <a:pt x="65" y="0"/>
                </a:lnTo>
                <a:lnTo>
                  <a:pt x="77" y="9"/>
                </a:lnTo>
                <a:lnTo>
                  <a:pt x="93" y="5"/>
                </a:lnTo>
                <a:lnTo>
                  <a:pt x="132" y="1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90" name="Freeform 498"/>
          <p:cNvSpPr>
            <a:spLocks/>
          </p:cNvSpPr>
          <p:nvPr/>
        </p:nvSpPr>
        <p:spPr bwMode="auto">
          <a:xfrm>
            <a:off x="5915025" y="1446213"/>
            <a:ext cx="93663" cy="33337"/>
          </a:xfrm>
          <a:custGeom>
            <a:avLst/>
            <a:gdLst>
              <a:gd name="T0" fmla="*/ 2147483646 w 118"/>
              <a:gd name="T1" fmla="*/ 2147483646 h 41"/>
              <a:gd name="T2" fmla="*/ 2147483646 w 118"/>
              <a:gd name="T3" fmla="*/ 2147483646 h 41"/>
              <a:gd name="T4" fmla="*/ 2147483646 w 118"/>
              <a:gd name="T5" fmla="*/ 2147483646 h 41"/>
              <a:gd name="T6" fmla="*/ 2000395616 w 118"/>
              <a:gd name="T7" fmla="*/ 2147483646 h 41"/>
              <a:gd name="T8" fmla="*/ 2147483646 w 118"/>
              <a:gd name="T9" fmla="*/ 2147483646 h 41"/>
              <a:gd name="T10" fmla="*/ 2147483646 w 118"/>
              <a:gd name="T11" fmla="*/ 2147483646 h 41"/>
              <a:gd name="T12" fmla="*/ 0 w 118"/>
              <a:gd name="T13" fmla="*/ 2147483646 h 41"/>
              <a:gd name="T14" fmla="*/ 2147483646 w 118"/>
              <a:gd name="T15" fmla="*/ 2147483646 h 41"/>
              <a:gd name="T16" fmla="*/ 2147483646 w 118"/>
              <a:gd name="T17" fmla="*/ 0 h 41"/>
              <a:gd name="T18" fmla="*/ 2147483646 w 118"/>
              <a:gd name="T19" fmla="*/ 537496516 h 41"/>
              <a:gd name="T20" fmla="*/ 2147483646 w 118"/>
              <a:gd name="T21" fmla="*/ 2147483646 h 41"/>
              <a:gd name="T22" fmla="*/ 2147483646 w 118"/>
              <a:gd name="T23" fmla="*/ 2147483646 h 41"/>
              <a:gd name="T24" fmla="*/ 2147483646 w 118"/>
              <a:gd name="T25" fmla="*/ 214748364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41">
                <a:moveTo>
                  <a:pt x="115" y="25"/>
                </a:moveTo>
                <a:lnTo>
                  <a:pt x="118" y="27"/>
                </a:lnTo>
                <a:lnTo>
                  <a:pt x="12" y="41"/>
                </a:lnTo>
                <a:lnTo>
                  <a:pt x="4" y="25"/>
                </a:lnTo>
                <a:lnTo>
                  <a:pt x="17" y="20"/>
                </a:lnTo>
                <a:lnTo>
                  <a:pt x="5" y="12"/>
                </a:lnTo>
                <a:lnTo>
                  <a:pt x="0" y="7"/>
                </a:lnTo>
                <a:lnTo>
                  <a:pt x="23" y="6"/>
                </a:lnTo>
                <a:lnTo>
                  <a:pt x="16" y="0"/>
                </a:lnTo>
                <a:lnTo>
                  <a:pt x="31" y="1"/>
                </a:lnTo>
                <a:lnTo>
                  <a:pt x="41" y="18"/>
                </a:lnTo>
                <a:lnTo>
                  <a:pt x="56" y="7"/>
                </a:lnTo>
                <a:lnTo>
                  <a:pt x="115" y="25"/>
                </a:lnTo>
                <a:close/>
              </a:path>
            </a:pathLst>
          </a:custGeom>
          <a:solidFill>
            <a:schemeClr val="tx2"/>
          </a:solidFill>
          <a:ln w="3175" cmpd="sng">
            <a:solidFill>
              <a:schemeClr val="bg2"/>
            </a:solidFill>
            <a:prstDash val="solid"/>
            <a:round/>
            <a:headEnd/>
            <a:tailEnd/>
          </a:ln>
        </p:spPr>
        <p:txBody>
          <a:bodyPr/>
          <a:lstStyle/>
          <a:p>
            <a:endParaRPr lang="en-US"/>
          </a:p>
        </p:txBody>
      </p:sp>
      <p:sp>
        <p:nvSpPr>
          <p:cNvPr id="34291" name="Freeform 499"/>
          <p:cNvSpPr>
            <a:spLocks/>
          </p:cNvSpPr>
          <p:nvPr/>
        </p:nvSpPr>
        <p:spPr bwMode="auto">
          <a:xfrm>
            <a:off x="6242050" y="1562100"/>
            <a:ext cx="36513" cy="4763"/>
          </a:xfrm>
          <a:custGeom>
            <a:avLst/>
            <a:gdLst>
              <a:gd name="T0" fmla="*/ 0 w 45"/>
              <a:gd name="T1" fmla="*/ 944948581 h 7"/>
              <a:gd name="T2" fmla="*/ 2147483646 w 45"/>
              <a:gd name="T3" fmla="*/ 0 h 7"/>
              <a:gd name="T4" fmla="*/ 2147483646 w 45"/>
              <a:gd name="T5" fmla="*/ 2147483646 h 7"/>
              <a:gd name="T6" fmla="*/ 0 w 45"/>
              <a:gd name="T7" fmla="*/ 944948581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
                <a:moveTo>
                  <a:pt x="0" y="3"/>
                </a:moveTo>
                <a:lnTo>
                  <a:pt x="41" y="0"/>
                </a:lnTo>
                <a:lnTo>
                  <a:pt x="45" y="7"/>
                </a:lnTo>
                <a:lnTo>
                  <a:pt x="0" y="3"/>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292" name="Freeform 500"/>
          <p:cNvSpPr>
            <a:spLocks/>
          </p:cNvSpPr>
          <p:nvPr/>
        </p:nvSpPr>
        <p:spPr bwMode="auto">
          <a:xfrm>
            <a:off x="6635750" y="1527175"/>
            <a:ext cx="22225" cy="12700"/>
          </a:xfrm>
          <a:custGeom>
            <a:avLst/>
            <a:gdLst>
              <a:gd name="T0" fmla="*/ 0 w 27"/>
              <a:gd name="T1" fmla="*/ 0 h 14"/>
              <a:gd name="T2" fmla="*/ 2147483646 w 27"/>
              <a:gd name="T3" fmla="*/ 2147483646 h 14"/>
              <a:gd name="T4" fmla="*/ 2147483646 w 27"/>
              <a:gd name="T5" fmla="*/ 2147483646 h 14"/>
              <a:gd name="T6" fmla="*/ 0 w 2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4">
                <a:moveTo>
                  <a:pt x="0" y="0"/>
                </a:moveTo>
                <a:lnTo>
                  <a:pt x="24" y="7"/>
                </a:lnTo>
                <a:lnTo>
                  <a:pt x="27" y="14"/>
                </a:lnTo>
                <a:lnTo>
                  <a:pt x="0" y="0"/>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293" name="Freeform 501"/>
          <p:cNvSpPr>
            <a:spLocks/>
          </p:cNvSpPr>
          <p:nvPr/>
        </p:nvSpPr>
        <p:spPr bwMode="auto">
          <a:xfrm>
            <a:off x="6665913" y="1520825"/>
            <a:ext cx="160337" cy="36513"/>
          </a:xfrm>
          <a:custGeom>
            <a:avLst/>
            <a:gdLst>
              <a:gd name="T0" fmla="*/ 2147483646 w 201"/>
              <a:gd name="T1" fmla="*/ 2147483646 h 46"/>
              <a:gd name="T2" fmla="*/ 2147483646 w 201"/>
              <a:gd name="T3" fmla="*/ 2147483646 h 46"/>
              <a:gd name="T4" fmla="*/ 2147483646 w 201"/>
              <a:gd name="T5" fmla="*/ 2147483646 h 46"/>
              <a:gd name="T6" fmla="*/ 2147483646 w 201"/>
              <a:gd name="T7" fmla="*/ 2147483646 h 46"/>
              <a:gd name="T8" fmla="*/ 2147483646 w 201"/>
              <a:gd name="T9" fmla="*/ 2147483646 h 46"/>
              <a:gd name="T10" fmla="*/ 2147483646 w 201"/>
              <a:gd name="T11" fmla="*/ 2147483646 h 46"/>
              <a:gd name="T12" fmla="*/ 2147483646 w 201"/>
              <a:gd name="T13" fmla="*/ 2147483646 h 46"/>
              <a:gd name="T14" fmla="*/ 2147483646 w 201"/>
              <a:gd name="T15" fmla="*/ 2147483646 h 46"/>
              <a:gd name="T16" fmla="*/ 2147483646 w 201"/>
              <a:gd name="T17" fmla="*/ 2147483646 h 46"/>
              <a:gd name="T18" fmla="*/ 0 w 201"/>
              <a:gd name="T19" fmla="*/ 2147483646 h 46"/>
              <a:gd name="T20" fmla="*/ 507783291 w 201"/>
              <a:gd name="T21" fmla="*/ 2147483646 h 46"/>
              <a:gd name="T22" fmla="*/ 2147483646 w 201"/>
              <a:gd name="T23" fmla="*/ 500264613 h 46"/>
              <a:gd name="T24" fmla="*/ 2147483646 w 201"/>
              <a:gd name="T25" fmla="*/ 2147483646 h 46"/>
              <a:gd name="T26" fmla="*/ 2147483646 w 201"/>
              <a:gd name="T27" fmla="*/ 1500164387 h 46"/>
              <a:gd name="T28" fmla="*/ 2147483646 w 201"/>
              <a:gd name="T29" fmla="*/ 2000429000 h 46"/>
              <a:gd name="T30" fmla="*/ 2147483646 w 201"/>
              <a:gd name="T31" fmla="*/ 0 h 46"/>
              <a:gd name="T32" fmla="*/ 2147483646 w 201"/>
              <a:gd name="T33" fmla="*/ 2147483646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1" h="46">
                <a:moveTo>
                  <a:pt x="201" y="19"/>
                </a:moveTo>
                <a:lnTo>
                  <a:pt x="200" y="26"/>
                </a:lnTo>
                <a:lnTo>
                  <a:pt x="178" y="32"/>
                </a:lnTo>
                <a:lnTo>
                  <a:pt x="192" y="35"/>
                </a:lnTo>
                <a:lnTo>
                  <a:pt x="161" y="36"/>
                </a:lnTo>
                <a:lnTo>
                  <a:pt x="99" y="38"/>
                </a:lnTo>
                <a:lnTo>
                  <a:pt x="95" y="46"/>
                </a:lnTo>
                <a:lnTo>
                  <a:pt x="19" y="26"/>
                </a:lnTo>
                <a:lnTo>
                  <a:pt x="13" y="17"/>
                </a:lnTo>
                <a:lnTo>
                  <a:pt x="0" y="10"/>
                </a:lnTo>
                <a:lnTo>
                  <a:pt x="1" y="8"/>
                </a:lnTo>
                <a:lnTo>
                  <a:pt x="26" y="1"/>
                </a:lnTo>
                <a:lnTo>
                  <a:pt x="86" y="13"/>
                </a:lnTo>
                <a:lnTo>
                  <a:pt x="75" y="3"/>
                </a:lnTo>
                <a:lnTo>
                  <a:pt x="91" y="4"/>
                </a:lnTo>
                <a:lnTo>
                  <a:pt x="76" y="0"/>
                </a:lnTo>
                <a:lnTo>
                  <a:pt x="201" y="19"/>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94" name="Freeform 502"/>
          <p:cNvSpPr>
            <a:spLocks/>
          </p:cNvSpPr>
          <p:nvPr/>
        </p:nvSpPr>
        <p:spPr bwMode="auto">
          <a:xfrm>
            <a:off x="6777038" y="1566863"/>
            <a:ext cx="19050" cy="9525"/>
          </a:xfrm>
          <a:custGeom>
            <a:avLst/>
            <a:gdLst>
              <a:gd name="T0" fmla="*/ 0 w 22"/>
              <a:gd name="T1" fmla="*/ 864615683 h 10"/>
              <a:gd name="T2" fmla="*/ 2147483646 w 22"/>
              <a:gd name="T3" fmla="*/ 0 h 10"/>
              <a:gd name="T4" fmla="*/ 2147483646 w 22"/>
              <a:gd name="T5" fmla="*/ 2147483646 h 10"/>
              <a:gd name="T6" fmla="*/ 0 w 22"/>
              <a:gd name="T7" fmla="*/ 86461568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0">
                <a:moveTo>
                  <a:pt x="0" y="1"/>
                </a:moveTo>
                <a:lnTo>
                  <a:pt x="22" y="0"/>
                </a:lnTo>
                <a:lnTo>
                  <a:pt x="21" y="10"/>
                </a:lnTo>
                <a:lnTo>
                  <a:pt x="0" y="1"/>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295" name="Freeform 503"/>
          <p:cNvSpPr>
            <a:spLocks/>
          </p:cNvSpPr>
          <p:nvPr/>
        </p:nvSpPr>
        <p:spPr bwMode="auto">
          <a:xfrm>
            <a:off x="6796088" y="1574800"/>
            <a:ext cx="80962" cy="17463"/>
          </a:xfrm>
          <a:custGeom>
            <a:avLst/>
            <a:gdLst>
              <a:gd name="T0" fmla="*/ 2147483646 w 100"/>
              <a:gd name="T1" fmla="*/ 2147483646 h 21"/>
              <a:gd name="T2" fmla="*/ 0 w 100"/>
              <a:gd name="T3" fmla="*/ 2147483646 h 21"/>
              <a:gd name="T4" fmla="*/ 2147483646 w 100"/>
              <a:gd name="T5" fmla="*/ 0 h 21"/>
              <a:gd name="T6" fmla="*/ 2147483646 w 100"/>
              <a:gd name="T7" fmla="*/ 2147483646 h 21"/>
              <a:gd name="T8" fmla="*/ 2147483646 w 100"/>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21">
                <a:moveTo>
                  <a:pt x="100" y="21"/>
                </a:moveTo>
                <a:lnTo>
                  <a:pt x="0" y="16"/>
                </a:lnTo>
                <a:lnTo>
                  <a:pt x="34" y="0"/>
                </a:lnTo>
                <a:lnTo>
                  <a:pt x="90" y="17"/>
                </a:lnTo>
                <a:lnTo>
                  <a:pt x="100" y="2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96" name="Freeform 504"/>
          <p:cNvSpPr>
            <a:spLocks/>
          </p:cNvSpPr>
          <p:nvPr/>
        </p:nvSpPr>
        <p:spPr bwMode="auto">
          <a:xfrm>
            <a:off x="6842125" y="1535113"/>
            <a:ext cx="101600" cy="19050"/>
          </a:xfrm>
          <a:custGeom>
            <a:avLst/>
            <a:gdLst>
              <a:gd name="T0" fmla="*/ 2147483646 w 128"/>
              <a:gd name="T1" fmla="*/ 2147483646 h 25"/>
              <a:gd name="T2" fmla="*/ 2147483646 w 128"/>
              <a:gd name="T3" fmla="*/ 2147483646 h 25"/>
              <a:gd name="T4" fmla="*/ 2147483646 w 128"/>
              <a:gd name="T5" fmla="*/ 2147483646 h 25"/>
              <a:gd name="T6" fmla="*/ 0 w 128"/>
              <a:gd name="T7" fmla="*/ 0 h 25"/>
              <a:gd name="T8" fmla="*/ 2147483646 w 128"/>
              <a:gd name="T9" fmla="*/ 2147483646 h 25"/>
              <a:gd name="T10" fmla="*/ 2147483646 w 128"/>
              <a:gd name="T11" fmla="*/ 2147483646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25">
                <a:moveTo>
                  <a:pt x="128" y="13"/>
                </a:moveTo>
                <a:lnTo>
                  <a:pt x="116" y="25"/>
                </a:lnTo>
                <a:lnTo>
                  <a:pt x="11" y="11"/>
                </a:lnTo>
                <a:lnTo>
                  <a:pt x="0" y="0"/>
                </a:lnTo>
                <a:lnTo>
                  <a:pt x="29" y="5"/>
                </a:lnTo>
                <a:lnTo>
                  <a:pt x="128" y="1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97" name="Freeform 505"/>
          <p:cNvSpPr>
            <a:spLocks/>
          </p:cNvSpPr>
          <p:nvPr/>
        </p:nvSpPr>
        <p:spPr bwMode="auto">
          <a:xfrm>
            <a:off x="7432675" y="2105025"/>
            <a:ext cx="227013" cy="249238"/>
          </a:xfrm>
          <a:custGeom>
            <a:avLst/>
            <a:gdLst>
              <a:gd name="T0" fmla="*/ 2147483646 w 286"/>
              <a:gd name="T1" fmla="*/ 2147483646 h 316"/>
              <a:gd name="T2" fmla="*/ 2147483646 w 286"/>
              <a:gd name="T3" fmla="*/ 2147483646 h 316"/>
              <a:gd name="T4" fmla="*/ 2147483646 w 286"/>
              <a:gd name="T5" fmla="*/ 2147483646 h 316"/>
              <a:gd name="T6" fmla="*/ 2147483646 w 286"/>
              <a:gd name="T7" fmla="*/ 2147483646 h 316"/>
              <a:gd name="T8" fmla="*/ 2147483646 w 286"/>
              <a:gd name="T9" fmla="*/ 2147483646 h 316"/>
              <a:gd name="T10" fmla="*/ 2147483646 w 286"/>
              <a:gd name="T11" fmla="*/ 2147483646 h 316"/>
              <a:gd name="T12" fmla="*/ 2147483646 w 286"/>
              <a:gd name="T13" fmla="*/ 2147483646 h 316"/>
              <a:gd name="T14" fmla="*/ 2147483646 w 286"/>
              <a:gd name="T15" fmla="*/ 2147483646 h 316"/>
              <a:gd name="T16" fmla="*/ 2147483646 w 286"/>
              <a:gd name="T17" fmla="*/ 2147483646 h 316"/>
              <a:gd name="T18" fmla="*/ 2147483646 w 286"/>
              <a:gd name="T19" fmla="*/ 2147483646 h 316"/>
              <a:gd name="T20" fmla="*/ 2147483646 w 286"/>
              <a:gd name="T21" fmla="*/ 2147483646 h 316"/>
              <a:gd name="T22" fmla="*/ 2147483646 w 286"/>
              <a:gd name="T23" fmla="*/ 2147483646 h 316"/>
              <a:gd name="T24" fmla="*/ 2147483646 w 286"/>
              <a:gd name="T25" fmla="*/ 2147483646 h 316"/>
              <a:gd name="T26" fmla="*/ 2147483646 w 286"/>
              <a:gd name="T27" fmla="*/ 2147483646 h 316"/>
              <a:gd name="T28" fmla="*/ 2147483646 w 286"/>
              <a:gd name="T29" fmla="*/ 2147483646 h 316"/>
              <a:gd name="T30" fmla="*/ 2147483646 w 286"/>
              <a:gd name="T31" fmla="*/ 2147483646 h 316"/>
              <a:gd name="T32" fmla="*/ 2147483646 w 286"/>
              <a:gd name="T33" fmla="*/ 2147483646 h 316"/>
              <a:gd name="T34" fmla="*/ 2147483646 w 286"/>
              <a:gd name="T35" fmla="*/ 2147483646 h 316"/>
              <a:gd name="T36" fmla="*/ 2147483646 w 286"/>
              <a:gd name="T37" fmla="*/ 2147483646 h 316"/>
              <a:gd name="T38" fmla="*/ 2147483646 w 286"/>
              <a:gd name="T39" fmla="*/ 2147483646 h 316"/>
              <a:gd name="T40" fmla="*/ 2147483646 w 286"/>
              <a:gd name="T41" fmla="*/ 2147483646 h 316"/>
              <a:gd name="T42" fmla="*/ 2147483646 w 286"/>
              <a:gd name="T43" fmla="*/ 2147483646 h 316"/>
              <a:gd name="T44" fmla="*/ 2147483646 w 286"/>
              <a:gd name="T45" fmla="*/ 2147483646 h 316"/>
              <a:gd name="T46" fmla="*/ 2147483646 w 286"/>
              <a:gd name="T47" fmla="*/ 2147483646 h 316"/>
              <a:gd name="T48" fmla="*/ 0 w 286"/>
              <a:gd name="T49" fmla="*/ 2147483646 h 316"/>
              <a:gd name="T50" fmla="*/ 2147483646 w 286"/>
              <a:gd name="T51" fmla="*/ 0 h 316"/>
              <a:gd name="T52" fmla="*/ 2147483646 w 286"/>
              <a:gd name="T53" fmla="*/ 2147483646 h 316"/>
              <a:gd name="T54" fmla="*/ 2147483646 w 286"/>
              <a:gd name="T55" fmla="*/ 2147483646 h 316"/>
              <a:gd name="T56" fmla="*/ 2147483646 w 286"/>
              <a:gd name="T57" fmla="*/ 2147483646 h 316"/>
              <a:gd name="T58" fmla="*/ 2147483646 w 286"/>
              <a:gd name="T59" fmla="*/ 2147483646 h 316"/>
              <a:gd name="T60" fmla="*/ 2147483646 w 286"/>
              <a:gd name="T61" fmla="*/ 2147483646 h 316"/>
              <a:gd name="T62" fmla="*/ 2147483646 w 286"/>
              <a:gd name="T63" fmla="*/ 2147483646 h 316"/>
              <a:gd name="T64" fmla="*/ 2147483646 w 286"/>
              <a:gd name="T65" fmla="*/ 2147483646 h 3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316">
                <a:moveTo>
                  <a:pt x="252" y="216"/>
                </a:moveTo>
                <a:lnTo>
                  <a:pt x="238" y="205"/>
                </a:lnTo>
                <a:lnTo>
                  <a:pt x="201" y="191"/>
                </a:lnTo>
                <a:lnTo>
                  <a:pt x="191" y="192"/>
                </a:lnTo>
                <a:lnTo>
                  <a:pt x="204" y="240"/>
                </a:lnTo>
                <a:lnTo>
                  <a:pt x="233" y="265"/>
                </a:lnTo>
                <a:lnTo>
                  <a:pt x="252" y="287"/>
                </a:lnTo>
                <a:lnTo>
                  <a:pt x="269" y="293"/>
                </a:lnTo>
                <a:lnTo>
                  <a:pt x="286" y="316"/>
                </a:lnTo>
                <a:lnTo>
                  <a:pt x="271" y="301"/>
                </a:lnTo>
                <a:lnTo>
                  <a:pt x="251" y="294"/>
                </a:lnTo>
                <a:lnTo>
                  <a:pt x="248" y="314"/>
                </a:lnTo>
                <a:lnTo>
                  <a:pt x="239" y="314"/>
                </a:lnTo>
                <a:lnTo>
                  <a:pt x="218" y="292"/>
                </a:lnTo>
                <a:lnTo>
                  <a:pt x="214" y="275"/>
                </a:lnTo>
                <a:lnTo>
                  <a:pt x="188" y="243"/>
                </a:lnTo>
                <a:lnTo>
                  <a:pt x="162" y="211"/>
                </a:lnTo>
                <a:lnTo>
                  <a:pt x="137" y="173"/>
                </a:lnTo>
                <a:lnTo>
                  <a:pt x="110" y="135"/>
                </a:lnTo>
                <a:lnTo>
                  <a:pt x="80" y="106"/>
                </a:lnTo>
                <a:lnTo>
                  <a:pt x="49" y="73"/>
                </a:lnTo>
                <a:lnTo>
                  <a:pt x="18" y="39"/>
                </a:lnTo>
                <a:lnTo>
                  <a:pt x="31" y="38"/>
                </a:lnTo>
                <a:lnTo>
                  <a:pt x="33" y="26"/>
                </a:lnTo>
                <a:lnTo>
                  <a:pt x="0" y="5"/>
                </a:lnTo>
                <a:lnTo>
                  <a:pt x="8" y="0"/>
                </a:lnTo>
                <a:lnTo>
                  <a:pt x="56" y="36"/>
                </a:lnTo>
                <a:lnTo>
                  <a:pt x="90" y="74"/>
                </a:lnTo>
                <a:lnTo>
                  <a:pt x="98" y="86"/>
                </a:lnTo>
                <a:lnTo>
                  <a:pt x="139" y="118"/>
                </a:lnTo>
                <a:lnTo>
                  <a:pt x="178" y="151"/>
                </a:lnTo>
                <a:lnTo>
                  <a:pt x="214" y="184"/>
                </a:lnTo>
                <a:lnTo>
                  <a:pt x="252" y="216"/>
                </a:lnTo>
                <a:close/>
              </a:path>
            </a:pathLst>
          </a:custGeom>
          <a:solidFill>
            <a:schemeClr val="bg1"/>
          </a:solidFill>
          <a:ln w="3175" cmpd="sng">
            <a:solidFill>
              <a:schemeClr val="bg2"/>
            </a:solidFill>
            <a:prstDash val="solid"/>
            <a:round/>
            <a:headEnd/>
            <a:tailEnd/>
          </a:ln>
        </p:spPr>
        <p:txBody>
          <a:bodyPr/>
          <a:lstStyle/>
          <a:p>
            <a:endParaRPr lang="en-US"/>
          </a:p>
        </p:txBody>
      </p:sp>
      <p:sp>
        <p:nvSpPr>
          <p:cNvPr id="34298" name="Freeform 506"/>
          <p:cNvSpPr>
            <a:spLocks/>
          </p:cNvSpPr>
          <p:nvPr/>
        </p:nvSpPr>
        <p:spPr bwMode="auto">
          <a:xfrm>
            <a:off x="7470775" y="1676400"/>
            <a:ext cx="34925" cy="7938"/>
          </a:xfrm>
          <a:custGeom>
            <a:avLst/>
            <a:gdLst>
              <a:gd name="T0" fmla="*/ 2147483646 w 45"/>
              <a:gd name="T1" fmla="*/ 1503431221 h 11"/>
              <a:gd name="T2" fmla="*/ 2147483646 w 45"/>
              <a:gd name="T3" fmla="*/ 2147483646 h 11"/>
              <a:gd name="T4" fmla="*/ 0 w 45"/>
              <a:gd name="T5" fmla="*/ 375987700 h 11"/>
              <a:gd name="T6" fmla="*/ 2147483646 w 45"/>
              <a:gd name="T7" fmla="*/ 0 h 11"/>
              <a:gd name="T8" fmla="*/ 2147483646 w 45"/>
              <a:gd name="T9" fmla="*/ 150343122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1">
                <a:moveTo>
                  <a:pt x="45" y="4"/>
                </a:moveTo>
                <a:lnTo>
                  <a:pt x="39" y="11"/>
                </a:lnTo>
                <a:lnTo>
                  <a:pt x="0" y="1"/>
                </a:lnTo>
                <a:lnTo>
                  <a:pt x="40" y="0"/>
                </a:lnTo>
                <a:lnTo>
                  <a:pt x="45" y="4"/>
                </a:lnTo>
                <a:close/>
              </a:path>
            </a:pathLst>
          </a:custGeom>
          <a:solidFill>
            <a:srgbClr val="FF0000"/>
          </a:solidFill>
          <a:ln w="3175" cmpd="sng">
            <a:solidFill>
              <a:srgbClr val="000000"/>
            </a:solidFill>
            <a:prstDash val="solid"/>
            <a:round/>
            <a:headEnd/>
            <a:tailEnd/>
          </a:ln>
        </p:spPr>
        <p:txBody>
          <a:bodyPr/>
          <a:lstStyle/>
          <a:p>
            <a:endParaRPr lang="en-US"/>
          </a:p>
        </p:txBody>
      </p:sp>
      <p:sp>
        <p:nvSpPr>
          <p:cNvPr id="34299" name="Freeform 507"/>
          <p:cNvSpPr>
            <a:spLocks/>
          </p:cNvSpPr>
          <p:nvPr/>
        </p:nvSpPr>
        <p:spPr bwMode="auto">
          <a:xfrm>
            <a:off x="7629525" y="1633538"/>
            <a:ext cx="28575" cy="19050"/>
          </a:xfrm>
          <a:custGeom>
            <a:avLst/>
            <a:gdLst>
              <a:gd name="T0" fmla="*/ 2147483646 w 35"/>
              <a:gd name="T1" fmla="*/ 0 h 24"/>
              <a:gd name="T2" fmla="*/ 2147483646 w 35"/>
              <a:gd name="T3" fmla="*/ 2147483646 h 24"/>
              <a:gd name="T4" fmla="*/ 2147483646 w 35"/>
              <a:gd name="T5" fmla="*/ 2147483646 h 24"/>
              <a:gd name="T6" fmla="*/ 0 w 35"/>
              <a:gd name="T7" fmla="*/ 2147483646 h 24"/>
              <a:gd name="T8" fmla="*/ 2147483646 w 35"/>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4">
                <a:moveTo>
                  <a:pt x="7" y="0"/>
                </a:moveTo>
                <a:lnTo>
                  <a:pt x="35" y="20"/>
                </a:lnTo>
                <a:lnTo>
                  <a:pt x="20" y="24"/>
                </a:lnTo>
                <a:lnTo>
                  <a:pt x="0" y="12"/>
                </a:lnTo>
                <a:lnTo>
                  <a:pt x="7" y="0"/>
                </a:lnTo>
                <a:close/>
              </a:path>
            </a:pathLst>
          </a:custGeom>
          <a:solidFill>
            <a:srgbClr val="FF0000"/>
          </a:solidFill>
          <a:ln w="3175" cmpd="sng">
            <a:solidFill>
              <a:srgbClr val="000000"/>
            </a:solidFill>
            <a:prstDash val="solid"/>
            <a:round/>
            <a:headEnd/>
            <a:tailEnd/>
          </a:ln>
        </p:spPr>
        <p:txBody>
          <a:bodyPr/>
          <a:lstStyle/>
          <a:p>
            <a:endParaRPr lang="en-US"/>
          </a:p>
        </p:txBody>
      </p:sp>
      <p:sp>
        <p:nvSpPr>
          <p:cNvPr id="34300" name="Freeform 508"/>
          <p:cNvSpPr>
            <a:spLocks/>
          </p:cNvSpPr>
          <p:nvPr/>
        </p:nvSpPr>
        <p:spPr bwMode="auto">
          <a:xfrm>
            <a:off x="7758113" y="2401888"/>
            <a:ext cx="12700" cy="19050"/>
          </a:xfrm>
          <a:custGeom>
            <a:avLst/>
            <a:gdLst>
              <a:gd name="T0" fmla="*/ 0 w 14"/>
              <a:gd name="T1" fmla="*/ 2147483646 h 25"/>
              <a:gd name="T2" fmla="*/ 2147483646 w 14"/>
              <a:gd name="T3" fmla="*/ 0 h 25"/>
              <a:gd name="T4" fmla="*/ 0 w 14"/>
              <a:gd name="T5" fmla="*/ 2147483646 h 25"/>
              <a:gd name="T6" fmla="*/ 0 w 14"/>
              <a:gd name="T7" fmla="*/ 2147483646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0" y="7"/>
                </a:moveTo>
                <a:lnTo>
                  <a:pt x="14" y="0"/>
                </a:lnTo>
                <a:lnTo>
                  <a:pt x="0" y="25"/>
                </a:lnTo>
                <a:lnTo>
                  <a:pt x="0" y="7"/>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301" name="Freeform 509"/>
          <p:cNvSpPr>
            <a:spLocks/>
          </p:cNvSpPr>
          <p:nvPr/>
        </p:nvSpPr>
        <p:spPr bwMode="auto">
          <a:xfrm>
            <a:off x="7778750" y="1966913"/>
            <a:ext cx="14288" cy="17462"/>
          </a:xfrm>
          <a:custGeom>
            <a:avLst/>
            <a:gdLst>
              <a:gd name="T0" fmla="*/ 2147483646 w 18"/>
              <a:gd name="T1" fmla="*/ 2147483646 h 23"/>
              <a:gd name="T2" fmla="*/ 2147483646 w 18"/>
              <a:gd name="T3" fmla="*/ 2147483646 h 23"/>
              <a:gd name="T4" fmla="*/ 0 w 18"/>
              <a:gd name="T5" fmla="*/ 2147483646 h 23"/>
              <a:gd name="T6" fmla="*/ 2147483646 w 18"/>
              <a:gd name="T7" fmla="*/ 0 h 23"/>
              <a:gd name="T8" fmla="*/ 2147483646 w 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3">
                <a:moveTo>
                  <a:pt x="18" y="7"/>
                </a:moveTo>
                <a:lnTo>
                  <a:pt x="8" y="23"/>
                </a:lnTo>
                <a:lnTo>
                  <a:pt x="0" y="11"/>
                </a:lnTo>
                <a:lnTo>
                  <a:pt x="6" y="0"/>
                </a:lnTo>
                <a:lnTo>
                  <a:pt x="18" y="7"/>
                </a:lnTo>
                <a:close/>
              </a:path>
            </a:pathLst>
          </a:custGeom>
          <a:solidFill>
            <a:srgbClr val="FF0000"/>
          </a:solidFill>
          <a:ln w="3175" cmpd="sng">
            <a:solidFill>
              <a:srgbClr val="000000"/>
            </a:solidFill>
            <a:prstDash val="solid"/>
            <a:round/>
            <a:headEnd/>
            <a:tailEnd/>
          </a:ln>
        </p:spPr>
        <p:txBody>
          <a:bodyPr/>
          <a:lstStyle/>
          <a:p>
            <a:endParaRPr lang="en-US"/>
          </a:p>
        </p:txBody>
      </p:sp>
      <p:sp>
        <p:nvSpPr>
          <p:cNvPr id="34302" name="Freeform 510"/>
          <p:cNvSpPr>
            <a:spLocks/>
          </p:cNvSpPr>
          <p:nvPr/>
        </p:nvSpPr>
        <p:spPr bwMode="auto">
          <a:xfrm>
            <a:off x="7781925" y="2370138"/>
            <a:ext cx="22225" cy="33337"/>
          </a:xfrm>
          <a:custGeom>
            <a:avLst/>
            <a:gdLst>
              <a:gd name="T0" fmla="*/ 2147483646 w 30"/>
              <a:gd name="T1" fmla="*/ 0 h 41"/>
              <a:gd name="T2" fmla="*/ 2147483646 w 30"/>
              <a:gd name="T3" fmla="*/ 2147483646 h 41"/>
              <a:gd name="T4" fmla="*/ 2147483646 w 30"/>
              <a:gd name="T5" fmla="*/ 2147483646 h 41"/>
              <a:gd name="T6" fmla="*/ 0 w 30"/>
              <a:gd name="T7" fmla="*/ 2147483646 h 41"/>
              <a:gd name="T8" fmla="*/ 1626195101 w 30"/>
              <a:gd name="T9" fmla="*/ 2147483646 h 41"/>
              <a:gd name="T10" fmla="*/ 2147483646 w 30"/>
              <a:gd name="T11" fmla="*/ 0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
                <a:moveTo>
                  <a:pt x="30" y="0"/>
                </a:moveTo>
                <a:lnTo>
                  <a:pt x="25" y="6"/>
                </a:lnTo>
                <a:lnTo>
                  <a:pt x="13" y="23"/>
                </a:lnTo>
                <a:lnTo>
                  <a:pt x="0" y="41"/>
                </a:lnTo>
                <a:lnTo>
                  <a:pt x="4" y="12"/>
                </a:lnTo>
                <a:lnTo>
                  <a:pt x="30" y="0"/>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303" name="Freeform 511"/>
          <p:cNvSpPr>
            <a:spLocks/>
          </p:cNvSpPr>
          <p:nvPr/>
        </p:nvSpPr>
        <p:spPr bwMode="auto">
          <a:xfrm>
            <a:off x="7843838" y="2211388"/>
            <a:ext cx="14287" cy="22225"/>
          </a:xfrm>
          <a:custGeom>
            <a:avLst/>
            <a:gdLst>
              <a:gd name="T0" fmla="*/ 0 w 18"/>
              <a:gd name="T1" fmla="*/ 0 h 29"/>
              <a:gd name="T2" fmla="*/ 2147483646 w 18"/>
              <a:gd name="T3" fmla="*/ 0 h 29"/>
              <a:gd name="T4" fmla="*/ 2147483646 w 18"/>
              <a:gd name="T5" fmla="*/ 2147483646 h 29"/>
              <a:gd name="T6" fmla="*/ 0 w 18"/>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9">
                <a:moveTo>
                  <a:pt x="0" y="0"/>
                </a:moveTo>
                <a:lnTo>
                  <a:pt x="18" y="0"/>
                </a:lnTo>
                <a:lnTo>
                  <a:pt x="7" y="29"/>
                </a:lnTo>
                <a:lnTo>
                  <a:pt x="0" y="0"/>
                </a:lnTo>
                <a:close/>
              </a:path>
            </a:pathLst>
          </a:custGeom>
          <a:solidFill>
            <a:srgbClr val="FF0000"/>
          </a:solidFill>
          <a:ln w="3175" cmpd="sng">
            <a:solidFill>
              <a:schemeClr val="bg2"/>
            </a:solidFill>
            <a:prstDash val="solid"/>
            <a:round/>
            <a:headEnd/>
            <a:tailEnd/>
          </a:ln>
        </p:spPr>
        <p:txBody>
          <a:bodyPr/>
          <a:lstStyle/>
          <a:p>
            <a:endParaRPr lang="en-US"/>
          </a:p>
        </p:txBody>
      </p:sp>
      <p:sp>
        <p:nvSpPr>
          <p:cNvPr id="34304" name="Freeform 512"/>
          <p:cNvSpPr>
            <a:spLocks/>
          </p:cNvSpPr>
          <p:nvPr/>
        </p:nvSpPr>
        <p:spPr bwMode="auto">
          <a:xfrm>
            <a:off x="7943850" y="2078038"/>
            <a:ext cx="36513" cy="19050"/>
          </a:xfrm>
          <a:custGeom>
            <a:avLst/>
            <a:gdLst>
              <a:gd name="T0" fmla="*/ 2147483646 w 47"/>
              <a:gd name="T1" fmla="*/ 2147483646 h 25"/>
              <a:gd name="T2" fmla="*/ 0 w 47"/>
              <a:gd name="T3" fmla="*/ 2147483646 h 25"/>
              <a:gd name="T4" fmla="*/ 0 w 47"/>
              <a:gd name="T5" fmla="*/ 0 h 25"/>
              <a:gd name="T6" fmla="*/ 2147483646 w 47"/>
              <a:gd name="T7" fmla="*/ 2147483646 h 25"/>
              <a:gd name="T8" fmla="*/ 2147483646 w 47"/>
              <a:gd name="T9" fmla="*/ 214748364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5">
                <a:moveTo>
                  <a:pt x="47" y="25"/>
                </a:moveTo>
                <a:lnTo>
                  <a:pt x="0" y="7"/>
                </a:lnTo>
                <a:lnTo>
                  <a:pt x="0" y="0"/>
                </a:lnTo>
                <a:lnTo>
                  <a:pt x="41" y="18"/>
                </a:lnTo>
                <a:lnTo>
                  <a:pt x="47" y="25"/>
                </a:lnTo>
                <a:close/>
              </a:path>
            </a:pathLst>
          </a:custGeom>
          <a:solidFill>
            <a:srgbClr val="FF0000"/>
          </a:solidFill>
          <a:ln w="3175" cmpd="sng">
            <a:solidFill>
              <a:srgbClr val="000000"/>
            </a:solidFill>
            <a:prstDash val="solid"/>
            <a:round/>
            <a:headEnd/>
            <a:tailEnd/>
          </a:ln>
        </p:spPr>
        <p:txBody>
          <a:bodyPr/>
          <a:lstStyle/>
          <a:p>
            <a:endParaRPr lang="en-US"/>
          </a:p>
        </p:txBody>
      </p:sp>
      <p:sp>
        <p:nvSpPr>
          <p:cNvPr id="34305" name="Freeform 513"/>
          <p:cNvSpPr>
            <a:spLocks/>
          </p:cNvSpPr>
          <p:nvPr/>
        </p:nvSpPr>
        <p:spPr bwMode="auto">
          <a:xfrm>
            <a:off x="3937000" y="2076450"/>
            <a:ext cx="103188" cy="115888"/>
          </a:xfrm>
          <a:custGeom>
            <a:avLst/>
            <a:gdLst>
              <a:gd name="T0" fmla="*/ 2147483646 w 132"/>
              <a:gd name="T1" fmla="*/ 2147483646 h 146"/>
              <a:gd name="T2" fmla="*/ 2147483646 w 132"/>
              <a:gd name="T3" fmla="*/ 2147483646 h 146"/>
              <a:gd name="T4" fmla="*/ 2147483646 w 132"/>
              <a:gd name="T5" fmla="*/ 2147483646 h 146"/>
              <a:gd name="T6" fmla="*/ 2147483646 w 132"/>
              <a:gd name="T7" fmla="*/ 2147483646 h 146"/>
              <a:gd name="T8" fmla="*/ 2147483646 w 132"/>
              <a:gd name="T9" fmla="*/ 2147483646 h 146"/>
              <a:gd name="T10" fmla="*/ 2147483646 w 132"/>
              <a:gd name="T11" fmla="*/ 2147483646 h 146"/>
              <a:gd name="T12" fmla="*/ 2147483646 w 132"/>
              <a:gd name="T13" fmla="*/ 2147483646 h 146"/>
              <a:gd name="T14" fmla="*/ 2147483646 w 132"/>
              <a:gd name="T15" fmla="*/ 2147483646 h 146"/>
              <a:gd name="T16" fmla="*/ 2147483646 w 132"/>
              <a:gd name="T17" fmla="*/ 2147483646 h 146"/>
              <a:gd name="T18" fmla="*/ 2147483646 w 132"/>
              <a:gd name="T19" fmla="*/ 2147483646 h 146"/>
              <a:gd name="T20" fmla="*/ 2147483646 w 132"/>
              <a:gd name="T21" fmla="*/ 2147483646 h 146"/>
              <a:gd name="T22" fmla="*/ 2147483646 w 132"/>
              <a:gd name="T23" fmla="*/ 2147483646 h 146"/>
              <a:gd name="T24" fmla="*/ 2147483646 w 132"/>
              <a:gd name="T25" fmla="*/ 2147483646 h 146"/>
              <a:gd name="T26" fmla="*/ 2147483646 w 132"/>
              <a:gd name="T27" fmla="*/ 2147483646 h 146"/>
              <a:gd name="T28" fmla="*/ 2147483646 w 132"/>
              <a:gd name="T29" fmla="*/ 2147483646 h 146"/>
              <a:gd name="T30" fmla="*/ 2147483646 w 132"/>
              <a:gd name="T31" fmla="*/ 2147483646 h 146"/>
              <a:gd name="T32" fmla="*/ 2147483646 w 132"/>
              <a:gd name="T33" fmla="*/ 2147483646 h 146"/>
              <a:gd name="T34" fmla="*/ 2147483646 w 132"/>
              <a:gd name="T35" fmla="*/ 2147483646 h 146"/>
              <a:gd name="T36" fmla="*/ 2147483646 w 132"/>
              <a:gd name="T37" fmla="*/ 2147483646 h 146"/>
              <a:gd name="T38" fmla="*/ 2147483646 w 132"/>
              <a:gd name="T39" fmla="*/ 2147483646 h 146"/>
              <a:gd name="T40" fmla="*/ 2147483646 w 132"/>
              <a:gd name="T41" fmla="*/ 2147483646 h 146"/>
              <a:gd name="T42" fmla="*/ 2147483646 w 132"/>
              <a:gd name="T43" fmla="*/ 2147483646 h 146"/>
              <a:gd name="T44" fmla="*/ 2147483646 w 132"/>
              <a:gd name="T45" fmla="*/ 2147483646 h 146"/>
              <a:gd name="T46" fmla="*/ 2147483646 w 132"/>
              <a:gd name="T47" fmla="*/ 2147483646 h 146"/>
              <a:gd name="T48" fmla="*/ 2147483646 w 132"/>
              <a:gd name="T49" fmla="*/ 2147483646 h 146"/>
              <a:gd name="T50" fmla="*/ 2147483646 w 132"/>
              <a:gd name="T51" fmla="*/ 2147483646 h 146"/>
              <a:gd name="T52" fmla="*/ 2147483646 w 132"/>
              <a:gd name="T53" fmla="*/ 2147483646 h 146"/>
              <a:gd name="T54" fmla="*/ 2147483646 w 132"/>
              <a:gd name="T55" fmla="*/ 2147483646 h 146"/>
              <a:gd name="T56" fmla="*/ 2147483646 w 132"/>
              <a:gd name="T57" fmla="*/ 2147483646 h 146"/>
              <a:gd name="T58" fmla="*/ 2147483646 w 132"/>
              <a:gd name="T59" fmla="*/ 0 h 146"/>
              <a:gd name="T60" fmla="*/ 2147483646 w 132"/>
              <a:gd name="T61" fmla="*/ 2147483646 h 146"/>
              <a:gd name="T62" fmla="*/ 2147483646 w 132"/>
              <a:gd name="T63" fmla="*/ 2147483646 h 146"/>
              <a:gd name="T64" fmla="*/ 2147483646 w 132"/>
              <a:gd name="T65" fmla="*/ 2147483646 h 146"/>
              <a:gd name="T66" fmla="*/ 2147483646 w 132"/>
              <a:gd name="T67" fmla="*/ 2147483646 h 146"/>
              <a:gd name="T68" fmla="*/ 2147483646 w 132"/>
              <a:gd name="T69" fmla="*/ 2147483646 h 146"/>
              <a:gd name="T70" fmla="*/ 2147483646 w 132"/>
              <a:gd name="T71" fmla="*/ 2147483646 h 146"/>
              <a:gd name="T72" fmla="*/ 2147483646 w 132"/>
              <a:gd name="T73" fmla="*/ 2147483646 h 146"/>
              <a:gd name="T74" fmla="*/ 2147483646 w 132"/>
              <a:gd name="T75" fmla="*/ 2147483646 h 146"/>
              <a:gd name="T76" fmla="*/ 2147483646 w 132"/>
              <a:gd name="T77" fmla="*/ 2147483646 h 146"/>
              <a:gd name="T78" fmla="*/ 2147483646 w 132"/>
              <a:gd name="T79" fmla="*/ 2147483646 h 146"/>
              <a:gd name="T80" fmla="*/ 2147483646 w 132"/>
              <a:gd name="T81" fmla="*/ 2147483646 h 146"/>
              <a:gd name="T82" fmla="*/ 2147483646 w 132"/>
              <a:gd name="T83" fmla="*/ 2147483646 h 146"/>
              <a:gd name="T84" fmla="*/ 2147483646 w 132"/>
              <a:gd name="T85" fmla="*/ 2147483646 h 146"/>
              <a:gd name="T86" fmla="*/ 2147483646 w 132"/>
              <a:gd name="T87" fmla="*/ 2147483646 h 146"/>
              <a:gd name="T88" fmla="*/ 2147483646 w 132"/>
              <a:gd name="T89" fmla="*/ 2147483646 h 146"/>
              <a:gd name="T90" fmla="*/ 2147483646 w 132"/>
              <a:gd name="T91" fmla="*/ 2147483646 h 146"/>
              <a:gd name="T92" fmla="*/ 2147483646 w 132"/>
              <a:gd name="T93" fmla="*/ 2147483646 h 146"/>
              <a:gd name="T94" fmla="*/ 2147483646 w 132"/>
              <a:gd name="T95" fmla="*/ 2147483646 h 146"/>
              <a:gd name="T96" fmla="*/ 2147483646 w 132"/>
              <a:gd name="T97" fmla="*/ 2147483646 h 146"/>
              <a:gd name="T98" fmla="*/ 2147483646 w 132"/>
              <a:gd name="T99" fmla="*/ 2147483646 h 146"/>
              <a:gd name="T100" fmla="*/ 2147483646 w 132"/>
              <a:gd name="T101" fmla="*/ 2147483646 h 146"/>
              <a:gd name="T102" fmla="*/ 2147483646 w 132"/>
              <a:gd name="T103" fmla="*/ 2147483646 h 146"/>
              <a:gd name="T104" fmla="*/ 2147483646 w 132"/>
              <a:gd name="T105" fmla="*/ 2147483646 h 146"/>
              <a:gd name="T106" fmla="*/ 2147483646 w 132"/>
              <a:gd name="T107" fmla="*/ 2147483646 h 146"/>
              <a:gd name="T108" fmla="*/ 2147483646 w 132"/>
              <a:gd name="T109" fmla="*/ 2147483646 h 146"/>
              <a:gd name="T110" fmla="*/ 2147483646 w 132"/>
              <a:gd name="T111" fmla="*/ 2147483646 h 146"/>
              <a:gd name="T112" fmla="*/ 2147483646 w 132"/>
              <a:gd name="T113" fmla="*/ 2147483646 h 146"/>
              <a:gd name="T114" fmla="*/ 2147483646 w 132"/>
              <a:gd name="T115" fmla="*/ 2147483646 h 146"/>
              <a:gd name="T116" fmla="*/ 2147483646 w 132"/>
              <a:gd name="T117" fmla="*/ 2147483646 h 146"/>
              <a:gd name="T118" fmla="*/ 0 w 132"/>
              <a:gd name="T119" fmla="*/ 2147483646 h 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2" h="146">
                <a:moveTo>
                  <a:pt x="0" y="121"/>
                </a:moveTo>
                <a:lnTo>
                  <a:pt x="2" y="117"/>
                </a:lnTo>
                <a:lnTo>
                  <a:pt x="2" y="118"/>
                </a:lnTo>
                <a:lnTo>
                  <a:pt x="4" y="116"/>
                </a:lnTo>
                <a:lnTo>
                  <a:pt x="10" y="114"/>
                </a:lnTo>
                <a:lnTo>
                  <a:pt x="8" y="116"/>
                </a:lnTo>
                <a:lnTo>
                  <a:pt x="12" y="115"/>
                </a:lnTo>
                <a:lnTo>
                  <a:pt x="12" y="114"/>
                </a:lnTo>
                <a:lnTo>
                  <a:pt x="15" y="116"/>
                </a:lnTo>
                <a:lnTo>
                  <a:pt x="21" y="115"/>
                </a:lnTo>
                <a:lnTo>
                  <a:pt x="18" y="115"/>
                </a:lnTo>
                <a:lnTo>
                  <a:pt x="19" y="110"/>
                </a:lnTo>
                <a:lnTo>
                  <a:pt x="15" y="110"/>
                </a:lnTo>
                <a:lnTo>
                  <a:pt x="24" y="106"/>
                </a:lnTo>
                <a:lnTo>
                  <a:pt x="24" y="104"/>
                </a:lnTo>
                <a:lnTo>
                  <a:pt x="26" y="103"/>
                </a:lnTo>
                <a:lnTo>
                  <a:pt x="34" y="104"/>
                </a:lnTo>
                <a:lnTo>
                  <a:pt x="42" y="102"/>
                </a:lnTo>
                <a:lnTo>
                  <a:pt x="45" y="99"/>
                </a:lnTo>
                <a:lnTo>
                  <a:pt x="51" y="99"/>
                </a:lnTo>
                <a:lnTo>
                  <a:pt x="45" y="99"/>
                </a:lnTo>
                <a:lnTo>
                  <a:pt x="46" y="98"/>
                </a:lnTo>
                <a:lnTo>
                  <a:pt x="45" y="96"/>
                </a:lnTo>
                <a:lnTo>
                  <a:pt x="43" y="97"/>
                </a:lnTo>
                <a:lnTo>
                  <a:pt x="43" y="98"/>
                </a:lnTo>
                <a:lnTo>
                  <a:pt x="39" y="102"/>
                </a:lnTo>
                <a:lnTo>
                  <a:pt x="37" y="102"/>
                </a:lnTo>
                <a:lnTo>
                  <a:pt x="36" y="103"/>
                </a:lnTo>
                <a:lnTo>
                  <a:pt x="34" y="102"/>
                </a:lnTo>
                <a:lnTo>
                  <a:pt x="37" y="101"/>
                </a:lnTo>
                <a:lnTo>
                  <a:pt x="32" y="102"/>
                </a:lnTo>
                <a:lnTo>
                  <a:pt x="29" y="101"/>
                </a:lnTo>
                <a:lnTo>
                  <a:pt x="29" y="99"/>
                </a:lnTo>
                <a:lnTo>
                  <a:pt x="27" y="99"/>
                </a:lnTo>
                <a:lnTo>
                  <a:pt x="29" y="101"/>
                </a:lnTo>
                <a:lnTo>
                  <a:pt x="24" y="102"/>
                </a:lnTo>
                <a:lnTo>
                  <a:pt x="24" y="103"/>
                </a:lnTo>
                <a:lnTo>
                  <a:pt x="17" y="104"/>
                </a:lnTo>
                <a:lnTo>
                  <a:pt x="25" y="99"/>
                </a:lnTo>
                <a:lnTo>
                  <a:pt x="26" y="97"/>
                </a:lnTo>
                <a:lnTo>
                  <a:pt x="29" y="97"/>
                </a:lnTo>
                <a:lnTo>
                  <a:pt x="31" y="96"/>
                </a:lnTo>
                <a:lnTo>
                  <a:pt x="30" y="95"/>
                </a:lnTo>
                <a:lnTo>
                  <a:pt x="32" y="93"/>
                </a:lnTo>
                <a:lnTo>
                  <a:pt x="32" y="92"/>
                </a:lnTo>
                <a:lnTo>
                  <a:pt x="34" y="90"/>
                </a:lnTo>
                <a:lnTo>
                  <a:pt x="31" y="90"/>
                </a:lnTo>
                <a:lnTo>
                  <a:pt x="38" y="82"/>
                </a:lnTo>
                <a:lnTo>
                  <a:pt x="43" y="83"/>
                </a:lnTo>
                <a:lnTo>
                  <a:pt x="42" y="82"/>
                </a:lnTo>
                <a:lnTo>
                  <a:pt x="46" y="80"/>
                </a:lnTo>
                <a:lnTo>
                  <a:pt x="49" y="83"/>
                </a:lnTo>
                <a:lnTo>
                  <a:pt x="46" y="80"/>
                </a:lnTo>
                <a:lnTo>
                  <a:pt x="49" y="79"/>
                </a:lnTo>
                <a:lnTo>
                  <a:pt x="45" y="79"/>
                </a:lnTo>
                <a:lnTo>
                  <a:pt x="47" y="78"/>
                </a:lnTo>
                <a:lnTo>
                  <a:pt x="31" y="79"/>
                </a:lnTo>
                <a:lnTo>
                  <a:pt x="30" y="77"/>
                </a:lnTo>
                <a:lnTo>
                  <a:pt x="27" y="79"/>
                </a:lnTo>
                <a:lnTo>
                  <a:pt x="29" y="77"/>
                </a:lnTo>
                <a:lnTo>
                  <a:pt x="27" y="76"/>
                </a:lnTo>
                <a:lnTo>
                  <a:pt x="29" y="74"/>
                </a:lnTo>
                <a:lnTo>
                  <a:pt x="29" y="72"/>
                </a:lnTo>
                <a:lnTo>
                  <a:pt x="24" y="76"/>
                </a:lnTo>
                <a:lnTo>
                  <a:pt x="19" y="76"/>
                </a:lnTo>
                <a:lnTo>
                  <a:pt x="20" y="73"/>
                </a:lnTo>
                <a:lnTo>
                  <a:pt x="23" y="72"/>
                </a:lnTo>
                <a:lnTo>
                  <a:pt x="20" y="73"/>
                </a:lnTo>
                <a:lnTo>
                  <a:pt x="20" y="72"/>
                </a:lnTo>
                <a:lnTo>
                  <a:pt x="19" y="73"/>
                </a:lnTo>
                <a:lnTo>
                  <a:pt x="15" y="72"/>
                </a:lnTo>
                <a:lnTo>
                  <a:pt x="11" y="72"/>
                </a:lnTo>
                <a:lnTo>
                  <a:pt x="13" y="71"/>
                </a:lnTo>
                <a:lnTo>
                  <a:pt x="14" y="71"/>
                </a:lnTo>
                <a:lnTo>
                  <a:pt x="15" y="70"/>
                </a:lnTo>
                <a:lnTo>
                  <a:pt x="11" y="67"/>
                </a:lnTo>
                <a:lnTo>
                  <a:pt x="17" y="66"/>
                </a:lnTo>
                <a:lnTo>
                  <a:pt x="15" y="65"/>
                </a:lnTo>
                <a:lnTo>
                  <a:pt x="21" y="65"/>
                </a:lnTo>
                <a:lnTo>
                  <a:pt x="20" y="64"/>
                </a:lnTo>
                <a:lnTo>
                  <a:pt x="20" y="59"/>
                </a:lnTo>
                <a:lnTo>
                  <a:pt x="31" y="58"/>
                </a:lnTo>
                <a:lnTo>
                  <a:pt x="29" y="57"/>
                </a:lnTo>
                <a:lnTo>
                  <a:pt x="30" y="56"/>
                </a:lnTo>
                <a:lnTo>
                  <a:pt x="30" y="54"/>
                </a:lnTo>
                <a:lnTo>
                  <a:pt x="19" y="56"/>
                </a:lnTo>
                <a:lnTo>
                  <a:pt x="20" y="53"/>
                </a:lnTo>
                <a:lnTo>
                  <a:pt x="23" y="52"/>
                </a:lnTo>
                <a:lnTo>
                  <a:pt x="23" y="51"/>
                </a:lnTo>
                <a:lnTo>
                  <a:pt x="21" y="50"/>
                </a:lnTo>
                <a:lnTo>
                  <a:pt x="23" y="46"/>
                </a:lnTo>
                <a:lnTo>
                  <a:pt x="19" y="48"/>
                </a:lnTo>
                <a:lnTo>
                  <a:pt x="19" y="47"/>
                </a:lnTo>
                <a:lnTo>
                  <a:pt x="21" y="46"/>
                </a:lnTo>
                <a:lnTo>
                  <a:pt x="20" y="46"/>
                </a:lnTo>
                <a:lnTo>
                  <a:pt x="21" y="45"/>
                </a:lnTo>
                <a:lnTo>
                  <a:pt x="19" y="42"/>
                </a:lnTo>
                <a:lnTo>
                  <a:pt x="17" y="45"/>
                </a:lnTo>
                <a:lnTo>
                  <a:pt x="17" y="47"/>
                </a:lnTo>
                <a:lnTo>
                  <a:pt x="14" y="47"/>
                </a:lnTo>
                <a:lnTo>
                  <a:pt x="18" y="44"/>
                </a:lnTo>
                <a:lnTo>
                  <a:pt x="17" y="42"/>
                </a:lnTo>
                <a:lnTo>
                  <a:pt x="19" y="40"/>
                </a:lnTo>
                <a:lnTo>
                  <a:pt x="23" y="41"/>
                </a:lnTo>
                <a:lnTo>
                  <a:pt x="20" y="44"/>
                </a:lnTo>
                <a:lnTo>
                  <a:pt x="23" y="42"/>
                </a:lnTo>
                <a:lnTo>
                  <a:pt x="23" y="41"/>
                </a:lnTo>
                <a:lnTo>
                  <a:pt x="25" y="40"/>
                </a:lnTo>
                <a:lnTo>
                  <a:pt x="23" y="40"/>
                </a:lnTo>
                <a:lnTo>
                  <a:pt x="25" y="39"/>
                </a:lnTo>
                <a:lnTo>
                  <a:pt x="37" y="40"/>
                </a:lnTo>
                <a:lnTo>
                  <a:pt x="38" y="39"/>
                </a:lnTo>
                <a:lnTo>
                  <a:pt x="40" y="40"/>
                </a:lnTo>
                <a:lnTo>
                  <a:pt x="40" y="41"/>
                </a:lnTo>
                <a:lnTo>
                  <a:pt x="42" y="40"/>
                </a:lnTo>
                <a:lnTo>
                  <a:pt x="42" y="44"/>
                </a:lnTo>
                <a:lnTo>
                  <a:pt x="44" y="45"/>
                </a:lnTo>
                <a:lnTo>
                  <a:pt x="44" y="44"/>
                </a:lnTo>
                <a:lnTo>
                  <a:pt x="46" y="40"/>
                </a:lnTo>
                <a:lnTo>
                  <a:pt x="52" y="41"/>
                </a:lnTo>
                <a:lnTo>
                  <a:pt x="57" y="41"/>
                </a:lnTo>
                <a:lnTo>
                  <a:pt x="59" y="44"/>
                </a:lnTo>
                <a:lnTo>
                  <a:pt x="61" y="42"/>
                </a:lnTo>
                <a:lnTo>
                  <a:pt x="58" y="41"/>
                </a:lnTo>
                <a:lnTo>
                  <a:pt x="59" y="40"/>
                </a:lnTo>
                <a:lnTo>
                  <a:pt x="63" y="41"/>
                </a:lnTo>
                <a:lnTo>
                  <a:pt x="61" y="39"/>
                </a:lnTo>
                <a:lnTo>
                  <a:pt x="57" y="39"/>
                </a:lnTo>
                <a:lnTo>
                  <a:pt x="64" y="33"/>
                </a:lnTo>
                <a:lnTo>
                  <a:pt x="70" y="34"/>
                </a:lnTo>
                <a:lnTo>
                  <a:pt x="69" y="33"/>
                </a:lnTo>
                <a:lnTo>
                  <a:pt x="71" y="32"/>
                </a:lnTo>
                <a:lnTo>
                  <a:pt x="69" y="32"/>
                </a:lnTo>
                <a:lnTo>
                  <a:pt x="72" y="29"/>
                </a:lnTo>
                <a:lnTo>
                  <a:pt x="71" y="27"/>
                </a:lnTo>
                <a:lnTo>
                  <a:pt x="69" y="28"/>
                </a:lnTo>
                <a:lnTo>
                  <a:pt x="69" y="27"/>
                </a:lnTo>
                <a:lnTo>
                  <a:pt x="65" y="28"/>
                </a:lnTo>
                <a:lnTo>
                  <a:pt x="65" y="27"/>
                </a:lnTo>
                <a:lnTo>
                  <a:pt x="63" y="28"/>
                </a:lnTo>
                <a:lnTo>
                  <a:pt x="63" y="27"/>
                </a:lnTo>
                <a:lnTo>
                  <a:pt x="59" y="28"/>
                </a:lnTo>
                <a:lnTo>
                  <a:pt x="55" y="26"/>
                </a:lnTo>
                <a:lnTo>
                  <a:pt x="55" y="25"/>
                </a:lnTo>
                <a:lnTo>
                  <a:pt x="56" y="25"/>
                </a:lnTo>
                <a:lnTo>
                  <a:pt x="56" y="24"/>
                </a:lnTo>
                <a:lnTo>
                  <a:pt x="64" y="21"/>
                </a:lnTo>
                <a:lnTo>
                  <a:pt x="63" y="20"/>
                </a:lnTo>
                <a:lnTo>
                  <a:pt x="66" y="20"/>
                </a:lnTo>
                <a:lnTo>
                  <a:pt x="66" y="18"/>
                </a:lnTo>
                <a:lnTo>
                  <a:pt x="68" y="19"/>
                </a:lnTo>
                <a:lnTo>
                  <a:pt x="68" y="16"/>
                </a:lnTo>
                <a:lnTo>
                  <a:pt x="64" y="18"/>
                </a:lnTo>
                <a:lnTo>
                  <a:pt x="64" y="13"/>
                </a:lnTo>
                <a:lnTo>
                  <a:pt x="66" y="13"/>
                </a:lnTo>
                <a:lnTo>
                  <a:pt x="66" y="12"/>
                </a:lnTo>
                <a:lnTo>
                  <a:pt x="68" y="12"/>
                </a:lnTo>
                <a:lnTo>
                  <a:pt x="70" y="8"/>
                </a:lnTo>
                <a:lnTo>
                  <a:pt x="77" y="7"/>
                </a:lnTo>
                <a:lnTo>
                  <a:pt x="77" y="6"/>
                </a:lnTo>
                <a:lnTo>
                  <a:pt x="79" y="6"/>
                </a:lnTo>
                <a:lnTo>
                  <a:pt x="82" y="8"/>
                </a:lnTo>
                <a:lnTo>
                  <a:pt x="82" y="6"/>
                </a:lnTo>
                <a:lnTo>
                  <a:pt x="84" y="5"/>
                </a:lnTo>
                <a:lnTo>
                  <a:pt x="84" y="7"/>
                </a:lnTo>
                <a:lnTo>
                  <a:pt x="87" y="9"/>
                </a:lnTo>
                <a:lnTo>
                  <a:pt x="87" y="5"/>
                </a:lnTo>
                <a:lnTo>
                  <a:pt x="84" y="6"/>
                </a:lnTo>
                <a:lnTo>
                  <a:pt x="85" y="5"/>
                </a:lnTo>
                <a:lnTo>
                  <a:pt x="89" y="3"/>
                </a:lnTo>
                <a:lnTo>
                  <a:pt x="89" y="6"/>
                </a:lnTo>
                <a:lnTo>
                  <a:pt x="91" y="9"/>
                </a:lnTo>
                <a:lnTo>
                  <a:pt x="88" y="12"/>
                </a:lnTo>
                <a:lnTo>
                  <a:pt x="88" y="14"/>
                </a:lnTo>
                <a:lnTo>
                  <a:pt x="94" y="8"/>
                </a:lnTo>
                <a:lnTo>
                  <a:pt x="91" y="6"/>
                </a:lnTo>
                <a:lnTo>
                  <a:pt x="91" y="3"/>
                </a:lnTo>
                <a:lnTo>
                  <a:pt x="95" y="3"/>
                </a:lnTo>
                <a:lnTo>
                  <a:pt x="96" y="2"/>
                </a:lnTo>
                <a:lnTo>
                  <a:pt x="96" y="0"/>
                </a:lnTo>
                <a:lnTo>
                  <a:pt x="102" y="1"/>
                </a:lnTo>
                <a:lnTo>
                  <a:pt x="102" y="2"/>
                </a:lnTo>
                <a:lnTo>
                  <a:pt x="109" y="5"/>
                </a:lnTo>
                <a:lnTo>
                  <a:pt x="101" y="8"/>
                </a:lnTo>
                <a:lnTo>
                  <a:pt x="100" y="12"/>
                </a:lnTo>
                <a:lnTo>
                  <a:pt x="94" y="15"/>
                </a:lnTo>
                <a:lnTo>
                  <a:pt x="91" y="21"/>
                </a:lnTo>
                <a:lnTo>
                  <a:pt x="90" y="21"/>
                </a:lnTo>
                <a:lnTo>
                  <a:pt x="90" y="24"/>
                </a:lnTo>
                <a:lnTo>
                  <a:pt x="88" y="24"/>
                </a:lnTo>
                <a:lnTo>
                  <a:pt x="84" y="25"/>
                </a:lnTo>
                <a:lnTo>
                  <a:pt x="82" y="24"/>
                </a:lnTo>
                <a:lnTo>
                  <a:pt x="82" y="27"/>
                </a:lnTo>
                <a:lnTo>
                  <a:pt x="85" y="27"/>
                </a:lnTo>
                <a:lnTo>
                  <a:pt x="82" y="31"/>
                </a:lnTo>
                <a:lnTo>
                  <a:pt x="77" y="31"/>
                </a:lnTo>
                <a:lnTo>
                  <a:pt x="76" y="33"/>
                </a:lnTo>
                <a:lnTo>
                  <a:pt x="72" y="34"/>
                </a:lnTo>
                <a:lnTo>
                  <a:pt x="72" y="35"/>
                </a:lnTo>
                <a:lnTo>
                  <a:pt x="79" y="40"/>
                </a:lnTo>
                <a:lnTo>
                  <a:pt x="81" y="44"/>
                </a:lnTo>
                <a:lnTo>
                  <a:pt x="85" y="44"/>
                </a:lnTo>
                <a:lnTo>
                  <a:pt x="87" y="46"/>
                </a:lnTo>
                <a:lnTo>
                  <a:pt x="91" y="46"/>
                </a:lnTo>
                <a:lnTo>
                  <a:pt x="93" y="46"/>
                </a:lnTo>
                <a:lnTo>
                  <a:pt x="96" y="46"/>
                </a:lnTo>
                <a:lnTo>
                  <a:pt x="95" y="46"/>
                </a:lnTo>
                <a:lnTo>
                  <a:pt x="97" y="45"/>
                </a:lnTo>
                <a:lnTo>
                  <a:pt x="97" y="46"/>
                </a:lnTo>
                <a:lnTo>
                  <a:pt x="98" y="44"/>
                </a:lnTo>
                <a:lnTo>
                  <a:pt x="101" y="44"/>
                </a:lnTo>
                <a:lnTo>
                  <a:pt x="101" y="41"/>
                </a:lnTo>
                <a:lnTo>
                  <a:pt x="100" y="40"/>
                </a:lnTo>
                <a:lnTo>
                  <a:pt x="104" y="35"/>
                </a:lnTo>
                <a:lnTo>
                  <a:pt x="106" y="35"/>
                </a:lnTo>
                <a:lnTo>
                  <a:pt x="113" y="44"/>
                </a:lnTo>
                <a:lnTo>
                  <a:pt x="115" y="45"/>
                </a:lnTo>
                <a:lnTo>
                  <a:pt x="115" y="48"/>
                </a:lnTo>
                <a:lnTo>
                  <a:pt x="122" y="47"/>
                </a:lnTo>
                <a:lnTo>
                  <a:pt x="122" y="46"/>
                </a:lnTo>
                <a:lnTo>
                  <a:pt x="125" y="46"/>
                </a:lnTo>
                <a:lnTo>
                  <a:pt x="129" y="50"/>
                </a:lnTo>
                <a:lnTo>
                  <a:pt x="130" y="51"/>
                </a:lnTo>
                <a:lnTo>
                  <a:pt x="128" y="51"/>
                </a:lnTo>
                <a:lnTo>
                  <a:pt x="125" y="50"/>
                </a:lnTo>
                <a:lnTo>
                  <a:pt x="122" y="52"/>
                </a:lnTo>
                <a:lnTo>
                  <a:pt x="122" y="54"/>
                </a:lnTo>
                <a:lnTo>
                  <a:pt x="126" y="56"/>
                </a:lnTo>
                <a:lnTo>
                  <a:pt x="126" y="58"/>
                </a:lnTo>
                <a:lnTo>
                  <a:pt x="127" y="58"/>
                </a:lnTo>
                <a:lnTo>
                  <a:pt x="126" y="58"/>
                </a:lnTo>
                <a:lnTo>
                  <a:pt x="127" y="61"/>
                </a:lnTo>
                <a:lnTo>
                  <a:pt x="126" y="63"/>
                </a:lnTo>
                <a:lnTo>
                  <a:pt x="128" y="66"/>
                </a:lnTo>
                <a:lnTo>
                  <a:pt x="129" y="66"/>
                </a:lnTo>
                <a:lnTo>
                  <a:pt x="130" y="67"/>
                </a:lnTo>
                <a:lnTo>
                  <a:pt x="129" y="71"/>
                </a:lnTo>
                <a:lnTo>
                  <a:pt x="129" y="73"/>
                </a:lnTo>
                <a:lnTo>
                  <a:pt x="130" y="73"/>
                </a:lnTo>
                <a:lnTo>
                  <a:pt x="128" y="73"/>
                </a:lnTo>
                <a:lnTo>
                  <a:pt x="126" y="74"/>
                </a:lnTo>
                <a:lnTo>
                  <a:pt x="127" y="74"/>
                </a:lnTo>
                <a:lnTo>
                  <a:pt x="126" y="74"/>
                </a:lnTo>
                <a:lnTo>
                  <a:pt x="127" y="76"/>
                </a:lnTo>
                <a:lnTo>
                  <a:pt x="129" y="77"/>
                </a:lnTo>
                <a:lnTo>
                  <a:pt x="129" y="78"/>
                </a:lnTo>
                <a:lnTo>
                  <a:pt x="129" y="80"/>
                </a:lnTo>
                <a:lnTo>
                  <a:pt x="130" y="83"/>
                </a:lnTo>
                <a:lnTo>
                  <a:pt x="130" y="88"/>
                </a:lnTo>
                <a:lnTo>
                  <a:pt x="132" y="89"/>
                </a:lnTo>
                <a:lnTo>
                  <a:pt x="129" y="92"/>
                </a:lnTo>
                <a:lnTo>
                  <a:pt x="127" y="95"/>
                </a:lnTo>
                <a:lnTo>
                  <a:pt x="127" y="99"/>
                </a:lnTo>
                <a:lnTo>
                  <a:pt x="125" y="101"/>
                </a:lnTo>
                <a:lnTo>
                  <a:pt x="126" y="104"/>
                </a:lnTo>
                <a:lnTo>
                  <a:pt x="120" y="111"/>
                </a:lnTo>
                <a:lnTo>
                  <a:pt x="121" y="111"/>
                </a:lnTo>
                <a:lnTo>
                  <a:pt x="119" y="111"/>
                </a:lnTo>
                <a:lnTo>
                  <a:pt x="117" y="112"/>
                </a:lnTo>
                <a:lnTo>
                  <a:pt x="119" y="114"/>
                </a:lnTo>
                <a:lnTo>
                  <a:pt x="120" y="112"/>
                </a:lnTo>
                <a:lnTo>
                  <a:pt x="120" y="115"/>
                </a:lnTo>
                <a:lnTo>
                  <a:pt x="121" y="116"/>
                </a:lnTo>
                <a:lnTo>
                  <a:pt x="120" y="118"/>
                </a:lnTo>
                <a:lnTo>
                  <a:pt x="116" y="117"/>
                </a:lnTo>
                <a:lnTo>
                  <a:pt x="114" y="118"/>
                </a:lnTo>
                <a:lnTo>
                  <a:pt x="111" y="117"/>
                </a:lnTo>
                <a:lnTo>
                  <a:pt x="107" y="117"/>
                </a:lnTo>
                <a:lnTo>
                  <a:pt x="108" y="116"/>
                </a:lnTo>
                <a:lnTo>
                  <a:pt x="107" y="116"/>
                </a:lnTo>
                <a:lnTo>
                  <a:pt x="107" y="118"/>
                </a:lnTo>
                <a:lnTo>
                  <a:pt x="103" y="120"/>
                </a:lnTo>
                <a:lnTo>
                  <a:pt x="103" y="116"/>
                </a:lnTo>
                <a:lnTo>
                  <a:pt x="102" y="120"/>
                </a:lnTo>
                <a:lnTo>
                  <a:pt x="98" y="120"/>
                </a:lnTo>
                <a:lnTo>
                  <a:pt x="97" y="118"/>
                </a:lnTo>
                <a:lnTo>
                  <a:pt x="96" y="120"/>
                </a:lnTo>
                <a:lnTo>
                  <a:pt x="91" y="120"/>
                </a:lnTo>
                <a:lnTo>
                  <a:pt x="85" y="122"/>
                </a:lnTo>
                <a:lnTo>
                  <a:pt x="84" y="121"/>
                </a:lnTo>
                <a:lnTo>
                  <a:pt x="84" y="123"/>
                </a:lnTo>
                <a:lnTo>
                  <a:pt x="85" y="123"/>
                </a:lnTo>
                <a:lnTo>
                  <a:pt x="84" y="124"/>
                </a:lnTo>
                <a:lnTo>
                  <a:pt x="79" y="127"/>
                </a:lnTo>
                <a:lnTo>
                  <a:pt x="78" y="127"/>
                </a:lnTo>
                <a:lnTo>
                  <a:pt x="77" y="128"/>
                </a:lnTo>
                <a:lnTo>
                  <a:pt x="76" y="127"/>
                </a:lnTo>
                <a:lnTo>
                  <a:pt x="76" y="129"/>
                </a:lnTo>
                <a:lnTo>
                  <a:pt x="71" y="130"/>
                </a:lnTo>
                <a:lnTo>
                  <a:pt x="70" y="131"/>
                </a:lnTo>
                <a:lnTo>
                  <a:pt x="66" y="133"/>
                </a:lnTo>
                <a:lnTo>
                  <a:pt x="64" y="133"/>
                </a:lnTo>
                <a:lnTo>
                  <a:pt x="66" y="130"/>
                </a:lnTo>
                <a:lnTo>
                  <a:pt x="66" y="129"/>
                </a:lnTo>
                <a:lnTo>
                  <a:pt x="62" y="128"/>
                </a:lnTo>
                <a:lnTo>
                  <a:pt x="62" y="135"/>
                </a:lnTo>
                <a:lnTo>
                  <a:pt x="56" y="136"/>
                </a:lnTo>
                <a:lnTo>
                  <a:pt x="56" y="140"/>
                </a:lnTo>
                <a:lnTo>
                  <a:pt x="55" y="138"/>
                </a:lnTo>
                <a:lnTo>
                  <a:pt x="51" y="138"/>
                </a:lnTo>
                <a:lnTo>
                  <a:pt x="50" y="141"/>
                </a:lnTo>
                <a:lnTo>
                  <a:pt x="46" y="140"/>
                </a:lnTo>
                <a:lnTo>
                  <a:pt x="43" y="142"/>
                </a:lnTo>
                <a:lnTo>
                  <a:pt x="43" y="141"/>
                </a:lnTo>
                <a:lnTo>
                  <a:pt x="42" y="141"/>
                </a:lnTo>
                <a:lnTo>
                  <a:pt x="36" y="143"/>
                </a:lnTo>
                <a:lnTo>
                  <a:pt x="34" y="144"/>
                </a:lnTo>
                <a:lnTo>
                  <a:pt x="32" y="143"/>
                </a:lnTo>
                <a:lnTo>
                  <a:pt x="32" y="144"/>
                </a:lnTo>
                <a:lnTo>
                  <a:pt x="30" y="144"/>
                </a:lnTo>
                <a:lnTo>
                  <a:pt x="31" y="142"/>
                </a:lnTo>
                <a:lnTo>
                  <a:pt x="30" y="143"/>
                </a:lnTo>
                <a:lnTo>
                  <a:pt x="30" y="141"/>
                </a:lnTo>
                <a:lnTo>
                  <a:pt x="29" y="141"/>
                </a:lnTo>
                <a:lnTo>
                  <a:pt x="29" y="142"/>
                </a:lnTo>
                <a:lnTo>
                  <a:pt x="24" y="143"/>
                </a:lnTo>
                <a:lnTo>
                  <a:pt x="23" y="142"/>
                </a:lnTo>
                <a:lnTo>
                  <a:pt x="21" y="144"/>
                </a:lnTo>
                <a:lnTo>
                  <a:pt x="19" y="146"/>
                </a:lnTo>
                <a:lnTo>
                  <a:pt x="19" y="144"/>
                </a:lnTo>
                <a:lnTo>
                  <a:pt x="18" y="146"/>
                </a:lnTo>
                <a:lnTo>
                  <a:pt x="17" y="144"/>
                </a:lnTo>
                <a:lnTo>
                  <a:pt x="23" y="142"/>
                </a:lnTo>
                <a:lnTo>
                  <a:pt x="26" y="138"/>
                </a:lnTo>
                <a:lnTo>
                  <a:pt x="17" y="142"/>
                </a:lnTo>
                <a:lnTo>
                  <a:pt x="23" y="138"/>
                </a:lnTo>
                <a:lnTo>
                  <a:pt x="29" y="136"/>
                </a:lnTo>
                <a:lnTo>
                  <a:pt x="29" y="135"/>
                </a:lnTo>
                <a:lnTo>
                  <a:pt x="27" y="135"/>
                </a:lnTo>
                <a:lnTo>
                  <a:pt x="26" y="134"/>
                </a:lnTo>
                <a:lnTo>
                  <a:pt x="24" y="136"/>
                </a:lnTo>
                <a:lnTo>
                  <a:pt x="20" y="136"/>
                </a:lnTo>
                <a:lnTo>
                  <a:pt x="20" y="137"/>
                </a:lnTo>
                <a:lnTo>
                  <a:pt x="15" y="137"/>
                </a:lnTo>
                <a:lnTo>
                  <a:pt x="14" y="138"/>
                </a:lnTo>
                <a:lnTo>
                  <a:pt x="7" y="140"/>
                </a:lnTo>
                <a:lnTo>
                  <a:pt x="8" y="138"/>
                </a:lnTo>
                <a:lnTo>
                  <a:pt x="11" y="138"/>
                </a:lnTo>
                <a:lnTo>
                  <a:pt x="20" y="131"/>
                </a:lnTo>
                <a:lnTo>
                  <a:pt x="25" y="129"/>
                </a:lnTo>
                <a:lnTo>
                  <a:pt x="8" y="134"/>
                </a:lnTo>
                <a:lnTo>
                  <a:pt x="7" y="133"/>
                </a:lnTo>
                <a:lnTo>
                  <a:pt x="8" y="130"/>
                </a:lnTo>
                <a:lnTo>
                  <a:pt x="4" y="133"/>
                </a:lnTo>
                <a:lnTo>
                  <a:pt x="2" y="129"/>
                </a:lnTo>
                <a:lnTo>
                  <a:pt x="5" y="128"/>
                </a:lnTo>
                <a:lnTo>
                  <a:pt x="6" y="125"/>
                </a:lnTo>
                <a:lnTo>
                  <a:pt x="15" y="122"/>
                </a:lnTo>
                <a:lnTo>
                  <a:pt x="17" y="120"/>
                </a:lnTo>
                <a:lnTo>
                  <a:pt x="19" y="121"/>
                </a:lnTo>
                <a:lnTo>
                  <a:pt x="19" y="120"/>
                </a:lnTo>
                <a:lnTo>
                  <a:pt x="14" y="120"/>
                </a:lnTo>
                <a:lnTo>
                  <a:pt x="15" y="121"/>
                </a:lnTo>
                <a:lnTo>
                  <a:pt x="14" y="120"/>
                </a:lnTo>
                <a:lnTo>
                  <a:pt x="8" y="121"/>
                </a:lnTo>
                <a:lnTo>
                  <a:pt x="8" y="120"/>
                </a:lnTo>
                <a:lnTo>
                  <a:pt x="6" y="120"/>
                </a:lnTo>
                <a:lnTo>
                  <a:pt x="6" y="121"/>
                </a:lnTo>
                <a:lnTo>
                  <a:pt x="2" y="120"/>
                </a:lnTo>
                <a:lnTo>
                  <a:pt x="0" y="121"/>
                </a:lnTo>
                <a:close/>
              </a:path>
            </a:pathLst>
          </a:custGeom>
          <a:noFill/>
          <a:ln w="3175" cmpd="sng">
            <a:solidFill>
              <a:schemeClr val="bg2"/>
            </a:solidFill>
            <a:prstDash val="solid"/>
            <a:round/>
            <a:headEnd/>
            <a:tailEnd/>
          </a:ln>
        </p:spPr>
        <p:txBody>
          <a:bodyPr/>
          <a:lstStyle/>
          <a:p>
            <a:endParaRPr lang="en-US"/>
          </a:p>
        </p:txBody>
      </p:sp>
      <p:sp>
        <p:nvSpPr>
          <p:cNvPr id="34306" name="Freeform 514"/>
          <p:cNvSpPr>
            <a:spLocks/>
          </p:cNvSpPr>
          <p:nvPr/>
        </p:nvSpPr>
        <p:spPr bwMode="auto">
          <a:xfrm>
            <a:off x="3944938" y="2116138"/>
            <a:ext cx="7937" cy="4762"/>
          </a:xfrm>
          <a:custGeom>
            <a:avLst/>
            <a:gdLst>
              <a:gd name="T0" fmla="*/ 0 w 9"/>
              <a:gd name="T1" fmla="*/ 500145717 h 6"/>
              <a:gd name="T2" fmla="*/ 2147483646 w 9"/>
              <a:gd name="T3" fmla="*/ 999662056 h 6"/>
              <a:gd name="T4" fmla="*/ 2147483646 w 9"/>
              <a:gd name="T5" fmla="*/ 1499807773 h 6"/>
              <a:gd name="T6" fmla="*/ 2147483646 w 9"/>
              <a:gd name="T7" fmla="*/ 2147483646 h 6"/>
              <a:gd name="T8" fmla="*/ 2147483646 w 9"/>
              <a:gd name="T9" fmla="*/ 999662056 h 6"/>
              <a:gd name="T10" fmla="*/ 2147483646 w 9"/>
              <a:gd name="T11" fmla="*/ 500145717 h 6"/>
              <a:gd name="T12" fmla="*/ 2147483646 w 9"/>
              <a:gd name="T13" fmla="*/ 0 h 6"/>
              <a:gd name="T14" fmla="*/ 0 w 9"/>
              <a:gd name="T15" fmla="*/ 50014571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6">
                <a:moveTo>
                  <a:pt x="0" y="1"/>
                </a:moveTo>
                <a:lnTo>
                  <a:pt x="4" y="2"/>
                </a:lnTo>
                <a:lnTo>
                  <a:pt x="6" y="3"/>
                </a:lnTo>
                <a:lnTo>
                  <a:pt x="8" y="6"/>
                </a:lnTo>
                <a:lnTo>
                  <a:pt x="8" y="2"/>
                </a:lnTo>
                <a:lnTo>
                  <a:pt x="9" y="1"/>
                </a:lnTo>
                <a:lnTo>
                  <a:pt x="8" y="0"/>
                </a:lnTo>
                <a:lnTo>
                  <a:pt x="0" y="1"/>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07" name="Freeform 515"/>
          <p:cNvSpPr>
            <a:spLocks/>
          </p:cNvSpPr>
          <p:nvPr/>
        </p:nvSpPr>
        <p:spPr bwMode="auto">
          <a:xfrm>
            <a:off x="3954463" y="2138363"/>
            <a:ext cx="3175" cy="1587"/>
          </a:xfrm>
          <a:custGeom>
            <a:avLst/>
            <a:gdLst>
              <a:gd name="T0" fmla="*/ 0 w 2"/>
              <a:gd name="T1" fmla="*/ 0 h 1"/>
              <a:gd name="T2" fmla="*/ 2147483646 w 2"/>
              <a:gd name="T3" fmla="*/ 2147483646 h 1"/>
              <a:gd name="T4" fmla="*/ 2147483646 w 2"/>
              <a:gd name="T5" fmla="*/ 2147483646 h 1"/>
              <a:gd name="T6" fmla="*/ 2147483646 w 2"/>
              <a:gd name="T7" fmla="*/ 0 h 1"/>
              <a:gd name="T8" fmla="*/ 0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0"/>
                </a:moveTo>
                <a:lnTo>
                  <a:pt x="1" y="1"/>
                </a:lnTo>
                <a:lnTo>
                  <a:pt x="2" y="1"/>
                </a:lnTo>
                <a:lnTo>
                  <a:pt x="2" y="0"/>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08" name="Freeform 516"/>
          <p:cNvSpPr>
            <a:spLocks/>
          </p:cNvSpPr>
          <p:nvPr/>
        </p:nvSpPr>
        <p:spPr bwMode="auto">
          <a:xfrm>
            <a:off x="3984625" y="2179638"/>
            <a:ext cx="3175" cy="1587"/>
          </a:xfrm>
          <a:custGeom>
            <a:avLst/>
            <a:gdLst>
              <a:gd name="T0" fmla="*/ 0 w 3"/>
              <a:gd name="T1" fmla="*/ 2147483646 h 1"/>
              <a:gd name="T2" fmla="*/ 0 w 3"/>
              <a:gd name="T3" fmla="*/ 0 h 1"/>
              <a:gd name="T4" fmla="*/ 2147483646 w 3"/>
              <a:gd name="T5" fmla="*/ 2147483646 h 1"/>
              <a:gd name="T6" fmla="*/ 0 w 3"/>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0" y="0"/>
                </a:lnTo>
                <a:lnTo>
                  <a:pt x="3" y="1"/>
                </a:lnTo>
                <a:lnTo>
                  <a:pt x="0" y="1"/>
                </a:lnTo>
                <a:close/>
              </a:path>
            </a:pathLst>
          </a:custGeom>
          <a:noFill/>
          <a:ln w="3175" cmpd="sng">
            <a:solidFill>
              <a:schemeClr val="bg2"/>
            </a:solidFill>
            <a:prstDash val="solid"/>
            <a:round/>
            <a:headEnd/>
            <a:tailEnd/>
          </a:ln>
        </p:spPr>
        <p:txBody>
          <a:bodyPr/>
          <a:lstStyle/>
          <a:p>
            <a:endParaRPr lang="en-US"/>
          </a:p>
        </p:txBody>
      </p:sp>
      <p:sp>
        <p:nvSpPr>
          <p:cNvPr id="34309" name="Freeform 517"/>
          <p:cNvSpPr>
            <a:spLocks/>
          </p:cNvSpPr>
          <p:nvPr/>
        </p:nvSpPr>
        <p:spPr bwMode="auto">
          <a:xfrm>
            <a:off x="3952875" y="2141538"/>
            <a:ext cx="4763" cy="1587"/>
          </a:xfrm>
          <a:custGeom>
            <a:avLst/>
            <a:gdLst>
              <a:gd name="T0" fmla="*/ 0 w 5"/>
              <a:gd name="T1" fmla="*/ 0 h 1"/>
              <a:gd name="T2" fmla="*/ 2147483646 w 5"/>
              <a:gd name="T3" fmla="*/ 2147483646 h 1"/>
              <a:gd name="T4" fmla="*/ 2147483646 w 5"/>
              <a:gd name="T5" fmla="*/ 0 h 1"/>
              <a:gd name="T6" fmla="*/ 2147483646 w 5"/>
              <a:gd name="T7" fmla="*/ 0 h 1"/>
              <a:gd name="T8" fmla="*/ 0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0"/>
                </a:moveTo>
                <a:lnTo>
                  <a:pt x="5" y="1"/>
                </a:lnTo>
                <a:lnTo>
                  <a:pt x="4" y="0"/>
                </a:lnTo>
                <a:lnTo>
                  <a:pt x="5" y="0"/>
                </a:lnTo>
                <a:lnTo>
                  <a:pt x="0" y="0"/>
                </a:lnTo>
                <a:close/>
              </a:path>
            </a:pathLst>
          </a:custGeom>
          <a:noFill/>
          <a:ln w="3175" cmpd="sng">
            <a:solidFill>
              <a:schemeClr val="bg2"/>
            </a:solidFill>
            <a:prstDash val="solid"/>
            <a:round/>
            <a:headEnd/>
            <a:tailEnd/>
          </a:ln>
        </p:spPr>
        <p:txBody>
          <a:bodyPr/>
          <a:lstStyle/>
          <a:p>
            <a:endParaRPr lang="en-US"/>
          </a:p>
        </p:txBody>
      </p:sp>
      <p:sp>
        <p:nvSpPr>
          <p:cNvPr id="34310" name="Freeform 518"/>
          <p:cNvSpPr>
            <a:spLocks/>
          </p:cNvSpPr>
          <p:nvPr/>
        </p:nvSpPr>
        <p:spPr bwMode="auto">
          <a:xfrm>
            <a:off x="3949700" y="2120900"/>
            <a:ext cx="1588" cy="1588"/>
          </a:xfrm>
          <a:custGeom>
            <a:avLst/>
            <a:gdLst>
              <a:gd name="T0" fmla="*/ 0 w 2"/>
              <a:gd name="T1" fmla="*/ 2147483646 h 1"/>
              <a:gd name="T2" fmla="*/ 500566184 w 2"/>
              <a:gd name="T3" fmla="*/ 0 h 1"/>
              <a:gd name="T4" fmla="*/ 1001132368 w 2"/>
              <a:gd name="T5" fmla="*/ 2147483646 h 1"/>
              <a:gd name="T6" fmla="*/ 0 w 2"/>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lnTo>
                  <a:pt x="1" y="0"/>
                </a:lnTo>
                <a:lnTo>
                  <a:pt x="2" y="1"/>
                </a:lnTo>
                <a:lnTo>
                  <a:pt x="0" y="1"/>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11" name="Freeform 519"/>
          <p:cNvSpPr>
            <a:spLocks/>
          </p:cNvSpPr>
          <p:nvPr/>
        </p:nvSpPr>
        <p:spPr bwMode="auto">
          <a:xfrm>
            <a:off x="3948113" y="2185988"/>
            <a:ext cx="1587" cy="1587"/>
          </a:xfrm>
          <a:custGeom>
            <a:avLst/>
            <a:gdLst>
              <a:gd name="T0" fmla="*/ 0 w 3"/>
              <a:gd name="T1" fmla="*/ 0 h 1587"/>
              <a:gd name="T2" fmla="*/ 444107667 w 3"/>
              <a:gd name="T3" fmla="*/ 0 h 1587"/>
              <a:gd name="T4" fmla="*/ 0 w 3"/>
              <a:gd name="T5" fmla="*/ 0 h 1587"/>
              <a:gd name="T6" fmla="*/ 0 60000 65536"/>
              <a:gd name="T7" fmla="*/ 0 60000 65536"/>
              <a:gd name="T8" fmla="*/ 0 60000 65536"/>
            </a:gdLst>
            <a:ahLst/>
            <a:cxnLst>
              <a:cxn ang="T6">
                <a:pos x="T0" y="T1"/>
              </a:cxn>
              <a:cxn ang="T7">
                <a:pos x="T2" y="T3"/>
              </a:cxn>
              <a:cxn ang="T8">
                <a:pos x="T4" y="T5"/>
              </a:cxn>
            </a:cxnLst>
            <a:rect l="0" t="0" r="r" b="b"/>
            <a:pathLst>
              <a:path w="3" h="1587">
                <a:moveTo>
                  <a:pt x="0" y="0"/>
                </a:moveTo>
                <a:lnTo>
                  <a:pt x="3" y="0"/>
                </a:lnTo>
                <a:lnTo>
                  <a:pt x="0" y="0"/>
                </a:lnTo>
                <a:close/>
              </a:path>
            </a:pathLst>
          </a:custGeom>
          <a:noFill/>
          <a:ln w="3175" cmpd="sng">
            <a:solidFill>
              <a:schemeClr val="bg2"/>
            </a:solidFill>
            <a:prstDash val="solid"/>
            <a:round/>
            <a:headEnd/>
            <a:tailEnd/>
          </a:ln>
        </p:spPr>
        <p:txBody>
          <a:bodyPr/>
          <a:lstStyle/>
          <a:p>
            <a:endParaRPr lang="en-US"/>
          </a:p>
        </p:txBody>
      </p:sp>
      <p:sp>
        <p:nvSpPr>
          <p:cNvPr id="34312" name="Freeform 520"/>
          <p:cNvSpPr>
            <a:spLocks/>
          </p:cNvSpPr>
          <p:nvPr/>
        </p:nvSpPr>
        <p:spPr bwMode="auto">
          <a:xfrm>
            <a:off x="3984625" y="2085975"/>
            <a:ext cx="1588" cy="1588"/>
          </a:xfrm>
          <a:custGeom>
            <a:avLst/>
            <a:gdLst>
              <a:gd name="T0" fmla="*/ 0 w 1"/>
              <a:gd name="T1" fmla="*/ 2147483646 h 1"/>
              <a:gd name="T2" fmla="*/ 0 w 1"/>
              <a:gd name="T3" fmla="*/ 0 h 1"/>
              <a:gd name="T4" fmla="*/ 2147483646 w 1"/>
              <a:gd name="T5" fmla="*/ 2147483646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0"/>
                </a:lnTo>
                <a:lnTo>
                  <a:pt x="1" y="1"/>
                </a:lnTo>
                <a:lnTo>
                  <a:pt x="0" y="1"/>
                </a:lnTo>
                <a:close/>
              </a:path>
            </a:pathLst>
          </a:custGeom>
          <a:noFill/>
          <a:ln w="3175" cmpd="sng">
            <a:solidFill>
              <a:schemeClr val="bg2"/>
            </a:solidFill>
            <a:prstDash val="solid"/>
            <a:round/>
            <a:headEnd/>
            <a:tailEnd/>
          </a:ln>
        </p:spPr>
        <p:txBody>
          <a:bodyPr/>
          <a:lstStyle/>
          <a:p>
            <a:endParaRPr lang="en-US"/>
          </a:p>
        </p:txBody>
      </p:sp>
      <p:sp>
        <p:nvSpPr>
          <p:cNvPr id="34313" name="Freeform 521"/>
          <p:cNvSpPr>
            <a:spLocks/>
          </p:cNvSpPr>
          <p:nvPr/>
        </p:nvSpPr>
        <p:spPr bwMode="auto">
          <a:xfrm>
            <a:off x="3938588" y="2176463"/>
            <a:ext cx="1587" cy="3175"/>
          </a:xfrm>
          <a:custGeom>
            <a:avLst/>
            <a:gdLst>
              <a:gd name="T0" fmla="*/ 0 w 2"/>
              <a:gd name="T1" fmla="*/ 2147483646 h 2"/>
              <a:gd name="T2" fmla="*/ 999242648 w 2"/>
              <a:gd name="T3" fmla="*/ 0 h 2"/>
              <a:gd name="T4" fmla="*/ 0 w 2"/>
              <a:gd name="T5" fmla="*/ 2147483646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2" y="0"/>
                </a:lnTo>
                <a:lnTo>
                  <a:pt x="0" y="2"/>
                </a:lnTo>
                <a:close/>
              </a:path>
            </a:pathLst>
          </a:custGeom>
          <a:noFill/>
          <a:ln w="3175" cmpd="sng">
            <a:solidFill>
              <a:schemeClr val="bg2"/>
            </a:solidFill>
            <a:prstDash val="solid"/>
            <a:round/>
            <a:headEnd/>
            <a:tailEnd/>
          </a:ln>
        </p:spPr>
        <p:txBody>
          <a:bodyPr/>
          <a:lstStyle/>
          <a:p>
            <a:endParaRPr lang="en-US"/>
          </a:p>
        </p:txBody>
      </p:sp>
      <p:sp>
        <p:nvSpPr>
          <p:cNvPr id="34314" name="Freeform 522"/>
          <p:cNvSpPr>
            <a:spLocks/>
          </p:cNvSpPr>
          <p:nvPr/>
        </p:nvSpPr>
        <p:spPr bwMode="auto">
          <a:xfrm>
            <a:off x="3933825" y="2171700"/>
            <a:ext cx="1588" cy="1588"/>
          </a:xfrm>
          <a:custGeom>
            <a:avLst/>
            <a:gdLst>
              <a:gd name="T0" fmla="*/ 0 w 2"/>
              <a:gd name="T1" fmla="*/ 2147483646 h 1"/>
              <a:gd name="T2" fmla="*/ 1001132368 w 2"/>
              <a:gd name="T3" fmla="*/ 0 h 1"/>
              <a:gd name="T4" fmla="*/ 0 w 2"/>
              <a:gd name="T5" fmla="*/ 2147483646 h 1"/>
              <a:gd name="T6" fmla="*/ 0 60000 65536"/>
              <a:gd name="T7" fmla="*/ 0 60000 65536"/>
              <a:gd name="T8" fmla="*/ 0 60000 65536"/>
            </a:gdLst>
            <a:ahLst/>
            <a:cxnLst>
              <a:cxn ang="T6">
                <a:pos x="T0" y="T1"/>
              </a:cxn>
              <a:cxn ang="T7">
                <a:pos x="T2" y="T3"/>
              </a:cxn>
              <a:cxn ang="T8">
                <a:pos x="T4" y="T5"/>
              </a:cxn>
            </a:cxnLst>
            <a:rect l="0" t="0" r="r" b="b"/>
            <a:pathLst>
              <a:path w="2" h="1">
                <a:moveTo>
                  <a:pt x="0" y="1"/>
                </a:moveTo>
                <a:lnTo>
                  <a:pt x="2" y="0"/>
                </a:lnTo>
                <a:lnTo>
                  <a:pt x="0" y="1"/>
                </a:lnTo>
                <a:close/>
              </a:path>
            </a:pathLst>
          </a:custGeom>
          <a:noFill/>
          <a:ln w="3175" cmpd="sng">
            <a:solidFill>
              <a:schemeClr val="bg2"/>
            </a:solidFill>
            <a:prstDash val="solid"/>
            <a:round/>
            <a:headEnd/>
            <a:tailEnd/>
          </a:ln>
        </p:spPr>
        <p:txBody>
          <a:bodyPr/>
          <a:lstStyle/>
          <a:p>
            <a:endParaRPr lang="en-US"/>
          </a:p>
        </p:txBody>
      </p:sp>
      <p:sp>
        <p:nvSpPr>
          <p:cNvPr id="34315" name="Freeform 523"/>
          <p:cNvSpPr>
            <a:spLocks/>
          </p:cNvSpPr>
          <p:nvPr/>
        </p:nvSpPr>
        <p:spPr bwMode="auto">
          <a:xfrm>
            <a:off x="3957638" y="2143125"/>
            <a:ext cx="1587" cy="1588"/>
          </a:xfrm>
          <a:custGeom>
            <a:avLst/>
            <a:gdLst>
              <a:gd name="T0" fmla="*/ 0 w 2"/>
              <a:gd name="T1" fmla="*/ 2147483646 h 1"/>
              <a:gd name="T2" fmla="*/ 999242648 w 2"/>
              <a:gd name="T3" fmla="*/ 0 h 1"/>
              <a:gd name="T4" fmla="*/ 0 w 2"/>
              <a:gd name="T5" fmla="*/ 2147483646 h 1"/>
              <a:gd name="T6" fmla="*/ 0 60000 65536"/>
              <a:gd name="T7" fmla="*/ 0 60000 65536"/>
              <a:gd name="T8" fmla="*/ 0 60000 65536"/>
            </a:gdLst>
            <a:ahLst/>
            <a:cxnLst>
              <a:cxn ang="T6">
                <a:pos x="T0" y="T1"/>
              </a:cxn>
              <a:cxn ang="T7">
                <a:pos x="T2" y="T3"/>
              </a:cxn>
              <a:cxn ang="T8">
                <a:pos x="T4" y="T5"/>
              </a:cxn>
            </a:cxnLst>
            <a:rect l="0" t="0" r="r" b="b"/>
            <a:pathLst>
              <a:path w="2" h="1">
                <a:moveTo>
                  <a:pt x="0" y="1"/>
                </a:moveTo>
                <a:lnTo>
                  <a:pt x="2" y="0"/>
                </a:lnTo>
                <a:lnTo>
                  <a:pt x="0" y="1"/>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16" name="Freeform 524"/>
          <p:cNvSpPr>
            <a:spLocks/>
          </p:cNvSpPr>
          <p:nvPr/>
        </p:nvSpPr>
        <p:spPr bwMode="auto">
          <a:xfrm>
            <a:off x="3941763" y="2185988"/>
            <a:ext cx="1587" cy="1587"/>
          </a:xfrm>
          <a:custGeom>
            <a:avLst/>
            <a:gdLst>
              <a:gd name="T0" fmla="*/ 0 w 1"/>
              <a:gd name="T1" fmla="*/ 999242648 h 2"/>
              <a:gd name="T2" fmla="*/ 2147483646 w 1"/>
              <a:gd name="T3" fmla="*/ 999242648 h 2"/>
              <a:gd name="T4" fmla="*/ 2147483646 w 1"/>
              <a:gd name="T5" fmla="*/ 0 h 2"/>
              <a:gd name="T6" fmla="*/ 0 w 1"/>
              <a:gd name="T7" fmla="*/ 99924264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2"/>
                </a:moveTo>
                <a:lnTo>
                  <a:pt x="1" y="2"/>
                </a:lnTo>
                <a:lnTo>
                  <a:pt x="1" y="0"/>
                </a:lnTo>
                <a:lnTo>
                  <a:pt x="0" y="2"/>
                </a:lnTo>
                <a:close/>
              </a:path>
            </a:pathLst>
          </a:custGeom>
          <a:noFill/>
          <a:ln w="3175" cmpd="sng">
            <a:solidFill>
              <a:schemeClr val="bg2"/>
            </a:solidFill>
            <a:prstDash val="solid"/>
            <a:round/>
            <a:headEnd/>
            <a:tailEnd/>
          </a:ln>
        </p:spPr>
        <p:txBody>
          <a:bodyPr/>
          <a:lstStyle/>
          <a:p>
            <a:endParaRPr lang="en-US"/>
          </a:p>
        </p:txBody>
      </p:sp>
      <p:sp>
        <p:nvSpPr>
          <p:cNvPr id="34317" name="Freeform 525"/>
          <p:cNvSpPr>
            <a:spLocks/>
          </p:cNvSpPr>
          <p:nvPr/>
        </p:nvSpPr>
        <p:spPr bwMode="auto">
          <a:xfrm>
            <a:off x="3956050" y="2136775"/>
            <a:ext cx="1588" cy="1588"/>
          </a:xfrm>
          <a:custGeom>
            <a:avLst/>
            <a:gdLst>
              <a:gd name="T0" fmla="*/ 0 w 2"/>
              <a:gd name="T1" fmla="*/ 0 h 1"/>
              <a:gd name="T2" fmla="*/ 1001132368 w 2"/>
              <a:gd name="T3" fmla="*/ 2147483646 h 1"/>
              <a:gd name="T4" fmla="*/ 0 w 2"/>
              <a:gd name="T5" fmla="*/ 2147483646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1"/>
                </a:lnTo>
                <a:lnTo>
                  <a:pt x="0" y="1"/>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18" name="Freeform 526"/>
          <p:cNvSpPr>
            <a:spLocks/>
          </p:cNvSpPr>
          <p:nvPr/>
        </p:nvSpPr>
        <p:spPr bwMode="auto">
          <a:xfrm>
            <a:off x="3946525" y="2125663"/>
            <a:ext cx="1588" cy="1587"/>
          </a:xfrm>
          <a:custGeom>
            <a:avLst/>
            <a:gdLst>
              <a:gd name="T0" fmla="*/ 0 w 2"/>
              <a:gd name="T1" fmla="*/ 0 h 1587"/>
              <a:gd name="T2" fmla="*/ 1001132368 w 2"/>
              <a:gd name="T3" fmla="*/ 0 h 1587"/>
              <a:gd name="T4" fmla="*/ 500566184 w 2"/>
              <a:gd name="T5" fmla="*/ 0 h 1587"/>
              <a:gd name="T6" fmla="*/ 0 w 2"/>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7">
                <a:moveTo>
                  <a:pt x="0" y="0"/>
                </a:moveTo>
                <a:lnTo>
                  <a:pt x="2" y="0"/>
                </a:lnTo>
                <a:lnTo>
                  <a:pt x="1" y="0"/>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19" name="Freeform 527"/>
          <p:cNvSpPr>
            <a:spLocks/>
          </p:cNvSpPr>
          <p:nvPr/>
        </p:nvSpPr>
        <p:spPr bwMode="auto">
          <a:xfrm>
            <a:off x="3957638" y="2190750"/>
            <a:ext cx="1587" cy="1588"/>
          </a:xfrm>
          <a:custGeom>
            <a:avLst/>
            <a:gdLst>
              <a:gd name="T0" fmla="*/ 0 w 1"/>
              <a:gd name="T1" fmla="*/ 1001132368 h 2"/>
              <a:gd name="T2" fmla="*/ 2147483646 w 1"/>
              <a:gd name="T3" fmla="*/ 1001132368 h 2"/>
              <a:gd name="T4" fmla="*/ 2147483646 w 1"/>
              <a:gd name="T5" fmla="*/ 0 h 2"/>
              <a:gd name="T6" fmla="*/ 0 w 1"/>
              <a:gd name="T7" fmla="*/ 100113236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2"/>
                </a:moveTo>
                <a:lnTo>
                  <a:pt x="1" y="2"/>
                </a:lnTo>
                <a:lnTo>
                  <a:pt x="1" y="0"/>
                </a:lnTo>
                <a:lnTo>
                  <a:pt x="0" y="2"/>
                </a:lnTo>
                <a:close/>
              </a:path>
            </a:pathLst>
          </a:custGeom>
          <a:noFill/>
          <a:ln w="3175" cmpd="sng">
            <a:solidFill>
              <a:schemeClr val="bg2"/>
            </a:solidFill>
            <a:prstDash val="solid"/>
            <a:round/>
            <a:headEnd/>
            <a:tailEnd/>
          </a:ln>
        </p:spPr>
        <p:txBody>
          <a:bodyPr/>
          <a:lstStyle/>
          <a:p>
            <a:endParaRPr lang="en-US"/>
          </a:p>
        </p:txBody>
      </p:sp>
      <p:sp>
        <p:nvSpPr>
          <p:cNvPr id="34320" name="Freeform 528"/>
          <p:cNvSpPr>
            <a:spLocks/>
          </p:cNvSpPr>
          <p:nvPr/>
        </p:nvSpPr>
        <p:spPr bwMode="auto">
          <a:xfrm>
            <a:off x="3943350" y="2128838"/>
            <a:ext cx="1588" cy="1587"/>
          </a:xfrm>
          <a:custGeom>
            <a:avLst/>
            <a:gdLst>
              <a:gd name="T0" fmla="*/ 0 w 2"/>
              <a:gd name="T1" fmla="*/ 0 h 1587"/>
              <a:gd name="T2" fmla="*/ 500566184 w 2"/>
              <a:gd name="T3" fmla="*/ 0 h 1587"/>
              <a:gd name="T4" fmla="*/ 1001132368 w 2"/>
              <a:gd name="T5" fmla="*/ 0 h 1587"/>
              <a:gd name="T6" fmla="*/ 0 w 2"/>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7">
                <a:moveTo>
                  <a:pt x="0" y="0"/>
                </a:moveTo>
                <a:lnTo>
                  <a:pt x="1" y="0"/>
                </a:lnTo>
                <a:lnTo>
                  <a:pt x="2" y="0"/>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21" name="Freeform 529"/>
          <p:cNvSpPr>
            <a:spLocks/>
          </p:cNvSpPr>
          <p:nvPr/>
        </p:nvSpPr>
        <p:spPr bwMode="auto">
          <a:xfrm>
            <a:off x="3959225" y="2144713"/>
            <a:ext cx="1588" cy="1587"/>
          </a:xfrm>
          <a:custGeom>
            <a:avLst/>
            <a:gdLst>
              <a:gd name="T0" fmla="*/ 0 w 2"/>
              <a:gd name="T1" fmla="*/ 0 h 1587"/>
              <a:gd name="T2" fmla="*/ 1001132368 w 2"/>
              <a:gd name="T3" fmla="*/ 0 h 1587"/>
              <a:gd name="T4" fmla="*/ 500566184 w 2"/>
              <a:gd name="T5" fmla="*/ 0 h 1587"/>
              <a:gd name="T6" fmla="*/ 0 w 2"/>
              <a:gd name="T7" fmla="*/ 0 h 1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7">
                <a:moveTo>
                  <a:pt x="0" y="0"/>
                </a:moveTo>
                <a:lnTo>
                  <a:pt x="2" y="0"/>
                </a:lnTo>
                <a:lnTo>
                  <a:pt x="1" y="0"/>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22" name="Freeform 530"/>
          <p:cNvSpPr>
            <a:spLocks/>
          </p:cNvSpPr>
          <p:nvPr/>
        </p:nvSpPr>
        <p:spPr bwMode="auto">
          <a:xfrm>
            <a:off x="3992563" y="2079625"/>
            <a:ext cx="1587" cy="1588"/>
          </a:xfrm>
          <a:custGeom>
            <a:avLst/>
            <a:gdLst>
              <a:gd name="T0" fmla="*/ 0 w 1"/>
              <a:gd name="T1" fmla="*/ 0 h 2"/>
              <a:gd name="T2" fmla="*/ 2147483646 w 1"/>
              <a:gd name="T3" fmla="*/ 1001132368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1" y="2"/>
                </a:lnTo>
                <a:lnTo>
                  <a:pt x="0" y="0"/>
                </a:lnTo>
                <a:close/>
              </a:path>
            </a:pathLst>
          </a:custGeom>
          <a:noFill/>
          <a:ln w="3175" cmpd="sng">
            <a:solidFill>
              <a:schemeClr val="bg2"/>
            </a:solidFill>
            <a:prstDash val="solid"/>
            <a:round/>
            <a:headEnd/>
            <a:tailEnd/>
          </a:ln>
        </p:spPr>
        <p:txBody>
          <a:bodyPr/>
          <a:lstStyle/>
          <a:p>
            <a:endParaRPr lang="en-US"/>
          </a:p>
        </p:txBody>
      </p:sp>
      <p:sp>
        <p:nvSpPr>
          <p:cNvPr id="34323" name="Freeform 531"/>
          <p:cNvSpPr>
            <a:spLocks/>
          </p:cNvSpPr>
          <p:nvPr/>
        </p:nvSpPr>
        <p:spPr bwMode="auto">
          <a:xfrm>
            <a:off x="3987800" y="2100263"/>
            <a:ext cx="1588" cy="1587"/>
          </a:xfrm>
          <a:custGeom>
            <a:avLst/>
            <a:gdLst>
              <a:gd name="T0" fmla="*/ 0 w 1"/>
              <a:gd name="T1" fmla="*/ 0 h 1587"/>
              <a:gd name="T2" fmla="*/ 2147483646 w 1"/>
              <a:gd name="T3" fmla="*/ 0 h 1587"/>
              <a:gd name="T4" fmla="*/ 0 w 1"/>
              <a:gd name="T5" fmla="*/ 0 h 1587"/>
              <a:gd name="T6" fmla="*/ 0 60000 65536"/>
              <a:gd name="T7" fmla="*/ 0 60000 65536"/>
              <a:gd name="T8" fmla="*/ 0 60000 65536"/>
            </a:gdLst>
            <a:ahLst/>
            <a:cxnLst>
              <a:cxn ang="T6">
                <a:pos x="T0" y="T1"/>
              </a:cxn>
              <a:cxn ang="T7">
                <a:pos x="T2" y="T3"/>
              </a:cxn>
              <a:cxn ang="T8">
                <a:pos x="T4" y="T5"/>
              </a:cxn>
            </a:cxnLst>
            <a:rect l="0" t="0" r="r" b="b"/>
            <a:pathLst>
              <a:path w="1" h="1587">
                <a:moveTo>
                  <a:pt x="0" y="0"/>
                </a:moveTo>
                <a:lnTo>
                  <a:pt x="1" y="0"/>
                </a:lnTo>
                <a:lnTo>
                  <a:pt x="0" y="0"/>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24" name="Freeform 532"/>
          <p:cNvSpPr>
            <a:spLocks/>
          </p:cNvSpPr>
          <p:nvPr/>
        </p:nvSpPr>
        <p:spPr bwMode="auto">
          <a:xfrm>
            <a:off x="4214813" y="2455863"/>
            <a:ext cx="7937" cy="7937"/>
          </a:xfrm>
          <a:custGeom>
            <a:avLst/>
            <a:gdLst>
              <a:gd name="T0" fmla="*/ 1371912214 w 9"/>
              <a:gd name="T1" fmla="*/ 1371912214 h 9"/>
              <a:gd name="T2" fmla="*/ 685956107 w 9"/>
              <a:gd name="T3" fmla="*/ 2057868321 h 9"/>
              <a:gd name="T4" fmla="*/ 0 w 9"/>
              <a:gd name="T5" fmla="*/ 2147483646 h 9"/>
              <a:gd name="T6" fmla="*/ 1371912214 w 9"/>
              <a:gd name="T7" fmla="*/ 2147483646 h 9"/>
              <a:gd name="T8" fmla="*/ 1371912214 w 9"/>
              <a:gd name="T9" fmla="*/ 2147483646 h 9"/>
              <a:gd name="T10" fmla="*/ 685956107 w 9"/>
              <a:gd name="T11" fmla="*/ 2147483646 h 9"/>
              <a:gd name="T12" fmla="*/ 685956107 w 9"/>
              <a:gd name="T13" fmla="*/ 2147483646 h 9"/>
              <a:gd name="T14" fmla="*/ 2057868321 w 9"/>
              <a:gd name="T15" fmla="*/ 2147483646 h 9"/>
              <a:gd name="T16" fmla="*/ 2147483646 w 9"/>
              <a:gd name="T17" fmla="*/ 2147483646 h 9"/>
              <a:gd name="T18" fmla="*/ 2147483646 w 9"/>
              <a:gd name="T19" fmla="*/ 2147483646 h 9"/>
              <a:gd name="T20" fmla="*/ 2147483646 w 9"/>
              <a:gd name="T21" fmla="*/ 2147483646 h 9"/>
              <a:gd name="T22" fmla="*/ 2147483646 w 9"/>
              <a:gd name="T23" fmla="*/ 2147483646 h 9"/>
              <a:gd name="T24" fmla="*/ 2147483646 w 9"/>
              <a:gd name="T25" fmla="*/ 2147483646 h 9"/>
              <a:gd name="T26" fmla="*/ 2147483646 w 9"/>
              <a:gd name="T27" fmla="*/ 2057868321 h 9"/>
              <a:gd name="T28" fmla="*/ 2147483646 w 9"/>
              <a:gd name="T29" fmla="*/ 1371912214 h 9"/>
              <a:gd name="T30" fmla="*/ 2147483646 w 9"/>
              <a:gd name="T31" fmla="*/ 685956107 h 9"/>
              <a:gd name="T32" fmla="*/ 2147483646 w 9"/>
              <a:gd name="T33" fmla="*/ 0 h 9"/>
              <a:gd name="T34" fmla="*/ 2057868321 w 9"/>
              <a:gd name="T35" fmla="*/ 685956107 h 9"/>
              <a:gd name="T36" fmla="*/ 1371912214 w 9"/>
              <a:gd name="T37" fmla="*/ 0 h 9"/>
              <a:gd name="T38" fmla="*/ 1371912214 w 9"/>
              <a:gd name="T39" fmla="*/ 1371912214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9">
                <a:moveTo>
                  <a:pt x="2" y="2"/>
                </a:moveTo>
                <a:lnTo>
                  <a:pt x="1" y="3"/>
                </a:lnTo>
                <a:lnTo>
                  <a:pt x="0" y="4"/>
                </a:lnTo>
                <a:lnTo>
                  <a:pt x="2" y="4"/>
                </a:lnTo>
                <a:lnTo>
                  <a:pt x="2" y="6"/>
                </a:lnTo>
                <a:lnTo>
                  <a:pt x="1" y="7"/>
                </a:lnTo>
                <a:lnTo>
                  <a:pt x="1" y="8"/>
                </a:lnTo>
                <a:lnTo>
                  <a:pt x="3" y="9"/>
                </a:lnTo>
                <a:lnTo>
                  <a:pt x="5" y="8"/>
                </a:lnTo>
                <a:lnTo>
                  <a:pt x="6" y="8"/>
                </a:lnTo>
                <a:lnTo>
                  <a:pt x="6" y="7"/>
                </a:lnTo>
                <a:lnTo>
                  <a:pt x="8" y="7"/>
                </a:lnTo>
                <a:lnTo>
                  <a:pt x="9" y="6"/>
                </a:lnTo>
                <a:lnTo>
                  <a:pt x="9" y="3"/>
                </a:lnTo>
                <a:lnTo>
                  <a:pt x="9" y="2"/>
                </a:lnTo>
                <a:lnTo>
                  <a:pt x="6" y="1"/>
                </a:lnTo>
                <a:lnTo>
                  <a:pt x="5" y="0"/>
                </a:lnTo>
                <a:lnTo>
                  <a:pt x="3" y="1"/>
                </a:lnTo>
                <a:lnTo>
                  <a:pt x="2" y="0"/>
                </a:lnTo>
                <a:lnTo>
                  <a:pt x="2" y="2"/>
                </a:lnTo>
                <a:close/>
              </a:path>
            </a:pathLst>
          </a:custGeom>
          <a:noFill/>
          <a:ln w="3175" cmpd="sng">
            <a:solidFill>
              <a:schemeClr val="bg2"/>
            </a:solidFill>
            <a:prstDash val="solid"/>
            <a:round/>
            <a:headEnd/>
            <a:tailEnd/>
          </a:ln>
        </p:spPr>
        <p:txBody>
          <a:bodyPr/>
          <a:lstStyle/>
          <a:p>
            <a:endParaRPr lang="en-US"/>
          </a:p>
        </p:txBody>
      </p:sp>
      <p:sp>
        <p:nvSpPr>
          <p:cNvPr id="34325" name="Freeform 533"/>
          <p:cNvSpPr>
            <a:spLocks/>
          </p:cNvSpPr>
          <p:nvPr/>
        </p:nvSpPr>
        <p:spPr bwMode="auto">
          <a:xfrm>
            <a:off x="4114800" y="2247900"/>
            <a:ext cx="6350" cy="4763"/>
          </a:xfrm>
          <a:custGeom>
            <a:avLst/>
            <a:gdLst>
              <a:gd name="T0" fmla="*/ 2147483646 w 7"/>
              <a:gd name="T1" fmla="*/ 500356325 h 6"/>
              <a:gd name="T2" fmla="*/ 0 w 7"/>
              <a:gd name="T3" fmla="*/ 2147483646 h 6"/>
              <a:gd name="T4" fmla="*/ 2147483646 w 7"/>
              <a:gd name="T5" fmla="*/ 2147483646 h 6"/>
              <a:gd name="T6" fmla="*/ 2147483646 w 7"/>
              <a:gd name="T7" fmla="*/ 0 h 6"/>
              <a:gd name="T8" fmla="*/ 2147483646 w 7"/>
              <a:gd name="T9" fmla="*/ 500356325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3" y="1"/>
                </a:moveTo>
                <a:lnTo>
                  <a:pt x="0" y="6"/>
                </a:lnTo>
                <a:lnTo>
                  <a:pt x="7" y="6"/>
                </a:lnTo>
                <a:lnTo>
                  <a:pt x="6" y="0"/>
                </a:lnTo>
                <a:lnTo>
                  <a:pt x="3" y="1"/>
                </a:lnTo>
                <a:close/>
              </a:path>
            </a:pathLst>
          </a:custGeom>
          <a:noFill/>
          <a:ln w="3175" cmpd="sng">
            <a:solidFill>
              <a:schemeClr val="bg1"/>
            </a:solidFill>
            <a:prstDash val="solid"/>
            <a:round/>
            <a:headEnd/>
            <a:tailEnd/>
          </a:ln>
        </p:spPr>
        <p:txBody>
          <a:bodyPr/>
          <a:lstStyle/>
          <a:p>
            <a:endParaRPr lang="en-US"/>
          </a:p>
        </p:txBody>
      </p:sp>
      <p:sp>
        <p:nvSpPr>
          <p:cNvPr id="34326" name="Freeform 534"/>
          <p:cNvSpPr>
            <a:spLocks/>
          </p:cNvSpPr>
          <p:nvPr/>
        </p:nvSpPr>
        <p:spPr bwMode="auto">
          <a:xfrm>
            <a:off x="3678238" y="1765300"/>
            <a:ext cx="220662" cy="82550"/>
          </a:xfrm>
          <a:custGeom>
            <a:avLst/>
            <a:gdLst>
              <a:gd name="T0" fmla="*/ 2147483646 w 279"/>
              <a:gd name="T1" fmla="*/ 0 h 103"/>
              <a:gd name="T2" fmla="*/ 2147483646 w 279"/>
              <a:gd name="T3" fmla="*/ 2147483646 h 103"/>
              <a:gd name="T4" fmla="*/ 2147483646 w 279"/>
              <a:gd name="T5" fmla="*/ 2147483646 h 103"/>
              <a:gd name="T6" fmla="*/ 2147483646 w 279"/>
              <a:gd name="T7" fmla="*/ 2147483646 h 103"/>
              <a:gd name="T8" fmla="*/ 2147483646 w 279"/>
              <a:gd name="T9" fmla="*/ 2147483646 h 103"/>
              <a:gd name="T10" fmla="*/ 2147483646 w 279"/>
              <a:gd name="T11" fmla="*/ 2147483646 h 103"/>
              <a:gd name="T12" fmla="*/ 2147483646 w 279"/>
              <a:gd name="T13" fmla="*/ 2147483646 h 103"/>
              <a:gd name="T14" fmla="*/ 2147483646 w 279"/>
              <a:gd name="T15" fmla="*/ 2147483646 h 103"/>
              <a:gd name="T16" fmla="*/ 2147483646 w 279"/>
              <a:gd name="T17" fmla="*/ 2147483646 h 103"/>
              <a:gd name="T18" fmla="*/ 2147483646 w 279"/>
              <a:gd name="T19" fmla="*/ 2147483646 h 103"/>
              <a:gd name="T20" fmla="*/ 2147483646 w 279"/>
              <a:gd name="T21" fmla="*/ 2147483646 h 103"/>
              <a:gd name="T22" fmla="*/ 2147483646 w 279"/>
              <a:gd name="T23" fmla="*/ 2147483646 h 103"/>
              <a:gd name="T24" fmla="*/ 2147483646 w 279"/>
              <a:gd name="T25" fmla="*/ 2147483646 h 103"/>
              <a:gd name="T26" fmla="*/ 2147483646 w 279"/>
              <a:gd name="T27" fmla="*/ 0 h 103"/>
              <a:gd name="T28" fmla="*/ 2147483646 w 279"/>
              <a:gd name="T29" fmla="*/ 2147483646 h 103"/>
              <a:gd name="T30" fmla="*/ 2147483646 w 279"/>
              <a:gd name="T31" fmla="*/ 2147483646 h 103"/>
              <a:gd name="T32" fmla="*/ 2147483646 w 279"/>
              <a:gd name="T33" fmla="*/ 2147483646 h 103"/>
              <a:gd name="T34" fmla="*/ 2147483646 w 279"/>
              <a:gd name="T35" fmla="*/ 2147483646 h 103"/>
              <a:gd name="T36" fmla="*/ 2147483646 w 279"/>
              <a:gd name="T37" fmla="*/ 2147483646 h 103"/>
              <a:gd name="T38" fmla="*/ 2147483646 w 279"/>
              <a:gd name="T39" fmla="*/ 2147483646 h 103"/>
              <a:gd name="T40" fmla="*/ 2147483646 w 279"/>
              <a:gd name="T41" fmla="*/ 2147483646 h 103"/>
              <a:gd name="T42" fmla="*/ 2147483646 w 279"/>
              <a:gd name="T43" fmla="*/ 2147483646 h 103"/>
              <a:gd name="T44" fmla="*/ 2147483646 w 279"/>
              <a:gd name="T45" fmla="*/ 2147483646 h 103"/>
              <a:gd name="T46" fmla="*/ 0 w 279"/>
              <a:gd name="T47" fmla="*/ 2147483646 h 103"/>
              <a:gd name="T48" fmla="*/ 2147483646 w 279"/>
              <a:gd name="T49" fmla="*/ 2147483646 h 103"/>
              <a:gd name="T50" fmla="*/ 2147483646 w 279"/>
              <a:gd name="T51" fmla="*/ 2147483646 h 103"/>
              <a:gd name="T52" fmla="*/ 2147483646 w 279"/>
              <a:gd name="T53" fmla="*/ 2147483646 h 103"/>
              <a:gd name="T54" fmla="*/ 2147483646 w 279"/>
              <a:gd name="T55" fmla="*/ 2147483646 h 103"/>
              <a:gd name="T56" fmla="*/ 2147483646 w 279"/>
              <a:gd name="T57" fmla="*/ 2147483646 h 103"/>
              <a:gd name="T58" fmla="*/ 2147483646 w 279"/>
              <a:gd name="T59" fmla="*/ 2147483646 h 103"/>
              <a:gd name="T60" fmla="*/ 2147483646 w 279"/>
              <a:gd name="T61" fmla="*/ 2147483646 h 103"/>
              <a:gd name="T62" fmla="*/ 2147483646 w 279"/>
              <a:gd name="T63" fmla="*/ 2147483646 h 103"/>
              <a:gd name="T64" fmla="*/ 2147483646 w 279"/>
              <a:gd name="T65" fmla="*/ 2147483646 h 103"/>
              <a:gd name="T66" fmla="*/ 2147483646 w 279"/>
              <a:gd name="T67" fmla="*/ 2147483646 h 103"/>
              <a:gd name="T68" fmla="*/ 2147483646 w 279"/>
              <a:gd name="T69" fmla="*/ 2147483646 h 103"/>
              <a:gd name="T70" fmla="*/ 2147483646 w 279"/>
              <a:gd name="T71" fmla="*/ 2147483646 h 103"/>
              <a:gd name="T72" fmla="*/ 2147483646 w 279"/>
              <a:gd name="T73" fmla="*/ 2147483646 h 103"/>
              <a:gd name="T74" fmla="*/ 2147483646 w 279"/>
              <a:gd name="T75" fmla="*/ 2147483646 h 103"/>
              <a:gd name="T76" fmla="*/ 2147483646 w 279"/>
              <a:gd name="T77" fmla="*/ 2147483646 h 103"/>
              <a:gd name="T78" fmla="*/ 2147483646 w 279"/>
              <a:gd name="T79" fmla="*/ 2147483646 h 103"/>
              <a:gd name="T80" fmla="*/ 2147483646 w 279"/>
              <a:gd name="T81" fmla="*/ 2147483646 h 103"/>
              <a:gd name="T82" fmla="*/ 2147483646 w 279"/>
              <a:gd name="T83" fmla="*/ 2147483646 h 103"/>
              <a:gd name="T84" fmla="*/ 2147483646 w 279"/>
              <a:gd name="T85" fmla="*/ 2147483646 h 103"/>
              <a:gd name="T86" fmla="*/ 2147483646 w 279"/>
              <a:gd name="T87" fmla="*/ 2147483646 h 103"/>
              <a:gd name="T88" fmla="*/ 2147483646 w 279"/>
              <a:gd name="T89" fmla="*/ 2147483646 h 103"/>
              <a:gd name="T90" fmla="*/ 2147483646 w 279"/>
              <a:gd name="T91" fmla="*/ 2147483646 h 103"/>
              <a:gd name="T92" fmla="*/ 2147483646 w 279"/>
              <a:gd name="T93" fmla="*/ 2147483646 h 103"/>
              <a:gd name="T94" fmla="*/ 2147483646 w 279"/>
              <a:gd name="T95" fmla="*/ 2147483646 h 103"/>
              <a:gd name="T96" fmla="*/ 2147483646 w 279"/>
              <a:gd name="T97" fmla="*/ 2147483646 h 103"/>
              <a:gd name="T98" fmla="*/ 2147483646 w 279"/>
              <a:gd name="T99" fmla="*/ 1544166675 h 103"/>
              <a:gd name="T100" fmla="*/ 2147483646 w 279"/>
              <a:gd name="T101" fmla="*/ 2147483646 h 103"/>
              <a:gd name="T102" fmla="*/ 2147483646 w 279"/>
              <a:gd name="T103" fmla="*/ 0 h 10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9" h="103">
                <a:moveTo>
                  <a:pt x="214" y="0"/>
                </a:moveTo>
                <a:lnTo>
                  <a:pt x="210" y="7"/>
                </a:lnTo>
                <a:lnTo>
                  <a:pt x="185" y="14"/>
                </a:lnTo>
                <a:lnTo>
                  <a:pt x="167" y="10"/>
                </a:lnTo>
                <a:lnTo>
                  <a:pt x="164" y="25"/>
                </a:lnTo>
                <a:lnTo>
                  <a:pt x="163" y="20"/>
                </a:lnTo>
                <a:lnTo>
                  <a:pt x="140" y="13"/>
                </a:lnTo>
                <a:lnTo>
                  <a:pt x="132" y="21"/>
                </a:lnTo>
                <a:lnTo>
                  <a:pt x="115" y="12"/>
                </a:lnTo>
                <a:lnTo>
                  <a:pt x="99" y="32"/>
                </a:lnTo>
                <a:lnTo>
                  <a:pt x="86" y="38"/>
                </a:lnTo>
                <a:lnTo>
                  <a:pt x="74" y="28"/>
                </a:lnTo>
                <a:lnTo>
                  <a:pt x="82" y="21"/>
                </a:lnTo>
                <a:lnTo>
                  <a:pt x="44" y="0"/>
                </a:lnTo>
                <a:lnTo>
                  <a:pt x="51" y="8"/>
                </a:lnTo>
                <a:lnTo>
                  <a:pt x="56" y="19"/>
                </a:lnTo>
                <a:lnTo>
                  <a:pt x="36" y="10"/>
                </a:lnTo>
                <a:lnTo>
                  <a:pt x="29" y="15"/>
                </a:lnTo>
                <a:lnTo>
                  <a:pt x="26" y="20"/>
                </a:lnTo>
                <a:lnTo>
                  <a:pt x="33" y="23"/>
                </a:lnTo>
                <a:lnTo>
                  <a:pt x="31" y="25"/>
                </a:lnTo>
                <a:lnTo>
                  <a:pt x="10" y="22"/>
                </a:lnTo>
                <a:lnTo>
                  <a:pt x="16" y="29"/>
                </a:lnTo>
                <a:lnTo>
                  <a:pt x="0" y="31"/>
                </a:lnTo>
                <a:lnTo>
                  <a:pt x="59" y="33"/>
                </a:lnTo>
                <a:lnTo>
                  <a:pt x="51" y="40"/>
                </a:lnTo>
                <a:lnTo>
                  <a:pt x="58" y="46"/>
                </a:lnTo>
                <a:lnTo>
                  <a:pt x="7" y="52"/>
                </a:lnTo>
                <a:lnTo>
                  <a:pt x="49" y="61"/>
                </a:lnTo>
                <a:lnTo>
                  <a:pt x="61" y="65"/>
                </a:lnTo>
                <a:lnTo>
                  <a:pt x="55" y="71"/>
                </a:lnTo>
                <a:lnTo>
                  <a:pt x="63" y="72"/>
                </a:lnTo>
                <a:lnTo>
                  <a:pt x="57" y="77"/>
                </a:lnTo>
                <a:lnTo>
                  <a:pt x="35" y="86"/>
                </a:lnTo>
                <a:lnTo>
                  <a:pt x="52" y="90"/>
                </a:lnTo>
                <a:lnTo>
                  <a:pt x="90" y="92"/>
                </a:lnTo>
                <a:lnTo>
                  <a:pt x="148" y="103"/>
                </a:lnTo>
                <a:lnTo>
                  <a:pt x="191" y="89"/>
                </a:lnTo>
                <a:lnTo>
                  <a:pt x="232" y="76"/>
                </a:lnTo>
                <a:lnTo>
                  <a:pt x="257" y="60"/>
                </a:lnTo>
                <a:lnTo>
                  <a:pt x="272" y="51"/>
                </a:lnTo>
                <a:lnTo>
                  <a:pt x="279" y="50"/>
                </a:lnTo>
                <a:lnTo>
                  <a:pt x="268" y="42"/>
                </a:lnTo>
                <a:lnTo>
                  <a:pt x="279" y="39"/>
                </a:lnTo>
                <a:lnTo>
                  <a:pt x="279" y="33"/>
                </a:lnTo>
                <a:lnTo>
                  <a:pt x="255" y="33"/>
                </a:lnTo>
                <a:lnTo>
                  <a:pt x="261" y="27"/>
                </a:lnTo>
                <a:lnTo>
                  <a:pt x="249" y="25"/>
                </a:lnTo>
                <a:lnTo>
                  <a:pt x="248" y="14"/>
                </a:lnTo>
                <a:lnTo>
                  <a:pt x="259" y="3"/>
                </a:lnTo>
                <a:lnTo>
                  <a:pt x="238" y="7"/>
                </a:lnTo>
                <a:lnTo>
                  <a:pt x="214" y="0"/>
                </a:lnTo>
                <a:close/>
              </a:path>
            </a:pathLst>
          </a:custGeom>
          <a:noFill/>
          <a:ln w="3175" cmpd="sng">
            <a:solidFill>
              <a:schemeClr val="bg2"/>
            </a:solidFill>
            <a:prstDash val="solid"/>
            <a:round/>
            <a:headEnd/>
            <a:tailEnd/>
          </a:ln>
        </p:spPr>
        <p:txBody>
          <a:bodyPr/>
          <a:lstStyle/>
          <a:p>
            <a:endParaRPr lang="en-US"/>
          </a:p>
        </p:txBody>
      </p:sp>
      <p:sp>
        <p:nvSpPr>
          <p:cNvPr id="34327" name="Freeform 535"/>
          <p:cNvSpPr>
            <a:spLocks/>
          </p:cNvSpPr>
          <p:nvPr/>
        </p:nvSpPr>
        <p:spPr bwMode="auto">
          <a:xfrm>
            <a:off x="4125913" y="2257425"/>
            <a:ext cx="4762" cy="1588"/>
          </a:xfrm>
          <a:custGeom>
            <a:avLst/>
            <a:gdLst>
              <a:gd name="T0" fmla="*/ 0 w 6"/>
              <a:gd name="T1" fmla="*/ 187712319 h 4"/>
              <a:gd name="T2" fmla="*/ 2147483646 w 6"/>
              <a:gd name="T3" fmla="*/ 250283092 h 4"/>
              <a:gd name="T4" fmla="*/ 2147483646 w 6"/>
              <a:gd name="T5" fmla="*/ 0 h 4"/>
              <a:gd name="T6" fmla="*/ 0 w 6"/>
              <a:gd name="T7" fmla="*/ 0 h 4"/>
              <a:gd name="T8" fmla="*/ 0 w 6"/>
              <a:gd name="T9" fmla="*/ 18771231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3"/>
                </a:moveTo>
                <a:lnTo>
                  <a:pt x="6" y="4"/>
                </a:lnTo>
                <a:lnTo>
                  <a:pt x="6" y="0"/>
                </a:lnTo>
                <a:lnTo>
                  <a:pt x="0" y="0"/>
                </a:lnTo>
                <a:lnTo>
                  <a:pt x="0" y="3"/>
                </a:lnTo>
                <a:close/>
              </a:path>
            </a:pathLst>
          </a:custGeom>
          <a:noFill/>
          <a:ln w="3175" cmpd="sng">
            <a:solidFill>
              <a:srgbClr val="000000"/>
            </a:solidFill>
            <a:prstDash val="solid"/>
            <a:round/>
            <a:headEnd/>
            <a:tailEnd/>
          </a:ln>
        </p:spPr>
        <p:txBody>
          <a:bodyPr/>
          <a:lstStyle/>
          <a:p>
            <a:endParaRPr lang="en-US"/>
          </a:p>
        </p:txBody>
      </p:sp>
      <p:sp>
        <p:nvSpPr>
          <p:cNvPr id="34328" name="Freeform 536"/>
          <p:cNvSpPr>
            <a:spLocks/>
          </p:cNvSpPr>
          <p:nvPr/>
        </p:nvSpPr>
        <p:spPr bwMode="auto">
          <a:xfrm>
            <a:off x="4040188" y="1981200"/>
            <a:ext cx="142875" cy="149225"/>
          </a:xfrm>
          <a:custGeom>
            <a:avLst/>
            <a:gdLst>
              <a:gd name="T0" fmla="*/ 2147483646 w 179"/>
              <a:gd name="T1" fmla="*/ 2147483646 h 189"/>
              <a:gd name="T2" fmla="*/ 2147483646 w 179"/>
              <a:gd name="T3" fmla="*/ 2147483646 h 189"/>
              <a:gd name="T4" fmla="*/ 2147483646 w 179"/>
              <a:gd name="T5" fmla="*/ 2147483646 h 189"/>
              <a:gd name="T6" fmla="*/ 2147483646 w 179"/>
              <a:gd name="T7" fmla="*/ 2147483646 h 189"/>
              <a:gd name="T8" fmla="*/ 2147483646 w 179"/>
              <a:gd name="T9" fmla="*/ 2147483646 h 189"/>
              <a:gd name="T10" fmla="*/ 2147483646 w 179"/>
              <a:gd name="T11" fmla="*/ 2147483646 h 189"/>
              <a:gd name="T12" fmla="*/ 2147483646 w 179"/>
              <a:gd name="T13" fmla="*/ 2147483646 h 189"/>
              <a:gd name="T14" fmla="*/ 2147483646 w 179"/>
              <a:gd name="T15" fmla="*/ 2147483646 h 189"/>
              <a:gd name="T16" fmla="*/ 2147483646 w 179"/>
              <a:gd name="T17" fmla="*/ 2147483646 h 189"/>
              <a:gd name="T18" fmla="*/ 2147483646 w 179"/>
              <a:gd name="T19" fmla="*/ 2147483646 h 189"/>
              <a:gd name="T20" fmla="*/ 2147483646 w 179"/>
              <a:gd name="T21" fmla="*/ 2147483646 h 189"/>
              <a:gd name="T22" fmla="*/ 2147483646 w 179"/>
              <a:gd name="T23" fmla="*/ 2147483646 h 189"/>
              <a:gd name="T24" fmla="*/ 2147483646 w 179"/>
              <a:gd name="T25" fmla="*/ 2147483646 h 189"/>
              <a:gd name="T26" fmla="*/ 2147483646 w 179"/>
              <a:gd name="T27" fmla="*/ 2147483646 h 189"/>
              <a:gd name="T28" fmla="*/ 2147483646 w 179"/>
              <a:gd name="T29" fmla="*/ 2147483646 h 189"/>
              <a:gd name="T30" fmla="*/ 2147483646 w 179"/>
              <a:gd name="T31" fmla="*/ 2147483646 h 189"/>
              <a:gd name="T32" fmla="*/ 2147483646 w 179"/>
              <a:gd name="T33" fmla="*/ 2147483646 h 189"/>
              <a:gd name="T34" fmla="*/ 2147483646 w 179"/>
              <a:gd name="T35" fmla="*/ 2147483646 h 189"/>
              <a:gd name="T36" fmla="*/ 2147483646 w 179"/>
              <a:gd name="T37" fmla="*/ 2147483646 h 189"/>
              <a:gd name="T38" fmla="*/ 2147483646 w 179"/>
              <a:gd name="T39" fmla="*/ 2147483646 h 189"/>
              <a:gd name="T40" fmla="*/ 2147483646 w 179"/>
              <a:gd name="T41" fmla="*/ 2147483646 h 189"/>
              <a:gd name="T42" fmla="*/ 2147483646 w 179"/>
              <a:gd name="T43" fmla="*/ 2147483646 h 189"/>
              <a:gd name="T44" fmla="*/ 2147483646 w 179"/>
              <a:gd name="T45" fmla="*/ 2147483646 h 189"/>
              <a:gd name="T46" fmla="*/ 2147483646 w 179"/>
              <a:gd name="T47" fmla="*/ 2147483646 h 189"/>
              <a:gd name="T48" fmla="*/ 2147483646 w 179"/>
              <a:gd name="T49" fmla="*/ 2147483646 h 189"/>
              <a:gd name="T50" fmla="*/ 2147483646 w 179"/>
              <a:gd name="T51" fmla="*/ 2147483646 h 189"/>
              <a:gd name="T52" fmla="*/ 2147483646 w 179"/>
              <a:gd name="T53" fmla="*/ 2147483646 h 189"/>
              <a:gd name="T54" fmla="*/ 2147483646 w 179"/>
              <a:gd name="T55" fmla="*/ 2147483646 h 189"/>
              <a:gd name="T56" fmla="*/ 2147483646 w 179"/>
              <a:gd name="T57" fmla="*/ 2147483646 h 189"/>
              <a:gd name="T58" fmla="*/ 2147483646 w 179"/>
              <a:gd name="T59" fmla="*/ 2147483646 h 189"/>
              <a:gd name="T60" fmla="*/ 2147483646 w 179"/>
              <a:gd name="T61" fmla="*/ 2147483646 h 189"/>
              <a:gd name="T62" fmla="*/ 2147483646 w 179"/>
              <a:gd name="T63" fmla="*/ 2147483646 h 189"/>
              <a:gd name="T64" fmla="*/ 2147483646 w 179"/>
              <a:gd name="T65" fmla="*/ 984332315 h 189"/>
              <a:gd name="T66" fmla="*/ 2147483646 w 179"/>
              <a:gd name="T67" fmla="*/ 2147483646 h 189"/>
              <a:gd name="T68" fmla="*/ 2147483646 w 179"/>
              <a:gd name="T69" fmla="*/ 2147483646 h 189"/>
              <a:gd name="T70" fmla="*/ 2147483646 w 179"/>
              <a:gd name="T71" fmla="*/ 2147483646 h 189"/>
              <a:gd name="T72" fmla="*/ 2147483646 w 179"/>
              <a:gd name="T73" fmla="*/ 2147483646 h 189"/>
              <a:gd name="T74" fmla="*/ 2147483646 w 179"/>
              <a:gd name="T75" fmla="*/ 2147483646 h 189"/>
              <a:gd name="T76" fmla="*/ 2147483646 w 179"/>
              <a:gd name="T77" fmla="*/ 2147483646 h 189"/>
              <a:gd name="T78" fmla="*/ 2147483646 w 179"/>
              <a:gd name="T79" fmla="*/ 2147483646 h 189"/>
              <a:gd name="T80" fmla="*/ 2147483646 w 179"/>
              <a:gd name="T81" fmla="*/ 2147483646 h 189"/>
              <a:gd name="T82" fmla="*/ 2147483646 w 179"/>
              <a:gd name="T83" fmla="*/ 2147483646 h 189"/>
              <a:gd name="T84" fmla="*/ 2147483646 w 179"/>
              <a:gd name="T85" fmla="*/ 2147483646 h 189"/>
              <a:gd name="T86" fmla="*/ 2147483646 w 179"/>
              <a:gd name="T87" fmla="*/ 2147483646 h 189"/>
              <a:gd name="T88" fmla="*/ 2147483646 w 179"/>
              <a:gd name="T89" fmla="*/ 2147483646 h 189"/>
              <a:gd name="T90" fmla="*/ 2147483646 w 179"/>
              <a:gd name="T91" fmla="*/ 2147483646 h 189"/>
              <a:gd name="T92" fmla="*/ 2147483646 w 179"/>
              <a:gd name="T93" fmla="*/ 2147483646 h 189"/>
              <a:gd name="T94" fmla="*/ 2147483646 w 179"/>
              <a:gd name="T95" fmla="*/ 2147483646 h 189"/>
              <a:gd name="T96" fmla="*/ 2147483646 w 179"/>
              <a:gd name="T97" fmla="*/ 2147483646 h 189"/>
              <a:gd name="T98" fmla="*/ 2147483646 w 179"/>
              <a:gd name="T99" fmla="*/ 2147483646 h 189"/>
              <a:gd name="T100" fmla="*/ 2147483646 w 179"/>
              <a:gd name="T101" fmla="*/ 2147483646 h 189"/>
              <a:gd name="T102" fmla="*/ 2147483646 w 179"/>
              <a:gd name="T103" fmla="*/ 2147483646 h 189"/>
              <a:gd name="T104" fmla="*/ 2147483646 w 179"/>
              <a:gd name="T105" fmla="*/ 2147483646 h 189"/>
              <a:gd name="T106" fmla="*/ 2147483646 w 179"/>
              <a:gd name="T107" fmla="*/ 2147483646 h 189"/>
              <a:gd name="T108" fmla="*/ 2147483646 w 179"/>
              <a:gd name="T109" fmla="*/ 2147483646 h 189"/>
              <a:gd name="T110" fmla="*/ 2147483646 w 179"/>
              <a:gd name="T111" fmla="*/ 2147483646 h 189"/>
              <a:gd name="T112" fmla="*/ 2147483646 w 179"/>
              <a:gd name="T113" fmla="*/ 2147483646 h 189"/>
              <a:gd name="T114" fmla="*/ 2147483646 w 179"/>
              <a:gd name="T115" fmla="*/ 2147483646 h 189"/>
              <a:gd name="T116" fmla="*/ 2147483646 w 179"/>
              <a:gd name="T117" fmla="*/ 2147483646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9" h="189">
                <a:moveTo>
                  <a:pt x="90" y="183"/>
                </a:moveTo>
                <a:lnTo>
                  <a:pt x="91" y="181"/>
                </a:lnTo>
                <a:lnTo>
                  <a:pt x="92" y="181"/>
                </a:lnTo>
                <a:lnTo>
                  <a:pt x="93" y="181"/>
                </a:lnTo>
                <a:lnTo>
                  <a:pt x="93" y="180"/>
                </a:lnTo>
                <a:lnTo>
                  <a:pt x="92" y="180"/>
                </a:lnTo>
                <a:lnTo>
                  <a:pt x="91" y="180"/>
                </a:lnTo>
                <a:lnTo>
                  <a:pt x="88" y="181"/>
                </a:lnTo>
                <a:lnTo>
                  <a:pt x="87" y="180"/>
                </a:lnTo>
                <a:lnTo>
                  <a:pt x="86" y="179"/>
                </a:lnTo>
                <a:lnTo>
                  <a:pt x="86" y="177"/>
                </a:lnTo>
                <a:lnTo>
                  <a:pt x="86" y="174"/>
                </a:lnTo>
                <a:lnTo>
                  <a:pt x="86" y="173"/>
                </a:lnTo>
                <a:lnTo>
                  <a:pt x="87" y="173"/>
                </a:lnTo>
                <a:lnTo>
                  <a:pt x="88" y="173"/>
                </a:lnTo>
                <a:lnTo>
                  <a:pt x="88" y="174"/>
                </a:lnTo>
                <a:lnTo>
                  <a:pt x="88" y="176"/>
                </a:lnTo>
                <a:lnTo>
                  <a:pt x="88" y="174"/>
                </a:lnTo>
                <a:lnTo>
                  <a:pt x="88" y="173"/>
                </a:lnTo>
                <a:lnTo>
                  <a:pt x="90" y="173"/>
                </a:lnTo>
                <a:lnTo>
                  <a:pt x="91" y="173"/>
                </a:lnTo>
                <a:lnTo>
                  <a:pt x="92" y="172"/>
                </a:lnTo>
                <a:lnTo>
                  <a:pt x="92" y="171"/>
                </a:lnTo>
                <a:lnTo>
                  <a:pt x="93" y="171"/>
                </a:lnTo>
                <a:lnTo>
                  <a:pt x="92" y="171"/>
                </a:lnTo>
                <a:lnTo>
                  <a:pt x="91" y="171"/>
                </a:lnTo>
                <a:lnTo>
                  <a:pt x="91" y="170"/>
                </a:lnTo>
                <a:lnTo>
                  <a:pt x="91" y="168"/>
                </a:lnTo>
                <a:lnTo>
                  <a:pt x="92" y="167"/>
                </a:lnTo>
                <a:lnTo>
                  <a:pt x="93" y="167"/>
                </a:lnTo>
                <a:lnTo>
                  <a:pt x="93" y="166"/>
                </a:lnTo>
                <a:lnTo>
                  <a:pt x="94" y="166"/>
                </a:lnTo>
                <a:lnTo>
                  <a:pt x="93" y="166"/>
                </a:lnTo>
                <a:lnTo>
                  <a:pt x="93" y="165"/>
                </a:lnTo>
                <a:lnTo>
                  <a:pt x="92" y="165"/>
                </a:lnTo>
                <a:lnTo>
                  <a:pt x="94" y="164"/>
                </a:lnTo>
                <a:lnTo>
                  <a:pt x="92" y="165"/>
                </a:lnTo>
                <a:lnTo>
                  <a:pt x="91" y="166"/>
                </a:lnTo>
                <a:lnTo>
                  <a:pt x="90" y="166"/>
                </a:lnTo>
                <a:lnTo>
                  <a:pt x="88" y="166"/>
                </a:lnTo>
                <a:lnTo>
                  <a:pt x="88" y="165"/>
                </a:lnTo>
                <a:lnTo>
                  <a:pt x="88" y="164"/>
                </a:lnTo>
                <a:lnTo>
                  <a:pt x="87" y="165"/>
                </a:lnTo>
                <a:lnTo>
                  <a:pt x="86" y="166"/>
                </a:lnTo>
                <a:lnTo>
                  <a:pt x="85" y="167"/>
                </a:lnTo>
                <a:lnTo>
                  <a:pt x="84" y="167"/>
                </a:lnTo>
                <a:lnTo>
                  <a:pt x="84" y="168"/>
                </a:lnTo>
                <a:lnTo>
                  <a:pt x="83" y="167"/>
                </a:lnTo>
                <a:lnTo>
                  <a:pt x="81" y="166"/>
                </a:lnTo>
                <a:lnTo>
                  <a:pt x="81" y="165"/>
                </a:lnTo>
                <a:lnTo>
                  <a:pt x="83" y="165"/>
                </a:lnTo>
                <a:lnTo>
                  <a:pt x="83" y="164"/>
                </a:lnTo>
                <a:lnTo>
                  <a:pt x="83" y="162"/>
                </a:lnTo>
                <a:lnTo>
                  <a:pt x="81" y="164"/>
                </a:lnTo>
                <a:lnTo>
                  <a:pt x="81" y="165"/>
                </a:lnTo>
                <a:lnTo>
                  <a:pt x="80" y="165"/>
                </a:lnTo>
                <a:lnTo>
                  <a:pt x="79" y="165"/>
                </a:lnTo>
                <a:lnTo>
                  <a:pt x="79" y="164"/>
                </a:lnTo>
                <a:lnTo>
                  <a:pt x="78" y="162"/>
                </a:lnTo>
                <a:lnTo>
                  <a:pt x="77" y="161"/>
                </a:lnTo>
                <a:lnTo>
                  <a:pt x="77" y="160"/>
                </a:lnTo>
                <a:lnTo>
                  <a:pt x="77" y="159"/>
                </a:lnTo>
                <a:lnTo>
                  <a:pt x="75" y="158"/>
                </a:lnTo>
                <a:lnTo>
                  <a:pt x="74" y="157"/>
                </a:lnTo>
                <a:lnTo>
                  <a:pt x="73" y="157"/>
                </a:lnTo>
                <a:lnTo>
                  <a:pt x="73" y="155"/>
                </a:lnTo>
                <a:lnTo>
                  <a:pt x="72" y="154"/>
                </a:lnTo>
                <a:lnTo>
                  <a:pt x="72" y="153"/>
                </a:lnTo>
                <a:lnTo>
                  <a:pt x="71" y="153"/>
                </a:lnTo>
                <a:lnTo>
                  <a:pt x="71" y="152"/>
                </a:lnTo>
                <a:lnTo>
                  <a:pt x="72" y="151"/>
                </a:lnTo>
                <a:lnTo>
                  <a:pt x="72" y="149"/>
                </a:lnTo>
                <a:lnTo>
                  <a:pt x="72" y="148"/>
                </a:lnTo>
                <a:lnTo>
                  <a:pt x="72" y="147"/>
                </a:lnTo>
                <a:lnTo>
                  <a:pt x="73" y="145"/>
                </a:lnTo>
                <a:lnTo>
                  <a:pt x="74" y="144"/>
                </a:lnTo>
                <a:lnTo>
                  <a:pt x="75" y="144"/>
                </a:lnTo>
                <a:lnTo>
                  <a:pt x="77" y="142"/>
                </a:lnTo>
                <a:lnTo>
                  <a:pt x="75" y="141"/>
                </a:lnTo>
                <a:lnTo>
                  <a:pt x="77" y="140"/>
                </a:lnTo>
                <a:lnTo>
                  <a:pt x="77" y="139"/>
                </a:lnTo>
                <a:lnTo>
                  <a:pt x="79" y="138"/>
                </a:lnTo>
                <a:lnTo>
                  <a:pt x="80" y="138"/>
                </a:lnTo>
                <a:lnTo>
                  <a:pt x="80" y="139"/>
                </a:lnTo>
                <a:lnTo>
                  <a:pt x="80" y="138"/>
                </a:lnTo>
                <a:lnTo>
                  <a:pt x="81" y="138"/>
                </a:lnTo>
                <a:lnTo>
                  <a:pt x="80" y="138"/>
                </a:lnTo>
                <a:lnTo>
                  <a:pt x="80" y="136"/>
                </a:lnTo>
                <a:lnTo>
                  <a:pt x="81" y="136"/>
                </a:lnTo>
                <a:lnTo>
                  <a:pt x="83" y="135"/>
                </a:lnTo>
                <a:lnTo>
                  <a:pt x="84" y="135"/>
                </a:lnTo>
                <a:lnTo>
                  <a:pt x="83" y="135"/>
                </a:lnTo>
                <a:lnTo>
                  <a:pt x="80" y="135"/>
                </a:lnTo>
                <a:lnTo>
                  <a:pt x="79" y="135"/>
                </a:lnTo>
                <a:lnTo>
                  <a:pt x="78" y="135"/>
                </a:lnTo>
                <a:lnTo>
                  <a:pt x="77" y="134"/>
                </a:lnTo>
                <a:lnTo>
                  <a:pt x="75" y="135"/>
                </a:lnTo>
                <a:lnTo>
                  <a:pt x="73" y="135"/>
                </a:lnTo>
                <a:lnTo>
                  <a:pt x="72" y="134"/>
                </a:lnTo>
                <a:lnTo>
                  <a:pt x="72" y="139"/>
                </a:lnTo>
                <a:lnTo>
                  <a:pt x="70" y="139"/>
                </a:lnTo>
                <a:lnTo>
                  <a:pt x="68" y="139"/>
                </a:lnTo>
                <a:lnTo>
                  <a:pt x="66" y="140"/>
                </a:lnTo>
                <a:lnTo>
                  <a:pt x="66" y="139"/>
                </a:lnTo>
                <a:lnTo>
                  <a:pt x="66" y="140"/>
                </a:lnTo>
                <a:lnTo>
                  <a:pt x="65" y="140"/>
                </a:lnTo>
                <a:lnTo>
                  <a:pt x="65" y="141"/>
                </a:lnTo>
                <a:lnTo>
                  <a:pt x="61" y="142"/>
                </a:lnTo>
                <a:lnTo>
                  <a:pt x="59" y="142"/>
                </a:lnTo>
                <a:lnTo>
                  <a:pt x="58" y="141"/>
                </a:lnTo>
                <a:lnTo>
                  <a:pt x="58" y="142"/>
                </a:lnTo>
                <a:lnTo>
                  <a:pt x="55" y="142"/>
                </a:lnTo>
                <a:lnTo>
                  <a:pt x="54" y="140"/>
                </a:lnTo>
                <a:lnTo>
                  <a:pt x="53" y="140"/>
                </a:lnTo>
                <a:lnTo>
                  <a:pt x="51" y="140"/>
                </a:lnTo>
                <a:lnTo>
                  <a:pt x="49" y="138"/>
                </a:lnTo>
                <a:lnTo>
                  <a:pt x="48" y="139"/>
                </a:lnTo>
                <a:lnTo>
                  <a:pt x="48" y="140"/>
                </a:lnTo>
                <a:lnTo>
                  <a:pt x="51" y="141"/>
                </a:lnTo>
                <a:lnTo>
                  <a:pt x="51" y="145"/>
                </a:lnTo>
                <a:lnTo>
                  <a:pt x="49" y="146"/>
                </a:lnTo>
                <a:lnTo>
                  <a:pt x="43" y="144"/>
                </a:lnTo>
                <a:lnTo>
                  <a:pt x="43" y="142"/>
                </a:lnTo>
                <a:lnTo>
                  <a:pt x="41" y="141"/>
                </a:lnTo>
                <a:lnTo>
                  <a:pt x="40" y="141"/>
                </a:lnTo>
                <a:lnTo>
                  <a:pt x="39" y="140"/>
                </a:lnTo>
                <a:lnTo>
                  <a:pt x="36" y="139"/>
                </a:lnTo>
                <a:lnTo>
                  <a:pt x="34" y="140"/>
                </a:lnTo>
                <a:lnTo>
                  <a:pt x="33" y="141"/>
                </a:lnTo>
                <a:lnTo>
                  <a:pt x="35" y="146"/>
                </a:lnTo>
                <a:lnTo>
                  <a:pt x="35" y="147"/>
                </a:lnTo>
                <a:lnTo>
                  <a:pt x="35" y="148"/>
                </a:lnTo>
                <a:lnTo>
                  <a:pt x="34" y="147"/>
                </a:lnTo>
                <a:lnTo>
                  <a:pt x="33" y="147"/>
                </a:lnTo>
                <a:lnTo>
                  <a:pt x="33" y="145"/>
                </a:lnTo>
                <a:lnTo>
                  <a:pt x="32" y="142"/>
                </a:lnTo>
                <a:lnTo>
                  <a:pt x="28" y="140"/>
                </a:lnTo>
                <a:lnTo>
                  <a:pt x="27" y="139"/>
                </a:lnTo>
                <a:lnTo>
                  <a:pt x="26" y="138"/>
                </a:lnTo>
                <a:lnTo>
                  <a:pt x="27" y="134"/>
                </a:lnTo>
                <a:lnTo>
                  <a:pt x="28" y="133"/>
                </a:lnTo>
                <a:lnTo>
                  <a:pt x="29" y="135"/>
                </a:lnTo>
                <a:lnTo>
                  <a:pt x="29" y="136"/>
                </a:lnTo>
                <a:lnTo>
                  <a:pt x="30" y="138"/>
                </a:lnTo>
                <a:lnTo>
                  <a:pt x="32" y="136"/>
                </a:lnTo>
                <a:lnTo>
                  <a:pt x="32" y="128"/>
                </a:lnTo>
                <a:lnTo>
                  <a:pt x="33" y="128"/>
                </a:lnTo>
                <a:lnTo>
                  <a:pt x="35" y="125"/>
                </a:lnTo>
                <a:lnTo>
                  <a:pt x="36" y="122"/>
                </a:lnTo>
                <a:lnTo>
                  <a:pt x="36" y="121"/>
                </a:lnTo>
                <a:lnTo>
                  <a:pt x="38" y="120"/>
                </a:lnTo>
                <a:lnTo>
                  <a:pt x="39" y="119"/>
                </a:lnTo>
                <a:lnTo>
                  <a:pt x="41" y="117"/>
                </a:lnTo>
                <a:lnTo>
                  <a:pt x="42" y="115"/>
                </a:lnTo>
                <a:lnTo>
                  <a:pt x="41" y="114"/>
                </a:lnTo>
                <a:lnTo>
                  <a:pt x="41" y="113"/>
                </a:lnTo>
                <a:lnTo>
                  <a:pt x="40" y="112"/>
                </a:lnTo>
                <a:lnTo>
                  <a:pt x="39" y="110"/>
                </a:lnTo>
                <a:lnTo>
                  <a:pt x="36" y="110"/>
                </a:lnTo>
                <a:lnTo>
                  <a:pt x="35" y="109"/>
                </a:lnTo>
                <a:lnTo>
                  <a:pt x="35" y="108"/>
                </a:lnTo>
                <a:lnTo>
                  <a:pt x="35" y="107"/>
                </a:lnTo>
                <a:lnTo>
                  <a:pt x="36" y="107"/>
                </a:lnTo>
                <a:lnTo>
                  <a:pt x="36" y="106"/>
                </a:lnTo>
                <a:lnTo>
                  <a:pt x="35" y="103"/>
                </a:lnTo>
                <a:lnTo>
                  <a:pt x="35" y="101"/>
                </a:lnTo>
                <a:lnTo>
                  <a:pt x="36" y="98"/>
                </a:lnTo>
                <a:lnTo>
                  <a:pt x="39" y="98"/>
                </a:lnTo>
                <a:lnTo>
                  <a:pt x="42" y="100"/>
                </a:lnTo>
                <a:lnTo>
                  <a:pt x="46" y="100"/>
                </a:lnTo>
                <a:lnTo>
                  <a:pt x="43" y="100"/>
                </a:lnTo>
                <a:lnTo>
                  <a:pt x="40" y="97"/>
                </a:lnTo>
                <a:lnTo>
                  <a:pt x="38" y="96"/>
                </a:lnTo>
                <a:lnTo>
                  <a:pt x="40" y="97"/>
                </a:lnTo>
                <a:lnTo>
                  <a:pt x="36" y="98"/>
                </a:lnTo>
                <a:lnTo>
                  <a:pt x="36" y="95"/>
                </a:lnTo>
                <a:lnTo>
                  <a:pt x="39" y="91"/>
                </a:lnTo>
                <a:lnTo>
                  <a:pt x="35" y="96"/>
                </a:lnTo>
                <a:lnTo>
                  <a:pt x="35" y="97"/>
                </a:lnTo>
                <a:lnTo>
                  <a:pt x="35" y="101"/>
                </a:lnTo>
                <a:lnTo>
                  <a:pt x="34" y="102"/>
                </a:lnTo>
                <a:lnTo>
                  <a:pt x="33" y="102"/>
                </a:lnTo>
                <a:lnTo>
                  <a:pt x="32" y="102"/>
                </a:lnTo>
                <a:lnTo>
                  <a:pt x="30" y="100"/>
                </a:lnTo>
                <a:lnTo>
                  <a:pt x="30" y="101"/>
                </a:lnTo>
                <a:lnTo>
                  <a:pt x="27" y="100"/>
                </a:lnTo>
                <a:lnTo>
                  <a:pt x="26" y="100"/>
                </a:lnTo>
                <a:lnTo>
                  <a:pt x="26" y="101"/>
                </a:lnTo>
                <a:lnTo>
                  <a:pt x="27" y="103"/>
                </a:lnTo>
                <a:lnTo>
                  <a:pt x="23" y="102"/>
                </a:lnTo>
                <a:lnTo>
                  <a:pt x="22" y="101"/>
                </a:lnTo>
                <a:lnTo>
                  <a:pt x="23" y="97"/>
                </a:lnTo>
                <a:lnTo>
                  <a:pt x="27" y="94"/>
                </a:lnTo>
                <a:lnTo>
                  <a:pt x="23" y="95"/>
                </a:lnTo>
                <a:lnTo>
                  <a:pt x="21" y="97"/>
                </a:lnTo>
                <a:lnTo>
                  <a:pt x="21" y="96"/>
                </a:lnTo>
                <a:lnTo>
                  <a:pt x="21" y="98"/>
                </a:lnTo>
                <a:lnTo>
                  <a:pt x="21" y="102"/>
                </a:lnTo>
                <a:lnTo>
                  <a:pt x="23" y="104"/>
                </a:lnTo>
                <a:lnTo>
                  <a:pt x="23" y="106"/>
                </a:lnTo>
                <a:lnTo>
                  <a:pt x="20" y="107"/>
                </a:lnTo>
                <a:lnTo>
                  <a:pt x="19" y="110"/>
                </a:lnTo>
                <a:lnTo>
                  <a:pt x="19" y="113"/>
                </a:lnTo>
                <a:lnTo>
                  <a:pt x="17" y="113"/>
                </a:lnTo>
                <a:lnTo>
                  <a:pt x="15" y="119"/>
                </a:lnTo>
                <a:lnTo>
                  <a:pt x="17" y="120"/>
                </a:lnTo>
                <a:lnTo>
                  <a:pt x="15" y="122"/>
                </a:lnTo>
                <a:lnTo>
                  <a:pt x="11" y="123"/>
                </a:lnTo>
                <a:lnTo>
                  <a:pt x="9" y="122"/>
                </a:lnTo>
                <a:lnTo>
                  <a:pt x="9" y="120"/>
                </a:lnTo>
                <a:lnTo>
                  <a:pt x="10" y="119"/>
                </a:lnTo>
                <a:lnTo>
                  <a:pt x="11" y="117"/>
                </a:lnTo>
                <a:lnTo>
                  <a:pt x="11" y="113"/>
                </a:lnTo>
                <a:lnTo>
                  <a:pt x="13" y="113"/>
                </a:lnTo>
                <a:lnTo>
                  <a:pt x="13" y="110"/>
                </a:lnTo>
                <a:lnTo>
                  <a:pt x="14" y="109"/>
                </a:lnTo>
                <a:lnTo>
                  <a:pt x="15" y="106"/>
                </a:lnTo>
                <a:lnTo>
                  <a:pt x="19" y="103"/>
                </a:lnTo>
                <a:lnTo>
                  <a:pt x="15" y="106"/>
                </a:lnTo>
                <a:lnTo>
                  <a:pt x="15" y="104"/>
                </a:lnTo>
                <a:lnTo>
                  <a:pt x="14" y="104"/>
                </a:lnTo>
                <a:lnTo>
                  <a:pt x="15" y="101"/>
                </a:lnTo>
                <a:lnTo>
                  <a:pt x="16" y="100"/>
                </a:lnTo>
                <a:lnTo>
                  <a:pt x="13" y="101"/>
                </a:lnTo>
                <a:lnTo>
                  <a:pt x="13" y="100"/>
                </a:lnTo>
                <a:lnTo>
                  <a:pt x="13" y="98"/>
                </a:lnTo>
                <a:lnTo>
                  <a:pt x="15" y="96"/>
                </a:lnTo>
                <a:lnTo>
                  <a:pt x="16" y="94"/>
                </a:lnTo>
                <a:lnTo>
                  <a:pt x="17" y="95"/>
                </a:lnTo>
                <a:lnTo>
                  <a:pt x="17" y="94"/>
                </a:lnTo>
                <a:lnTo>
                  <a:pt x="19" y="93"/>
                </a:lnTo>
                <a:lnTo>
                  <a:pt x="17" y="91"/>
                </a:lnTo>
                <a:lnTo>
                  <a:pt x="16" y="93"/>
                </a:lnTo>
                <a:lnTo>
                  <a:pt x="16" y="91"/>
                </a:lnTo>
                <a:lnTo>
                  <a:pt x="17" y="89"/>
                </a:lnTo>
                <a:lnTo>
                  <a:pt x="19" y="88"/>
                </a:lnTo>
                <a:lnTo>
                  <a:pt x="16" y="89"/>
                </a:lnTo>
                <a:lnTo>
                  <a:pt x="14" y="87"/>
                </a:lnTo>
                <a:lnTo>
                  <a:pt x="15" y="85"/>
                </a:lnTo>
                <a:lnTo>
                  <a:pt x="19" y="84"/>
                </a:lnTo>
                <a:lnTo>
                  <a:pt x="19" y="83"/>
                </a:lnTo>
                <a:lnTo>
                  <a:pt x="20" y="82"/>
                </a:lnTo>
                <a:lnTo>
                  <a:pt x="22" y="81"/>
                </a:lnTo>
                <a:lnTo>
                  <a:pt x="22" y="80"/>
                </a:lnTo>
                <a:lnTo>
                  <a:pt x="20" y="80"/>
                </a:lnTo>
                <a:lnTo>
                  <a:pt x="21" y="78"/>
                </a:lnTo>
                <a:lnTo>
                  <a:pt x="23" y="76"/>
                </a:lnTo>
                <a:lnTo>
                  <a:pt x="25" y="75"/>
                </a:lnTo>
                <a:lnTo>
                  <a:pt x="25" y="74"/>
                </a:lnTo>
                <a:lnTo>
                  <a:pt x="30" y="71"/>
                </a:lnTo>
                <a:lnTo>
                  <a:pt x="28" y="71"/>
                </a:lnTo>
                <a:lnTo>
                  <a:pt x="29" y="69"/>
                </a:lnTo>
                <a:lnTo>
                  <a:pt x="21" y="74"/>
                </a:lnTo>
                <a:lnTo>
                  <a:pt x="17" y="78"/>
                </a:lnTo>
                <a:lnTo>
                  <a:pt x="14" y="80"/>
                </a:lnTo>
                <a:lnTo>
                  <a:pt x="8" y="77"/>
                </a:lnTo>
                <a:lnTo>
                  <a:pt x="6" y="74"/>
                </a:lnTo>
                <a:lnTo>
                  <a:pt x="8" y="74"/>
                </a:lnTo>
                <a:lnTo>
                  <a:pt x="10" y="75"/>
                </a:lnTo>
                <a:lnTo>
                  <a:pt x="9" y="74"/>
                </a:lnTo>
                <a:lnTo>
                  <a:pt x="13" y="72"/>
                </a:lnTo>
                <a:lnTo>
                  <a:pt x="0" y="72"/>
                </a:lnTo>
                <a:lnTo>
                  <a:pt x="0" y="71"/>
                </a:lnTo>
                <a:lnTo>
                  <a:pt x="7" y="69"/>
                </a:lnTo>
                <a:lnTo>
                  <a:pt x="8" y="70"/>
                </a:lnTo>
                <a:lnTo>
                  <a:pt x="9" y="69"/>
                </a:lnTo>
                <a:lnTo>
                  <a:pt x="11" y="69"/>
                </a:lnTo>
                <a:lnTo>
                  <a:pt x="9" y="66"/>
                </a:lnTo>
                <a:lnTo>
                  <a:pt x="13" y="66"/>
                </a:lnTo>
                <a:lnTo>
                  <a:pt x="11" y="66"/>
                </a:lnTo>
                <a:lnTo>
                  <a:pt x="13" y="65"/>
                </a:lnTo>
                <a:lnTo>
                  <a:pt x="8" y="65"/>
                </a:lnTo>
                <a:lnTo>
                  <a:pt x="9" y="65"/>
                </a:lnTo>
                <a:lnTo>
                  <a:pt x="10" y="61"/>
                </a:lnTo>
                <a:lnTo>
                  <a:pt x="16" y="62"/>
                </a:lnTo>
                <a:lnTo>
                  <a:pt x="13" y="59"/>
                </a:lnTo>
                <a:lnTo>
                  <a:pt x="14" y="57"/>
                </a:lnTo>
                <a:lnTo>
                  <a:pt x="21" y="57"/>
                </a:lnTo>
                <a:lnTo>
                  <a:pt x="15" y="56"/>
                </a:lnTo>
                <a:lnTo>
                  <a:pt x="15" y="55"/>
                </a:lnTo>
                <a:lnTo>
                  <a:pt x="16" y="53"/>
                </a:lnTo>
                <a:lnTo>
                  <a:pt x="16" y="52"/>
                </a:lnTo>
                <a:lnTo>
                  <a:pt x="20" y="51"/>
                </a:lnTo>
                <a:lnTo>
                  <a:pt x="13" y="51"/>
                </a:lnTo>
                <a:lnTo>
                  <a:pt x="19" y="49"/>
                </a:lnTo>
                <a:lnTo>
                  <a:pt x="16" y="48"/>
                </a:lnTo>
                <a:lnTo>
                  <a:pt x="17" y="46"/>
                </a:lnTo>
                <a:lnTo>
                  <a:pt x="11" y="49"/>
                </a:lnTo>
                <a:lnTo>
                  <a:pt x="10" y="45"/>
                </a:lnTo>
                <a:lnTo>
                  <a:pt x="11" y="40"/>
                </a:lnTo>
                <a:lnTo>
                  <a:pt x="15" y="42"/>
                </a:lnTo>
                <a:lnTo>
                  <a:pt x="16" y="43"/>
                </a:lnTo>
                <a:lnTo>
                  <a:pt x="16" y="42"/>
                </a:lnTo>
                <a:lnTo>
                  <a:pt x="20" y="42"/>
                </a:lnTo>
                <a:lnTo>
                  <a:pt x="16" y="42"/>
                </a:lnTo>
                <a:lnTo>
                  <a:pt x="14" y="39"/>
                </a:lnTo>
                <a:lnTo>
                  <a:pt x="11" y="38"/>
                </a:lnTo>
                <a:lnTo>
                  <a:pt x="13" y="36"/>
                </a:lnTo>
                <a:lnTo>
                  <a:pt x="16" y="36"/>
                </a:lnTo>
                <a:lnTo>
                  <a:pt x="13" y="34"/>
                </a:lnTo>
                <a:lnTo>
                  <a:pt x="13" y="30"/>
                </a:lnTo>
                <a:lnTo>
                  <a:pt x="16" y="30"/>
                </a:lnTo>
                <a:lnTo>
                  <a:pt x="17" y="33"/>
                </a:lnTo>
                <a:lnTo>
                  <a:pt x="17" y="29"/>
                </a:lnTo>
                <a:lnTo>
                  <a:pt x="19" y="27"/>
                </a:lnTo>
                <a:lnTo>
                  <a:pt x="21" y="30"/>
                </a:lnTo>
                <a:lnTo>
                  <a:pt x="22" y="30"/>
                </a:lnTo>
                <a:lnTo>
                  <a:pt x="23" y="29"/>
                </a:lnTo>
                <a:lnTo>
                  <a:pt x="29" y="30"/>
                </a:lnTo>
                <a:lnTo>
                  <a:pt x="25" y="27"/>
                </a:lnTo>
                <a:lnTo>
                  <a:pt x="32" y="30"/>
                </a:lnTo>
                <a:lnTo>
                  <a:pt x="29" y="27"/>
                </a:lnTo>
                <a:lnTo>
                  <a:pt x="30" y="26"/>
                </a:lnTo>
                <a:lnTo>
                  <a:pt x="27" y="26"/>
                </a:lnTo>
                <a:lnTo>
                  <a:pt x="23" y="23"/>
                </a:lnTo>
                <a:lnTo>
                  <a:pt x="23" y="20"/>
                </a:lnTo>
                <a:lnTo>
                  <a:pt x="27" y="23"/>
                </a:lnTo>
                <a:lnTo>
                  <a:pt x="28" y="20"/>
                </a:lnTo>
                <a:lnTo>
                  <a:pt x="25" y="17"/>
                </a:lnTo>
                <a:lnTo>
                  <a:pt x="25" y="16"/>
                </a:lnTo>
                <a:lnTo>
                  <a:pt x="27" y="17"/>
                </a:lnTo>
                <a:lnTo>
                  <a:pt x="32" y="16"/>
                </a:lnTo>
                <a:lnTo>
                  <a:pt x="38" y="17"/>
                </a:lnTo>
                <a:lnTo>
                  <a:pt x="32" y="14"/>
                </a:lnTo>
                <a:lnTo>
                  <a:pt x="32" y="10"/>
                </a:lnTo>
                <a:lnTo>
                  <a:pt x="34" y="11"/>
                </a:lnTo>
                <a:lnTo>
                  <a:pt x="33" y="10"/>
                </a:lnTo>
                <a:lnTo>
                  <a:pt x="32" y="6"/>
                </a:lnTo>
                <a:lnTo>
                  <a:pt x="34" y="6"/>
                </a:lnTo>
                <a:lnTo>
                  <a:pt x="36" y="2"/>
                </a:lnTo>
                <a:lnTo>
                  <a:pt x="41" y="4"/>
                </a:lnTo>
                <a:lnTo>
                  <a:pt x="41" y="6"/>
                </a:lnTo>
                <a:lnTo>
                  <a:pt x="42" y="2"/>
                </a:lnTo>
                <a:lnTo>
                  <a:pt x="46" y="5"/>
                </a:lnTo>
                <a:lnTo>
                  <a:pt x="42" y="10"/>
                </a:lnTo>
                <a:lnTo>
                  <a:pt x="47" y="4"/>
                </a:lnTo>
                <a:lnTo>
                  <a:pt x="51" y="5"/>
                </a:lnTo>
                <a:lnTo>
                  <a:pt x="51" y="8"/>
                </a:lnTo>
                <a:lnTo>
                  <a:pt x="54" y="5"/>
                </a:lnTo>
                <a:lnTo>
                  <a:pt x="57" y="6"/>
                </a:lnTo>
                <a:lnTo>
                  <a:pt x="62" y="2"/>
                </a:lnTo>
                <a:lnTo>
                  <a:pt x="64" y="4"/>
                </a:lnTo>
                <a:lnTo>
                  <a:pt x="70" y="4"/>
                </a:lnTo>
                <a:lnTo>
                  <a:pt x="73" y="2"/>
                </a:lnTo>
                <a:lnTo>
                  <a:pt x="81" y="4"/>
                </a:lnTo>
                <a:lnTo>
                  <a:pt x="81" y="0"/>
                </a:lnTo>
                <a:lnTo>
                  <a:pt x="91" y="1"/>
                </a:lnTo>
                <a:lnTo>
                  <a:pt x="88" y="7"/>
                </a:lnTo>
                <a:lnTo>
                  <a:pt x="88" y="11"/>
                </a:lnTo>
                <a:lnTo>
                  <a:pt x="64" y="26"/>
                </a:lnTo>
                <a:lnTo>
                  <a:pt x="64" y="30"/>
                </a:lnTo>
                <a:lnTo>
                  <a:pt x="58" y="30"/>
                </a:lnTo>
                <a:lnTo>
                  <a:pt x="66" y="31"/>
                </a:lnTo>
                <a:lnTo>
                  <a:pt x="68" y="30"/>
                </a:lnTo>
                <a:lnTo>
                  <a:pt x="64" y="37"/>
                </a:lnTo>
                <a:lnTo>
                  <a:pt x="62" y="34"/>
                </a:lnTo>
                <a:lnTo>
                  <a:pt x="53" y="38"/>
                </a:lnTo>
                <a:lnTo>
                  <a:pt x="62" y="37"/>
                </a:lnTo>
                <a:lnTo>
                  <a:pt x="57" y="43"/>
                </a:lnTo>
                <a:lnTo>
                  <a:pt x="52" y="43"/>
                </a:lnTo>
                <a:lnTo>
                  <a:pt x="58" y="43"/>
                </a:lnTo>
                <a:lnTo>
                  <a:pt x="60" y="40"/>
                </a:lnTo>
                <a:lnTo>
                  <a:pt x="70" y="38"/>
                </a:lnTo>
                <a:lnTo>
                  <a:pt x="72" y="37"/>
                </a:lnTo>
                <a:lnTo>
                  <a:pt x="75" y="38"/>
                </a:lnTo>
                <a:lnTo>
                  <a:pt x="77" y="37"/>
                </a:lnTo>
                <a:lnTo>
                  <a:pt x="77" y="36"/>
                </a:lnTo>
                <a:lnTo>
                  <a:pt x="83" y="36"/>
                </a:lnTo>
                <a:lnTo>
                  <a:pt x="85" y="37"/>
                </a:lnTo>
                <a:lnTo>
                  <a:pt x="90" y="37"/>
                </a:lnTo>
                <a:lnTo>
                  <a:pt x="93" y="36"/>
                </a:lnTo>
                <a:lnTo>
                  <a:pt x="94" y="36"/>
                </a:lnTo>
                <a:lnTo>
                  <a:pt x="99" y="37"/>
                </a:lnTo>
                <a:lnTo>
                  <a:pt x="100" y="37"/>
                </a:lnTo>
                <a:lnTo>
                  <a:pt x="103" y="37"/>
                </a:lnTo>
                <a:lnTo>
                  <a:pt x="104" y="37"/>
                </a:lnTo>
                <a:lnTo>
                  <a:pt x="106" y="37"/>
                </a:lnTo>
                <a:lnTo>
                  <a:pt x="109" y="37"/>
                </a:lnTo>
                <a:lnTo>
                  <a:pt x="110" y="37"/>
                </a:lnTo>
                <a:lnTo>
                  <a:pt x="111" y="37"/>
                </a:lnTo>
                <a:lnTo>
                  <a:pt x="112" y="37"/>
                </a:lnTo>
                <a:lnTo>
                  <a:pt x="115" y="37"/>
                </a:lnTo>
                <a:lnTo>
                  <a:pt x="116" y="36"/>
                </a:lnTo>
                <a:lnTo>
                  <a:pt x="119" y="36"/>
                </a:lnTo>
                <a:lnTo>
                  <a:pt x="119" y="37"/>
                </a:lnTo>
                <a:lnTo>
                  <a:pt x="120" y="37"/>
                </a:lnTo>
                <a:lnTo>
                  <a:pt x="122" y="38"/>
                </a:lnTo>
                <a:lnTo>
                  <a:pt x="124" y="39"/>
                </a:lnTo>
                <a:lnTo>
                  <a:pt x="124" y="40"/>
                </a:lnTo>
                <a:lnTo>
                  <a:pt x="124" y="42"/>
                </a:lnTo>
                <a:lnTo>
                  <a:pt x="125" y="43"/>
                </a:lnTo>
                <a:lnTo>
                  <a:pt x="125" y="44"/>
                </a:lnTo>
                <a:lnTo>
                  <a:pt x="124" y="46"/>
                </a:lnTo>
                <a:lnTo>
                  <a:pt x="123" y="46"/>
                </a:lnTo>
                <a:lnTo>
                  <a:pt x="123" y="48"/>
                </a:lnTo>
                <a:lnTo>
                  <a:pt x="120" y="49"/>
                </a:lnTo>
                <a:lnTo>
                  <a:pt x="119" y="49"/>
                </a:lnTo>
                <a:lnTo>
                  <a:pt x="118" y="49"/>
                </a:lnTo>
                <a:lnTo>
                  <a:pt x="119" y="50"/>
                </a:lnTo>
                <a:lnTo>
                  <a:pt x="117" y="52"/>
                </a:lnTo>
                <a:lnTo>
                  <a:pt x="116" y="53"/>
                </a:lnTo>
                <a:lnTo>
                  <a:pt x="116" y="56"/>
                </a:lnTo>
                <a:lnTo>
                  <a:pt x="116" y="57"/>
                </a:lnTo>
                <a:lnTo>
                  <a:pt x="113" y="61"/>
                </a:lnTo>
                <a:lnTo>
                  <a:pt x="112" y="63"/>
                </a:lnTo>
                <a:lnTo>
                  <a:pt x="111" y="65"/>
                </a:lnTo>
                <a:lnTo>
                  <a:pt x="109" y="69"/>
                </a:lnTo>
                <a:lnTo>
                  <a:pt x="107" y="70"/>
                </a:lnTo>
                <a:lnTo>
                  <a:pt x="105" y="70"/>
                </a:lnTo>
                <a:lnTo>
                  <a:pt x="105" y="72"/>
                </a:lnTo>
                <a:lnTo>
                  <a:pt x="105" y="74"/>
                </a:lnTo>
                <a:lnTo>
                  <a:pt x="104" y="75"/>
                </a:lnTo>
                <a:lnTo>
                  <a:pt x="103" y="77"/>
                </a:lnTo>
                <a:lnTo>
                  <a:pt x="100" y="78"/>
                </a:lnTo>
                <a:lnTo>
                  <a:pt x="98" y="80"/>
                </a:lnTo>
                <a:lnTo>
                  <a:pt x="97" y="80"/>
                </a:lnTo>
                <a:lnTo>
                  <a:pt x="97" y="81"/>
                </a:lnTo>
                <a:lnTo>
                  <a:pt x="96" y="81"/>
                </a:lnTo>
                <a:lnTo>
                  <a:pt x="94" y="81"/>
                </a:lnTo>
                <a:lnTo>
                  <a:pt x="91" y="81"/>
                </a:lnTo>
                <a:lnTo>
                  <a:pt x="90" y="82"/>
                </a:lnTo>
                <a:lnTo>
                  <a:pt x="87" y="82"/>
                </a:lnTo>
                <a:lnTo>
                  <a:pt x="85" y="83"/>
                </a:lnTo>
                <a:lnTo>
                  <a:pt x="80" y="84"/>
                </a:lnTo>
                <a:lnTo>
                  <a:pt x="81" y="85"/>
                </a:lnTo>
                <a:lnTo>
                  <a:pt x="84" y="84"/>
                </a:lnTo>
                <a:lnTo>
                  <a:pt x="85" y="84"/>
                </a:lnTo>
                <a:lnTo>
                  <a:pt x="87" y="83"/>
                </a:lnTo>
                <a:lnTo>
                  <a:pt x="88" y="82"/>
                </a:lnTo>
                <a:lnTo>
                  <a:pt x="90" y="82"/>
                </a:lnTo>
                <a:lnTo>
                  <a:pt x="91" y="81"/>
                </a:lnTo>
                <a:lnTo>
                  <a:pt x="93" y="81"/>
                </a:lnTo>
                <a:lnTo>
                  <a:pt x="94" y="82"/>
                </a:lnTo>
                <a:lnTo>
                  <a:pt x="94" y="84"/>
                </a:lnTo>
                <a:lnTo>
                  <a:pt x="93" y="84"/>
                </a:lnTo>
                <a:lnTo>
                  <a:pt x="94" y="84"/>
                </a:lnTo>
                <a:lnTo>
                  <a:pt x="96" y="85"/>
                </a:lnTo>
                <a:lnTo>
                  <a:pt x="98" y="85"/>
                </a:lnTo>
                <a:lnTo>
                  <a:pt x="99" y="87"/>
                </a:lnTo>
                <a:lnTo>
                  <a:pt x="100" y="88"/>
                </a:lnTo>
                <a:lnTo>
                  <a:pt x="98" y="90"/>
                </a:lnTo>
                <a:lnTo>
                  <a:pt x="94" y="91"/>
                </a:lnTo>
                <a:lnTo>
                  <a:pt x="93" y="91"/>
                </a:lnTo>
                <a:lnTo>
                  <a:pt x="92" y="90"/>
                </a:lnTo>
                <a:lnTo>
                  <a:pt x="91" y="90"/>
                </a:lnTo>
                <a:lnTo>
                  <a:pt x="90" y="90"/>
                </a:lnTo>
                <a:lnTo>
                  <a:pt x="88" y="91"/>
                </a:lnTo>
                <a:lnTo>
                  <a:pt x="87" y="93"/>
                </a:lnTo>
                <a:lnTo>
                  <a:pt x="86" y="93"/>
                </a:lnTo>
                <a:lnTo>
                  <a:pt x="85" y="95"/>
                </a:lnTo>
                <a:lnTo>
                  <a:pt x="83" y="96"/>
                </a:lnTo>
                <a:lnTo>
                  <a:pt x="80" y="96"/>
                </a:lnTo>
                <a:lnTo>
                  <a:pt x="78" y="97"/>
                </a:lnTo>
                <a:lnTo>
                  <a:pt x="77" y="97"/>
                </a:lnTo>
                <a:lnTo>
                  <a:pt x="74" y="96"/>
                </a:lnTo>
                <a:lnTo>
                  <a:pt x="73" y="96"/>
                </a:lnTo>
                <a:lnTo>
                  <a:pt x="70" y="96"/>
                </a:lnTo>
                <a:lnTo>
                  <a:pt x="68" y="95"/>
                </a:lnTo>
                <a:lnTo>
                  <a:pt x="67" y="95"/>
                </a:lnTo>
                <a:lnTo>
                  <a:pt x="68" y="96"/>
                </a:lnTo>
                <a:lnTo>
                  <a:pt x="70" y="96"/>
                </a:lnTo>
                <a:lnTo>
                  <a:pt x="71" y="97"/>
                </a:lnTo>
                <a:lnTo>
                  <a:pt x="72" y="97"/>
                </a:lnTo>
                <a:lnTo>
                  <a:pt x="74" y="97"/>
                </a:lnTo>
                <a:lnTo>
                  <a:pt x="77" y="97"/>
                </a:lnTo>
                <a:lnTo>
                  <a:pt x="79" y="97"/>
                </a:lnTo>
                <a:lnTo>
                  <a:pt x="81" y="98"/>
                </a:lnTo>
                <a:lnTo>
                  <a:pt x="84" y="98"/>
                </a:lnTo>
                <a:lnTo>
                  <a:pt x="86" y="100"/>
                </a:lnTo>
                <a:lnTo>
                  <a:pt x="88" y="100"/>
                </a:lnTo>
                <a:lnTo>
                  <a:pt x="90" y="98"/>
                </a:lnTo>
                <a:lnTo>
                  <a:pt x="91" y="98"/>
                </a:lnTo>
                <a:lnTo>
                  <a:pt x="93" y="96"/>
                </a:lnTo>
                <a:lnTo>
                  <a:pt x="94" y="95"/>
                </a:lnTo>
                <a:lnTo>
                  <a:pt x="97" y="95"/>
                </a:lnTo>
                <a:lnTo>
                  <a:pt x="99" y="95"/>
                </a:lnTo>
                <a:lnTo>
                  <a:pt x="100" y="96"/>
                </a:lnTo>
                <a:lnTo>
                  <a:pt x="100" y="97"/>
                </a:lnTo>
                <a:lnTo>
                  <a:pt x="102" y="97"/>
                </a:lnTo>
                <a:lnTo>
                  <a:pt x="103" y="97"/>
                </a:lnTo>
                <a:lnTo>
                  <a:pt x="104" y="97"/>
                </a:lnTo>
                <a:lnTo>
                  <a:pt x="106" y="100"/>
                </a:lnTo>
                <a:lnTo>
                  <a:pt x="109" y="100"/>
                </a:lnTo>
                <a:lnTo>
                  <a:pt x="110" y="101"/>
                </a:lnTo>
                <a:lnTo>
                  <a:pt x="111" y="100"/>
                </a:lnTo>
                <a:lnTo>
                  <a:pt x="113" y="101"/>
                </a:lnTo>
                <a:lnTo>
                  <a:pt x="115" y="102"/>
                </a:lnTo>
                <a:lnTo>
                  <a:pt x="117" y="104"/>
                </a:lnTo>
                <a:lnTo>
                  <a:pt x="118" y="106"/>
                </a:lnTo>
                <a:lnTo>
                  <a:pt x="119" y="107"/>
                </a:lnTo>
                <a:lnTo>
                  <a:pt x="122" y="108"/>
                </a:lnTo>
                <a:lnTo>
                  <a:pt x="120" y="109"/>
                </a:lnTo>
                <a:lnTo>
                  <a:pt x="123" y="110"/>
                </a:lnTo>
                <a:lnTo>
                  <a:pt x="124" y="110"/>
                </a:lnTo>
                <a:lnTo>
                  <a:pt x="124" y="112"/>
                </a:lnTo>
                <a:lnTo>
                  <a:pt x="125" y="112"/>
                </a:lnTo>
                <a:lnTo>
                  <a:pt x="128" y="113"/>
                </a:lnTo>
                <a:lnTo>
                  <a:pt x="128" y="114"/>
                </a:lnTo>
                <a:lnTo>
                  <a:pt x="129" y="115"/>
                </a:lnTo>
                <a:lnTo>
                  <a:pt x="129" y="116"/>
                </a:lnTo>
                <a:lnTo>
                  <a:pt x="129" y="117"/>
                </a:lnTo>
                <a:lnTo>
                  <a:pt x="129" y="119"/>
                </a:lnTo>
                <a:lnTo>
                  <a:pt x="129" y="120"/>
                </a:lnTo>
                <a:lnTo>
                  <a:pt x="130" y="122"/>
                </a:lnTo>
                <a:lnTo>
                  <a:pt x="129" y="123"/>
                </a:lnTo>
                <a:lnTo>
                  <a:pt x="130" y="125"/>
                </a:lnTo>
                <a:lnTo>
                  <a:pt x="130" y="126"/>
                </a:lnTo>
                <a:lnTo>
                  <a:pt x="131" y="127"/>
                </a:lnTo>
                <a:lnTo>
                  <a:pt x="130" y="128"/>
                </a:lnTo>
                <a:lnTo>
                  <a:pt x="131" y="128"/>
                </a:lnTo>
                <a:lnTo>
                  <a:pt x="132" y="130"/>
                </a:lnTo>
                <a:lnTo>
                  <a:pt x="134" y="132"/>
                </a:lnTo>
                <a:lnTo>
                  <a:pt x="134" y="133"/>
                </a:lnTo>
                <a:lnTo>
                  <a:pt x="136" y="134"/>
                </a:lnTo>
                <a:lnTo>
                  <a:pt x="136" y="135"/>
                </a:lnTo>
                <a:lnTo>
                  <a:pt x="135" y="136"/>
                </a:lnTo>
                <a:lnTo>
                  <a:pt x="136" y="139"/>
                </a:lnTo>
                <a:lnTo>
                  <a:pt x="137" y="141"/>
                </a:lnTo>
                <a:lnTo>
                  <a:pt x="138" y="144"/>
                </a:lnTo>
                <a:lnTo>
                  <a:pt x="141" y="146"/>
                </a:lnTo>
                <a:lnTo>
                  <a:pt x="141" y="147"/>
                </a:lnTo>
                <a:lnTo>
                  <a:pt x="139" y="148"/>
                </a:lnTo>
                <a:lnTo>
                  <a:pt x="139" y="149"/>
                </a:lnTo>
                <a:lnTo>
                  <a:pt x="141" y="149"/>
                </a:lnTo>
                <a:lnTo>
                  <a:pt x="142" y="148"/>
                </a:lnTo>
                <a:lnTo>
                  <a:pt x="141" y="147"/>
                </a:lnTo>
                <a:lnTo>
                  <a:pt x="142" y="147"/>
                </a:lnTo>
                <a:lnTo>
                  <a:pt x="144" y="148"/>
                </a:lnTo>
                <a:lnTo>
                  <a:pt x="145" y="149"/>
                </a:lnTo>
                <a:lnTo>
                  <a:pt x="147" y="149"/>
                </a:lnTo>
                <a:lnTo>
                  <a:pt x="148" y="149"/>
                </a:lnTo>
                <a:lnTo>
                  <a:pt x="151" y="151"/>
                </a:lnTo>
                <a:lnTo>
                  <a:pt x="152" y="151"/>
                </a:lnTo>
                <a:lnTo>
                  <a:pt x="152" y="152"/>
                </a:lnTo>
                <a:lnTo>
                  <a:pt x="154" y="152"/>
                </a:lnTo>
                <a:lnTo>
                  <a:pt x="155" y="152"/>
                </a:lnTo>
                <a:lnTo>
                  <a:pt x="157" y="153"/>
                </a:lnTo>
                <a:lnTo>
                  <a:pt x="158" y="154"/>
                </a:lnTo>
                <a:lnTo>
                  <a:pt x="160" y="154"/>
                </a:lnTo>
                <a:lnTo>
                  <a:pt x="158" y="155"/>
                </a:lnTo>
                <a:lnTo>
                  <a:pt x="160" y="157"/>
                </a:lnTo>
                <a:lnTo>
                  <a:pt x="162" y="158"/>
                </a:lnTo>
                <a:lnTo>
                  <a:pt x="162" y="159"/>
                </a:lnTo>
                <a:lnTo>
                  <a:pt x="163" y="160"/>
                </a:lnTo>
                <a:lnTo>
                  <a:pt x="163" y="161"/>
                </a:lnTo>
                <a:lnTo>
                  <a:pt x="164" y="162"/>
                </a:lnTo>
                <a:lnTo>
                  <a:pt x="166" y="162"/>
                </a:lnTo>
                <a:lnTo>
                  <a:pt x="167" y="162"/>
                </a:lnTo>
                <a:lnTo>
                  <a:pt x="167" y="164"/>
                </a:lnTo>
                <a:lnTo>
                  <a:pt x="167" y="165"/>
                </a:lnTo>
                <a:lnTo>
                  <a:pt x="168" y="165"/>
                </a:lnTo>
                <a:lnTo>
                  <a:pt x="169" y="166"/>
                </a:lnTo>
                <a:lnTo>
                  <a:pt x="171" y="166"/>
                </a:lnTo>
                <a:lnTo>
                  <a:pt x="173" y="166"/>
                </a:lnTo>
                <a:lnTo>
                  <a:pt x="170" y="167"/>
                </a:lnTo>
                <a:lnTo>
                  <a:pt x="169" y="168"/>
                </a:lnTo>
                <a:lnTo>
                  <a:pt x="169" y="170"/>
                </a:lnTo>
                <a:lnTo>
                  <a:pt x="169" y="172"/>
                </a:lnTo>
                <a:lnTo>
                  <a:pt x="170" y="174"/>
                </a:lnTo>
                <a:lnTo>
                  <a:pt x="171" y="176"/>
                </a:lnTo>
                <a:lnTo>
                  <a:pt x="173" y="178"/>
                </a:lnTo>
                <a:lnTo>
                  <a:pt x="175" y="179"/>
                </a:lnTo>
                <a:lnTo>
                  <a:pt x="176" y="181"/>
                </a:lnTo>
                <a:lnTo>
                  <a:pt x="179" y="184"/>
                </a:lnTo>
                <a:lnTo>
                  <a:pt x="179" y="185"/>
                </a:lnTo>
                <a:lnTo>
                  <a:pt x="179" y="186"/>
                </a:lnTo>
                <a:lnTo>
                  <a:pt x="179" y="185"/>
                </a:lnTo>
                <a:lnTo>
                  <a:pt x="177" y="184"/>
                </a:lnTo>
                <a:lnTo>
                  <a:pt x="176" y="184"/>
                </a:lnTo>
                <a:lnTo>
                  <a:pt x="175" y="184"/>
                </a:lnTo>
                <a:lnTo>
                  <a:pt x="173" y="185"/>
                </a:lnTo>
                <a:lnTo>
                  <a:pt x="171" y="184"/>
                </a:lnTo>
                <a:lnTo>
                  <a:pt x="169" y="183"/>
                </a:lnTo>
                <a:lnTo>
                  <a:pt x="168" y="180"/>
                </a:lnTo>
                <a:lnTo>
                  <a:pt x="166" y="180"/>
                </a:lnTo>
                <a:lnTo>
                  <a:pt x="163" y="181"/>
                </a:lnTo>
                <a:lnTo>
                  <a:pt x="161" y="181"/>
                </a:lnTo>
                <a:lnTo>
                  <a:pt x="158" y="181"/>
                </a:lnTo>
                <a:lnTo>
                  <a:pt x="157" y="181"/>
                </a:lnTo>
                <a:lnTo>
                  <a:pt x="155" y="181"/>
                </a:lnTo>
                <a:lnTo>
                  <a:pt x="152" y="181"/>
                </a:lnTo>
                <a:lnTo>
                  <a:pt x="154" y="183"/>
                </a:lnTo>
                <a:lnTo>
                  <a:pt x="155" y="184"/>
                </a:lnTo>
                <a:lnTo>
                  <a:pt x="155" y="183"/>
                </a:lnTo>
                <a:lnTo>
                  <a:pt x="157" y="181"/>
                </a:lnTo>
                <a:lnTo>
                  <a:pt x="158" y="181"/>
                </a:lnTo>
                <a:lnTo>
                  <a:pt x="158" y="183"/>
                </a:lnTo>
                <a:lnTo>
                  <a:pt x="160" y="183"/>
                </a:lnTo>
                <a:lnTo>
                  <a:pt x="161" y="183"/>
                </a:lnTo>
                <a:lnTo>
                  <a:pt x="163" y="181"/>
                </a:lnTo>
                <a:lnTo>
                  <a:pt x="164" y="181"/>
                </a:lnTo>
                <a:lnTo>
                  <a:pt x="166" y="181"/>
                </a:lnTo>
                <a:lnTo>
                  <a:pt x="167" y="181"/>
                </a:lnTo>
                <a:lnTo>
                  <a:pt x="168" y="183"/>
                </a:lnTo>
                <a:lnTo>
                  <a:pt x="169" y="184"/>
                </a:lnTo>
                <a:lnTo>
                  <a:pt x="169" y="185"/>
                </a:lnTo>
                <a:lnTo>
                  <a:pt x="171" y="186"/>
                </a:lnTo>
                <a:lnTo>
                  <a:pt x="173" y="186"/>
                </a:lnTo>
                <a:lnTo>
                  <a:pt x="175" y="189"/>
                </a:lnTo>
              </a:path>
            </a:pathLst>
          </a:custGeom>
          <a:solidFill>
            <a:srgbClr val="00FFFF"/>
          </a:solidFill>
          <a:ln w="3175" cmpd="sng">
            <a:solidFill>
              <a:schemeClr val="bg2"/>
            </a:solidFill>
            <a:prstDash val="solid"/>
            <a:round/>
            <a:headEnd/>
            <a:tailEnd/>
          </a:ln>
        </p:spPr>
        <p:txBody>
          <a:bodyPr/>
          <a:lstStyle/>
          <a:p>
            <a:endParaRPr lang="en-US"/>
          </a:p>
        </p:txBody>
      </p:sp>
      <p:sp>
        <p:nvSpPr>
          <p:cNvPr id="34329" name="Freeform 537"/>
          <p:cNvSpPr>
            <a:spLocks/>
          </p:cNvSpPr>
          <p:nvPr/>
        </p:nvSpPr>
        <p:spPr bwMode="auto">
          <a:xfrm>
            <a:off x="4038600" y="2057400"/>
            <a:ext cx="168275" cy="187325"/>
          </a:xfrm>
          <a:custGeom>
            <a:avLst/>
            <a:gdLst>
              <a:gd name="T0" fmla="*/ 2147483646 w 212"/>
              <a:gd name="T1" fmla="*/ 2147483646 h 138"/>
              <a:gd name="T2" fmla="*/ 2147483646 w 212"/>
              <a:gd name="T3" fmla="*/ 2147483646 h 138"/>
              <a:gd name="T4" fmla="*/ 2147483646 w 212"/>
              <a:gd name="T5" fmla="*/ 2147483646 h 138"/>
              <a:gd name="T6" fmla="*/ 2147483646 w 212"/>
              <a:gd name="T7" fmla="*/ 2147483646 h 138"/>
              <a:gd name="T8" fmla="*/ 2147483646 w 212"/>
              <a:gd name="T9" fmla="*/ 2147483646 h 138"/>
              <a:gd name="T10" fmla="*/ 2147483646 w 212"/>
              <a:gd name="T11" fmla="*/ 2147483646 h 138"/>
              <a:gd name="T12" fmla="*/ 2147483646 w 212"/>
              <a:gd name="T13" fmla="*/ 2147483646 h 138"/>
              <a:gd name="T14" fmla="*/ 2147483646 w 212"/>
              <a:gd name="T15" fmla="*/ 2147483646 h 138"/>
              <a:gd name="T16" fmla="*/ 2147483646 w 212"/>
              <a:gd name="T17" fmla="*/ 2147483646 h 138"/>
              <a:gd name="T18" fmla="*/ 2147483646 w 212"/>
              <a:gd name="T19" fmla="*/ 2147483646 h 138"/>
              <a:gd name="T20" fmla="*/ 2147483646 w 212"/>
              <a:gd name="T21" fmla="*/ 2147483646 h 138"/>
              <a:gd name="T22" fmla="*/ 2147483646 w 212"/>
              <a:gd name="T23" fmla="*/ 2147483646 h 138"/>
              <a:gd name="T24" fmla="*/ 2147483646 w 212"/>
              <a:gd name="T25" fmla="*/ 2147483646 h 138"/>
              <a:gd name="T26" fmla="*/ 2147483646 w 212"/>
              <a:gd name="T27" fmla="*/ 2147483646 h 138"/>
              <a:gd name="T28" fmla="*/ 2147483646 w 212"/>
              <a:gd name="T29" fmla="*/ 2147483646 h 138"/>
              <a:gd name="T30" fmla="*/ 2147483646 w 212"/>
              <a:gd name="T31" fmla="*/ 2147483646 h 138"/>
              <a:gd name="T32" fmla="*/ 2147483646 w 212"/>
              <a:gd name="T33" fmla="*/ 2147483646 h 138"/>
              <a:gd name="T34" fmla="*/ 2147483646 w 212"/>
              <a:gd name="T35" fmla="*/ 2147483646 h 138"/>
              <a:gd name="T36" fmla="*/ 2147483646 w 212"/>
              <a:gd name="T37" fmla="*/ 2147483646 h 138"/>
              <a:gd name="T38" fmla="*/ 2147483646 w 212"/>
              <a:gd name="T39" fmla="*/ 2147483646 h 138"/>
              <a:gd name="T40" fmla="*/ 2147483646 w 212"/>
              <a:gd name="T41" fmla="*/ 2147483646 h 138"/>
              <a:gd name="T42" fmla="*/ 2147483646 w 212"/>
              <a:gd name="T43" fmla="*/ 2147483646 h 138"/>
              <a:gd name="T44" fmla="*/ 2147483646 w 212"/>
              <a:gd name="T45" fmla="*/ 2147483646 h 138"/>
              <a:gd name="T46" fmla="*/ 500251413 w 212"/>
              <a:gd name="T47" fmla="*/ 2147483646 h 138"/>
              <a:gd name="T48" fmla="*/ 2147483646 w 212"/>
              <a:gd name="T49" fmla="*/ 2147483646 h 138"/>
              <a:gd name="T50" fmla="*/ 2147483646 w 212"/>
              <a:gd name="T51" fmla="*/ 2147483646 h 138"/>
              <a:gd name="T52" fmla="*/ 2147483646 w 212"/>
              <a:gd name="T53" fmla="*/ 2147483646 h 138"/>
              <a:gd name="T54" fmla="*/ 2147483646 w 212"/>
              <a:gd name="T55" fmla="*/ 2147483646 h 138"/>
              <a:gd name="T56" fmla="*/ 2147483646 w 212"/>
              <a:gd name="T57" fmla="*/ 2147483646 h 138"/>
              <a:gd name="T58" fmla="*/ 2147483646 w 212"/>
              <a:gd name="T59" fmla="*/ 2147483646 h 138"/>
              <a:gd name="T60" fmla="*/ 2147483646 w 212"/>
              <a:gd name="T61" fmla="*/ 2147483646 h 138"/>
              <a:gd name="T62" fmla="*/ 2147483646 w 212"/>
              <a:gd name="T63" fmla="*/ 2147483646 h 138"/>
              <a:gd name="T64" fmla="*/ 2147483646 w 212"/>
              <a:gd name="T65" fmla="*/ 2147483646 h 138"/>
              <a:gd name="T66" fmla="*/ 2147483646 w 212"/>
              <a:gd name="T67" fmla="*/ 2147483646 h 138"/>
              <a:gd name="T68" fmla="*/ 2147483646 w 212"/>
              <a:gd name="T69" fmla="*/ 2147483646 h 138"/>
              <a:gd name="T70" fmla="*/ 2147483646 w 212"/>
              <a:gd name="T71" fmla="*/ 2147483646 h 138"/>
              <a:gd name="T72" fmla="*/ 2147483646 w 212"/>
              <a:gd name="T73" fmla="*/ 2147483646 h 138"/>
              <a:gd name="T74" fmla="*/ 2147483646 w 212"/>
              <a:gd name="T75" fmla="*/ 2147483646 h 138"/>
              <a:gd name="T76" fmla="*/ 2147483646 w 212"/>
              <a:gd name="T77" fmla="*/ 2147483646 h 138"/>
              <a:gd name="T78" fmla="*/ 2147483646 w 212"/>
              <a:gd name="T79" fmla="*/ 2147483646 h 138"/>
              <a:gd name="T80" fmla="*/ 2147483646 w 212"/>
              <a:gd name="T81" fmla="*/ 2147483646 h 138"/>
              <a:gd name="T82" fmla="*/ 2147483646 w 212"/>
              <a:gd name="T83" fmla="*/ 2147483646 h 138"/>
              <a:gd name="T84" fmla="*/ 2147483646 w 212"/>
              <a:gd name="T85" fmla="*/ 2147483646 h 138"/>
              <a:gd name="T86" fmla="*/ 2147483646 w 212"/>
              <a:gd name="T87" fmla="*/ 2147483646 h 138"/>
              <a:gd name="T88" fmla="*/ 2147483646 w 212"/>
              <a:gd name="T89" fmla="*/ 2147483646 h 138"/>
              <a:gd name="T90" fmla="*/ 2147483646 w 212"/>
              <a:gd name="T91" fmla="*/ 2147483646 h 138"/>
              <a:gd name="T92" fmla="*/ 2147483646 w 212"/>
              <a:gd name="T93" fmla="*/ 2147483646 h 138"/>
              <a:gd name="T94" fmla="*/ 2147483646 w 212"/>
              <a:gd name="T95" fmla="*/ 2147483646 h 138"/>
              <a:gd name="T96" fmla="*/ 2147483646 w 212"/>
              <a:gd name="T97" fmla="*/ 2147483646 h 138"/>
              <a:gd name="T98" fmla="*/ 2147483646 w 212"/>
              <a:gd name="T99" fmla="*/ 2147483646 h 138"/>
              <a:gd name="T100" fmla="*/ 2147483646 w 212"/>
              <a:gd name="T101" fmla="*/ 2147483646 h 138"/>
              <a:gd name="T102" fmla="*/ 2147483646 w 212"/>
              <a:gd name="T103" fmla="*/ 2147483646 h 138"/>
              <a:gd name="T104" fmla="*/ 2147483646 w 212"/>
              <a:gd name="T105" fmla="*/ 2147483646 h 138"/>
              <a:gd name="T106" fmla="*/ 2147483646 w 212"/>
              <a:gd name="T107" fmla="*/ 2147483646 h 138"/>
              <a:gd name="T108" fmla="*/ 2147483646 w 212"/>
              <a:gd name="T109" fmla="*/ 2147483646 h 138"/>
              <a:gd name="T110" fmla="*/ 2147483646 w 212"/>
              <a:gd name="T111" fmla="*/ 2147483646 h 138"/>
              <a:gd name="T112" fmla="*/ 2147483646 w 212"/>
              <a:gd name="T113" fmla="*/ 2147483646 h 138"/>
              <a:gd name="T114" fmla="*/ 2147483646 w 212"/>
              <a:gd name="T115" fmla="*/ 2147483646 h 138"/>
              <a:gd name="T116" fmla="*/ 2147483646 w 212"/>
              <a:gd name="T117" fmla="*/ 2147483646 h 1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2" h="138">
                <a:moveTo>
                  <a:pt x="190" y="86"/>
                </a:moveTo>
                <a:lnTo>
                  <a:pt x="193" y="86"/>
                </a:lnTo>
                <a:lnTo>
                  <a:pt x="195" y="87"/>
                </a:lnTo>
                <a:lnTo>
                  <a:pt x="195" y="86"/>
                </a:lnTo>
                <a:lnTo>
                  <a:pt x="196" y="86"/>
                </a:lnTo>
                <a:lnTo>
                  <a:pt x="197" y="86"/>
                </a:lnTo>
                <a:lnTo>
                  <a:pt x="199" y="86"/>
                </a:lnTo>
                <a:lnTo>
                  <a:pt x="200" y="86"/>
                </a:lnTo>
                <a:lnTo>
                  <a:pt x="201" y="86"/>
                </a:lnTo>
                <a:lnTo>
                  <a:pt x="203" y="85"/>
                </a:lnTo>
                <a:lnTo>
                  <a:pt x="205" y="86"/>
                </a:lnTo>
                <a:lnTo>
                  <a:pt x="207" y="85"/>
                </a:lnTo>
                <a:lnTo>
                  <a:pt x="210" y="85"/>
                </a:lnTo>
                <a:lnTo>
                  <a:pt x="212" y="86"/>
                </a:lnTo>
                <a:lnTo>
                  <a:pt x="210" y="87"/>
                </a:lnTo>
                <a:lnTo>
                  <a:pt x="209" y="89"/>
                </a:lnTo>
                <a:lnTo>
                  <a:pt x="208" y="89"/>
                </a:lnTo>
                <a:lnTo>
                  <a:pt x="209" y="90"/>
                </a:lnTo>
                <a:lnTo>
                  <a:pt x="210" y="92"/>
                </a:lnTo>
                <a:lnTo>
                  <a:pt x="209" y="93"/>
                </a:lnTo>
                <a:lnTo>
                  <a:pt x="209" y="94"/>
                </a:lnTo>
                <a:lnTo>
                  <a:pt x="208" y="94"/>
                </a:lnTo>
                <a:lnTo>
                  <a:pt x="207" y="96"/>
                </a:lnTo>
                <a:lnTo>
                  <a:pt x="206" y="97"/>
                </a:lnTo>
                <a:lnTo>
                  <a:pt x="205" y="96"/>
                </a:lnTo>
                <a:lnTo>
                  <a:pt x="203" y="97"/>
                </a:lnTo>
                <a:lnTo>
                  <a:pt x="202" y="97"/>
                </a:lnTo>
                <a:lnTo>
                  <a:pt x="201" y="97"/>
                </a:lnTo>
                <a:lnTo>
                  <a:pt x="199" y="98"/>
                </a:lnTo>
                <a:lnTo>
                  <a:pt x="197" y="99"/>
                </a:lnTo>
                <a:lnTo>
                  <a:pt x="196" y="100"/>
                </a:lnTo>
                <a:lnTo>
                  <a:pt x="196" y="102"/>
                </a:lnTo>
                <a:lnTo>
                  <a:pt x="197" y="103"/>
                </a:lnTo>
                <a:lnTo>
                  <a:pt x="196" y="103"/>
                </a:lnTo>
                <a:lnTo>
                  <a:pt x="194" y="103"/>
                </a:lnTo>
                <a:lnTo>
                  <a:pt x="193" y="103"/>
                </a:lnTo>
                <a:lnTo>
                  <a:pt x="190" y="103"/>
                </a:lnTo>
                <a:lnTo>
                  <a:pt x="188" y="105"/>
                </a:lnTo>
                <a:lnTo>
                  <a:pt x="186" y="105"/>
                </a:lnTo>
                <a:lnTo>
                  <a:pt x="183" y="105"/>
                </a:lnTo>
                <a:lnTo>
                  <a:pt x="181" y="106"/>
                </a:lnTo>
                <a:lnTo>
                  <a:pt x="180" y="106"/>
                </a:lnTo>
                <a:lnTo>
                  <a:pt x="178" y="107"/>
                </a:lnTo>
                <a:lnTo>
                  <a:pt x="176" y="109"/>
                </a:lnTo>
                <a:lnTo>
                  <a:pt x="176" y="110"/>
                </a:lnTo>
                <a:lnTo>
                  <a:pt x="174" y="110"/>
                </a:lnTo>
                <a:lnTo>
                  <a:pt x="171" y="109"/>
                </a:lnTo>
                <a:lnTo>
                  <a:pt x="170" y="107"/>
                </a:lnTo>
                <a:lnTo>
                  <a:pt x="169" y="107"/>
                </a:lnTo>
                <a:lnTo>
                  <a:pt x="165" y="107"/>
                </a:lnTo>
                <a:lnTo>
                  <a:pt x="163" y="106"/>
                </a:lnTo>
                <a:lnTo>
                  <a:pt x="161" y="106"/>
                </a:lnTo>
                <a:lnTo>
                  <a:pt x="158" y="106"/>
                </a:lnTo>
                <a:lnTo>
                  <a:pt x="157" y="106"/>
                </a:lnTo>
                <a:lnTo>
                  <a:pt x="155" y="107"/>
                </a:lnTo>
                <a:lnTo>
                  <a:pt x="152" y="107"/>
                </a:lnTo>
                <a:lnTo>
                  <a:pt x="151" y="107"/>
                </a:lnTo>
                <a:lnTo>
                  <a:pt x="149" y="107"/>
                </a:lnTo>
                <a:lnTo>
                  <a:pt x="146" y="109"/>
                </a:lnTo>
                <a:lnTo>
                  <a:pt x="145" y="109"/>
                </a:lnTo>
                <a:lnTo>
                  <a:pt x="145" y="110"/>
                </a:lnTo>
                <a:lnTo>
                  <a:pt x="144" y="110"/>
                </a:lnTo>
                <a:lnTo>
                  <a:pt x="142" y="109"/>
                </a:lnTo>
                <a:lnTo>
                  <a:pt x="142" y="107"/>
                </a:lnTo>
                <a:lnTo>
                  <a:pt x="143" y="107"/>
                </a:lnTo>
                <a:lnTo>
                  <a:pt x="143" y="106"/>
                </a:lnTo>
                <a:lnTo>
                  <a:pt x="142" y="106"/>
                </a:lnTo>
                <a:lnTo>
                  <a:pt x="142" y="107"/>
                </a:lnTo>
                <a:lnTo>
                  <a:pt x="141" y="106"/>
                </a:lnTo>
                <a:lnTo>
                  <a:pt x="141" y="105"/>
                </a:lnTo>
                <a:lnTo>
                  <a:pt x="139" y="106"/>
                </a:lnTo>
                <a:lnTo>
                  <a:pt x="141" y="107"/>
                </a:lnTo>
                <a:lnTo>
                  <a:pt x="141" y="109"/>
                </a:lnTo>
                <a:lnTo>
                  <a:pt x="139" y="107"/>
                </a:lnTo>
                <a:lnTo>
                  <a:pt x="138" y="107"/>
                </a:lnTo>
                <a:lnTo>
                  <a:pt x="139" y="106"/>
                </a:lnTo>
                <a:lnTo>
                  <a:pt x="137" y="106"/>
                </a:lnTo>
                <a:lnTo>
                  <a:pt x="138" y="107"/>
                </a:lnTo>
                <a:lnTo>
                  <a:pt x="136" y="109"/>
                </a:lnTo>
                <a:lnTo>
                  <a:pt x="136" y="107"/>
                </a:lnTo>
                <a:lnTo>
                  <a:pt x="136" y="106"/>
                </a:lnTo>
                <a:lnTo>
                  <a:pt x="135" y="106"/>
                </a:lnTo>
                <a:lnTo>
                  <a:pt x="135" y="107"/>
                </a:lnTo>
                <a:lnTo>
                  <a:pt x="133" y="107"/>
                </a:lnTo>
                <a:lnTo>
                  <a:pt x="131" y="106"/>
                </a:lnTo>
                <a:lnTo>
                  <a:pt x="130" y="106"/>
                </a:lnTo>
                <a:lnTo>
                  <a:pt x="128" y="104"/>
                </a:lnTo>
                <a:lnTo>
                  <a:pt x="126" y="104"/>
                </a:lnTo>
                <a:lnTo>
                  <a:pt x="130" y="106"/>
                </a:lnTo>
                <a:lnTo>
                  <a:pt x="129" y="107"/>
                </a:lnTo>
                <a:lnTo>
                  <a:pt x="126" y="107"/>
                </a:lnTo>
                <a:lnTo>
                  <a:pt x="126" y="109"/>
                </a:lnTo>
                <a:lnTo>
                  <a:pt x="125" y="109"/>
                </a:lnTo>
                <a:lnTo>
                  <a:pt x="123" y="109"/>
                </a:lnTo>
                <a:lnTo>
                  <a:pt x="123" y="110"/>
                </a:lnTo>
                <a:lnTo>
                  <a:pt x="122" y="110"/>
                </a:lnTo>
                <a:lnTo>
                  <a:pt x="123" y="111"/>
                </a:lnTo>
                <a:lnTo>
                  <a:pt x="122" y="110"/>
                </a:lnTo>
                <a:lnTo>
                  <a:pt x="120" y="110"/>
                </a:lnTo>
                <a:lnTo>
                  <a:pt x="118" y="110"/>
                </a:lnTo>
                <a:lnTo>
                  <a:pt x="117" y="110"/>
                </a:lnTo>
                <a:lnTo>
                  <a:pt x="114" y="110"/>
                </a:lnTo>
                <a:lnTo>
                  <a:pt x="112" y="110"/>
                </a:lnTo>
                <a:lnTo>
                  <a:pt x="112" y="111"/>
                </a:lnTo>
                <a:lnTo>
                  <a:pt x="111" y="111"/>
                </a:lnTo>
                <a:lnTo>
                  <a:pt x="111" y="110"/>
                </a:lnTo>
                <a:lnTo>
                  <a:pt x="109" y="111"/>
                </a:lnTo>
                <a:lnTo>
                  <a:pt x="109" y="110"/>
                </a:lnTo>
                <a:lnTo>
                  <a:pt x="107" y="111"/>
                </a:lnTo>
                <a:lnTo>
                  <a:pt x="109" y="111"/>
                </a:lnTo>
                <a:lnTo>
                  <a:pt x="110" y="112"/>
                </a:lnTo>
                <a:lnTo>
                  <a:pt x="110" y="111"/>
                </a:lnTo>
                <a:lnTo>
                  <a:pt x="111" y="112"/>
                </a:lnTo>
                <a:lnTo>
                  <a:pt x="111" y="113"/>
                </a:lnTo>
                <a:lnTo>
                  <a:pt x="110" y="115"/>
                </a:lnTo>
                <a:lnTo>
                  <a:pt x="109" y="115"/>
                </a:lnTo>
                <a:lnTo>
                  <a:pt x="107" y="116"/>
                </a:lnTo>
                <a:lnTo>
                  <a:pt x="107" y="115"/>
                </a:lnTo>
                <a:lnTo>
                  <a:pt x="106" y="115"/>
                </a:lnTo>
                <a:lnTo>
                  <a:pt x="105" y="115"/>
                </a:lnTo>
                <a:lnTo>
                  <a:pt x="104" y="113"/>
                </a:lnTo>
                <a:lnTo>
                  <a:pt x="103" y="113"/>
                </a:lnTo>
                <a:lnTo>
                  <a:pt x="99" y="113"/>
                </a:lnTo>
                <a:lnTo>
                  <a:pt x="97" y="113"/>
                </a:lnTo>
                <a:lnTo>
                  <a:pt x="96" y="115"/>
                </a:lnTo>
                <a:lnTo>
                  <a:pt x="96" y="116"/>
                </a:lnTo>
                <a:lnTo>
                  <a:pt x="97" y="116"/>
                </a:lnTo>
                <a:lnTo>
                  <a:pt x="97" y="117"/>
                </a:lnTo>
                <a:lnTo>
                  <a:pt x="96" y="117"/>
                </a:lnTo>
                <a:lnTo>
                  <a:pt x="96" y="116"/>
                </a:lnTo>
                <a:lnTo>
                  <a:pt x="94" y="115"/>
                </a:lnTo>
                <a:lnTo>
                  <a:pt x="90" y="112"/>
                </a:lnTo>
                <a:lnTo>
                  <a:pt x="86" y="110"/>
                </a:lnTo>
                <a:lnTo>
                  <a:pt x="84" y="110"/>
                </a:lnTo>
                <a:lnTo>
                  <a:pt x="82" y="110"/>
                </a:lnTo>
                <a:lnTo>
                  <a:pt x="81" y="110"/>
                </a:lnTo>
                <a:lnTo>
                  <a:pt x="79" y="111"/>
                </a:lnTo>
                <a:lnTo>
                  <a:pt x="78" y="111"/>
                </a:lnTo>
                <a:lnTo>
                  <a:pt x="77" y="112"/>
                </a:lnTo>
                <a:lnTo>
                  <a:pt x="74" y="111"/>
                </a:lnTo>
                <a:lnTo>
                  <a:pt x="72" y="112"/>
                </a:lnTo>
                <a:lnTo>
                  <a:pt x="71" y="113"/>
                </a:lnTo>
                <a:lnTo>
                  <a:pt x="69" y="113"/>
                </a:lnTo>
                <a:lnTo>
                  <a:pt x="69" y="115"/>
                </a:lnTo>
                <a:lnTo>
                  <a:pt x="67" y="113"/>
                </a:lnTo>
                <a:lnTo>
                  <a:pt x="67" y="112"/>
                </a:lnTo>
                <a:lnTo>
                  <a:pt x="66" y="112"/>
                </a:lnTo>
                <a:lnTo>
                  <a:pt x="67" y="112"/>
                </a:lnTo>
                <a:lnTo>
                  <a:pt x="67" y="113"/>
                </a:lnTo>
                <a:lnTo>
                  <a:pt x="67" y="115"/>
                </a:lnTo>
                <a:lnTo>
                  <a:pt x="66" y="116"/>
                </a:lnTo>
                <a:lnTo>
                  <a:pt x="65" y="117"/>
                </a:lnTo>
                <a:lnTo>
                  <a:pt x="65" y="118"/>
                </a:lnTo>
                <a:lnTo>
                  <a:pt x="65" y="119"/>
                </a:lnTo>
                <a:lnTo>
                  <a:pt x="66" y="119"/>
                </a:lnTo>
                <a:lnTo>
                  <a:pt x="65" y="119"/>
                </a:lnTo>
                <a:lnTo>
                  <a:pt x="64" y="119"/>
                </a:lnTo>
                <a:lnTo>
                  <a:pt x="64" y="121"/>
                </a:lnTo>
                <a:lnTo>
                  <a:pt x="64" y="122"/>
                </a:lnTo>
                <a:lnTo>
                  <a:pt x="65" y="122"/>
                </a:lnTo>
                <a:lnTo>
                  <a:pt x="65" y="123"/>
                </a:lnTo>
                <a:lnTo>
                  <a:pt x="64" y="124"/>
                </a:lnTo>
                <a:lnTo>
                  <a:pt x="62" y="124"/>
                </a:lnTo>
                <a:lnTo>
                  <a:pt x="62" y="125"/>
                </a:lnTo>
                <a:lnTo>
                  <a:pt x="61" y="125"/>
                </a:lnTo>
                <a:lnTo>
                  <a:pt x="60" y="126"/>
                </a:lnTo>
                <a:lnTo>
                  <a:pt x="60" y="128"/>
                </a:lnTo>
                <a:lnTo>
                  <a:pt x="60" y="129"/>
                </a:lnTo>
                <a:lnTo>
                  <a:pt x="59" y="129"/>
                </a:lnTo>
                <a:lnTo>
                  <a:pt x="58" y="129"/>
                </a:lnTo>
                <a:lnTo>
                  <a:pt x="56" y="129"/>
                </a:lnTo>
                <a:lnTo>
                  <a:pt x="55" y="129"/>
                </a:lnTo>
                <a:lnTo>
                  <a:pt x="54" y="128"/>
                </a:lnTo>
                <a:lnTo>
                  <a:pt x="54" y="126"/>
                </a:lnTo>
                <a:lnTo>
                  <a:pt x="53" y="125"/>
                </a:lnTo>
                <a:lnTo>
                  <a:pt x="52" y="125"/>
                </a:lnTo>
                <a:lnTo>
                  <a:pt x="51" y="125"/>
                </a:lnTo>
                <a:lnTo>
                  <a:pt x="48" y="125"/>
                </a:lnTo>
                <a:lnTo>
                  <a:pt x="47" y="125"/>
                </a:lnTo>
                <a:lnTo>
                  <a:pt x="47" y="124"/>
                </a:lnTo>
                <a:lnTo>
                  <a:pt x="47" y="123"/>
                </a:lnTo>
                <a:lnTo>
                  <a:pt x="46" y="123"/>
                </a:lnTo>
                <a:lnTo>
                  <a:pt x="45" y="123"/>
                </a:lnTo>
                <a:lnTo>
                  <a:pt x="45" y="121"/>
                </a:lnTo>
                <a:lnTo>
                  <a:pt x="45" y="119"/>
                </a:lnTo>
                <a:lnTo>
                  <a:pt x="43" y="121"/>
                </a:lnTo>
                <a:lnTo>
                  <a:pt x="43" y="122"/>
                </a:lnTo>
                <a:lnTo>
                  <a:pt x="45" y="123"/>
                </a:lnTo>
                <a:lnTo>
                  <a:pt x="45" y="124"/>
                </a:lnTo>
                <a:lnTo>
                  <a:pt x="43" y="125"/>
                </a:lnTo>
                <a:lnTo>
                  <a:pt x="43" y="124"/>
                </a:lnTo>
                <a:lnTo>
                  <a:pt x="42" y="123"/>
                </a:lnTo>
                <a:lnTo>
                  <a:pt x="41" y="123"/>
                </a:lnTo>
                <a:lnTo>
                  <a:pt x="37" y="123"/>
                </a:lnTo>
                <a:lnTo>
                  <a:pt x="36" y="124"/>
                </a:lnTo>
                <a:lnTo>
                  <a:pt x="35" y="124"/>
                </a:lnTo>
                <a:lnTo>
                  <a:pt x="34" y="124"/>
                </a:lnTo>
                <a:lnTo>
                  <a:pt x="33" y="124"/>
                </a:lnTo>
                <a:lnTo>
                  <a:pt x="32" y="124"/>
                </a:lnTo>
                <a:lnTo>
                  <a:pt x="30" y="124"/>
                </a:lnTo>
                <a:lnTo>
                  <a:pt x="29" y="124"/>
                </a:lnTo>
                <a:lnTo>
                  <a:pt x="28" y="124"/>
                </a:lnTo>
                <a:lnTo>
                  <a:pt x="28" y="125"/>
                </a:lnTo>
                <a:lnTo>
                  <a:pt x="27" y="125"/>
                </a:lnTo>
                <a:lnTo>
                  <a:pt x="27" y="126"/>
                </a:lnTo>
                <a:lnTo>
                  <a:pt x="28" y="126"/>
                </a:lnTo>
                <a:lnTo>
                  <a:pt x="27" y="128"/>
                </a:lnTo>
                <a:lnTo>
                  <a:pt x="26" y="129"/>
                </a:lnTo>
                <a:lnTo>
                  <a:pt x="24" y="128"/>
                </a:lnTo>
                <a:lnTo>
                  <a:pt x="23" y="129"/>
                </a:lnTo>
                <a:lnTo>
                  <a:pt x="22" y="129"/>
                </a:lnTo>
                <a:lnTo>
                  <a:pt x="21" y="129"/>
                </a:lnTo>
                <a:lnTo>
                  <a:pt x="21" y="130"/>
                </a:lnTo>
                <a:lnTo>
                  <a:pt x="20" y="131"/>
                </a:lnTo>
                <a:lnTo>
                  <a:pt x="20" y="130"/>
                </a:lnTo>
                <a:lnTo>
                  <a:pt x="20" y="129"/>
                </a:lnTo>
                <a:lnTo>
                  <a:pt x="19" y="130"/>
                </a:lnTo>
                <a:lnTo>
                  <a:pt x="20" y="131"/>
                </a:lnTo>
                <a:lnTo>
                  <a:pt x="19" y="131"/>
                </a:lnTo>
                <a:lnTo>
                  <a:pt x="17" y="132"/>
                </a:lnTo>
                <a:lnTo>
                  <a:pt x="16" y="132"/>
                </a:lnTo>
                <a:lnTo>
                  <a:pt x="19" y="134"/>
                </a:lnTo>
                <a:lnTo>
                  <a:pt x="19" y="135"/>
                </a:lnTo>
                <a:lnTo>
                  <a:pt x="17" y="135"/>
                </a:lnTo>
                <a:lnTo>
                  <a:pt x="17" y="136"/>
                </a:lnTo>
                <a:lnTo>
                  <a:pt x="15" y="136"/>
                </a:lnTo>
                <a:lnTo>
                  <a:pt x="15" y="137"/>
                </a:lnTo>
                <a:lnTo>
                  <a:pt x="14" y="138"/>
                </a:lnTo>
                <a:lnTo>
                  <a:pt x="13" y="137"/>
                </a:lnTo>
                <a:lnTo>
                  <a:pt x="13" y="136"/>
                </a:lnTo>
                <a:lnTo>
                  <a:pt x="11" y="134"/>
                </a:lnTo>
                <a:lnTo>
                  <a:pt x="10" y="134"/>
                </a:lnTo>
                <a:lnTo>
                  <a:pt x="9" y="132"/>
                </a:lnTo>
                <a:lnTo>
                  <a:pt x="8" y="132"/>
                </a:lnTo>
                <a:lnTo>
                  <a:pt x="5" y="132"/>
                </a:lnTo>
                <a:lnTo>
                  <a:pt x="4" y="132"/>
                </a:lnTo>
                <a:lnTo>
                  <a:pt x="5" y="134"/>
                </a:lnTo>
                <a:lnTo>
                  <a:pt x="4" y="134"/>
                </a:lnTo>
                <a:lnTo>
                  <a:pt x="3" y="135"/>
                </a:lnTo>
                <a:lnTo>
                  <a:pt x="1" y="135"/>
                </a:lnTo>
                <a:lnTo>
                  <a:pt x="0" y="134"/>
                </a:lnTo>
                <a:lnTo>
                  <a:pt x="0" y="132"/>
                </a:lnTo>
                <a:lnTo>
                  <a:pt x="0" y="131"/>
                </a:lnTo>
                <a:lnTo>
                  <a:pt x="1" y="130"/>
                </a:lnTo>
                <a:lnTo>
                  <a:pt x="2" y="130"/>
                </a:lnTo>
                <a:lnTo>
                  <a:pt x="3" y="129"/>
                </a:lnTo>
                <a:lnTo>
                  <a:pt x="5" y="129"/>
                </a:lnTo>
                <a:lnTo>
                  <a:pt x="7" y="128"/>
                </a:lnTo>
                <a:lnTo>
                  <a:pt x="7" y="129"/>
                </a:lnTo>
                <a:lnTo>
                  <a:pt x="8" y="129"/>
                </a:lnTo>
                <a:lnTo>
                  <a:pt x="9" y="128"/>
                </a:lnTo>
                <a:lnTo>
                  <a:pt x="10" y="128"/>
                </a:lnTo>
                <a:lnTo>
                  <a:pt x="11" y="126"/>
                </a:lnTo>
                <a:lnTo>
                  <a:pt x="14" y="125"/>
                </a:lnTo>
                <a:lnTo>
                  <a:pt x="14" y="124"/>
                </a:lnTo>
                <a:lnTo>
                  <a:pt x="15" y="124"/>
                </a:lnTo>
                <a:lnTo>
                  <a:pt x="16" y="123"/>
                </a:lnTo>
                <a:lnTo>
                  <a:pt x="16" y="122"/>
                </a:lnTo>
                <a:lnTo>
                  <a:pt x="17" y="121"/>
                </a:lnTo>
                <a:lnTo>
                  <a:pt x="19" y="121"/>
                </a:lnTo>
                <a:lnTo>
                  <a:pt x="20" y="119"/>
                </a:lnTo>
                <a:lnTo>
                  <a:pt x="20" y="116"/>
                </a:lnTo>
                <a:lnTo>
                  <a:pt x="21" y="116"/>
                </a:lnTo>
                <a:lnTo>
                  <a:pt x="22" y="116"/>
                </a:lnTo>
                <a:lnTo>
                  <a:pt x="23" y="116"/>
                </a:lnTo>
                <a:lnTo>
                  <a:pt x="23" y="115"/>
                </a:lnTo>
                <a:lnTo>
                  <a:pt x="24" y="115"/>
                </a:lnTo>
                <a:lnTo>
                  <a:pt x="27" y="115"/>
                </a:lnTo>
                <a:lnTo>
                  <a:pt x="28" y="113"/>
                </a:lnTo>
                <a:lnTo>
                  <a:pt x="28" y="111"/>
                </a:lnTo>
                <a:lnTo>
                  <a:pt x="30" y="111"/>
                </a:lnTo>
                <a:lnTo>
                  <a:pt x="32" y="110"/>
                </a:lnTo>
                <a:lnTo>
                  <a:pt x="33" y="109"/>
                </a:lnTo>
                <a:lnTo>
                  <a:pt x="34" y="107"/>
                </a:lnTo>
                <a:lnTo>
                  <a:pt x="34" y="105"/>
                </a:lnTo>
                <a:lnTo>
                  <a:pt x="34" y="103"/>
                </a:lnTo>
                <a:lnTo>
                  <a:pt x="35" y="102"/>
                </a:lnTo>
                <a:lnTo>
                  <a:pt x="35" y="100"/>
                </a:lnTo>
                <a:lnTo>
                  <a:pt x="35" y="99"/>
                </a:lnTo>
                <a:lnTo>
                  <a:pt x="36" y="98"/>
                </a:lnTo>
                <a:lnTo>
                  <a:pt x="37" y="99"/>
                </a:lnTo>
                <a:lnTo>
                  <a:pt x="39" y="99"/>
                </a:lnTo>
                <a:lnTo>
                  <a:pt x="40" y="99"/>
                </a:lnTo>
                <a:lnTo>
                  <a:pt x="41" y="99"/>
                </a:lnTo>
                <a:lnTo>
                  <a:pt x="43" y="98"/>
                </a:lnTo>
                <a:lnTo>
                  <a:pt x="45" y="97"/>
                </a:lnTo>
                <a:lnTo>
                  <a:pt x="46" y="97"/>
                </a:lnTo>
                <a:lnTo>
                  <a:pt x="45" y="97"/>
                </a:lnTo>
                <a:lnTo>
                  <a:pt x="45" y="96"/>
                </a:lnTo>
                <a:lnTo>
                  <a:pt x="43" y="96"/>
                </a:lnTo>
                <a:lnTo>
                  <a:pt x="43" y="94"/>
                </a:lnTo>
                <a:lnTo>
                  <a:pt x="45" y="93"/>
                </a:lnTo>
                <a:lnTo>
                  <a:pt x="45" y="92"/>
                </a:lnTo>
                <a:lnTo>
                  <a:pt x="48" y="91"/>
                </a:lnTo>
                <a:lnTo>
                  <a:pt x="49" y="91"/>
                </a:lnTo>
                <a:lnTo>
                  <a:pt x="51" y="91"/>
                </a:lnTo>
                <a:lnTo>
                  <a:pt x="53" y="91"/>
                </a:lnTo>
                <a:lnTo>
                  <a:pt x="54" y="91"/>
                </a:lnTo>
                <a:lnTo>
                  <a:pt x="56" y="91"/>
                </a:lnTo>
                <a:lnTo>
                  <a:pt x="58" y="90"/>
                </a:lnTo>
                <a:lnTo>
                  <a:pt x="59" y="91"/>
                </a:lnTo>
                <a:lnTo>
                  <a:pt x="60" y="91"/>
                </a:lnTo>
                <a:lnTo>
                  <a:pt x="62" y="91"/>
                </a:lnTo>
                <a:lnTo>
                  <a:pt x="64" y="91"/>
                </a:lnTo>
                <a:lnTo>
                  <a:pt x="67" y="92"/>
                </a:lnTo>
                <a:lnTo>
                  <a:pt x="68" y="92"/>
                </a:lnTo>
                <a:lnTo>
                  <a:pt x="71" y="92"/>
                </a:lnTo>
                <a:lnTo>
                  <a:pt x="72" y="93"/>
                </a:lnTo>
                <a:lnTo>
                  <a:pt x="73" y="92"/>
                </a:lnTo>
                <a:lnTo>
                  <a:pt x="74" y="92"/>
                </a:lnTo>
                <a:lnTo>
                  <a:pt x="75" y="92"/>
                </a:lnTo>
                <a:lnTo>
                  <a:pt x="77" y="92"/>
                </a:lnTo>
                <a:lnTo>
                  <a:pt x="78" y="92"/>
                </a:lnTo>
                <a:lnTo>
                  <a:pt x="79" y="91"/>
                </a:lnTo>
                <a:lnTo>
                  <a:pt x="79" y="92"/>
                </a:lnTo>
                <a:lnTo>
                  <a:pt x="80" y="92"/>
                </a:lnTo>
                <a:lnTo>
                  <a:pt x="80" y="91"/>
                </a:lnTo>
                <a:lnTo>
                  <a:pt x="80" y="90"/>
                </a:lnTo>
                <a:lnTo>
                  <a:pt x="80" y="89"/>
                </a:lnTo>
                <a:lnTo>
                  <a:pt x="80" y="87"/>
                </a:lnTo>
                <a:lnTo>
                  <a:pt x="79" y="87"/>
                </a:lnTo>
                <a:lnTo>
                  <a:pt x="80" y="87"/>
                </a:lnTo>
                <a:lnTo>
                  <a:pt x="80" y="86"/>
                </a:lnTo>
                <a:lnTo>
                  <a:pt x="81" y="86"/>
                </a:lnTo>
                <a:lnTo>
                  <a:pt x="81" y="85"/>
                </a:lnTo>
                <a:lnTo>
                  <a:pt x="82" y="85"/>
                </a:lnTo>
                <a:lnTo>
                  <a:pt x="84" y="84"/>
                </a:lnTo>
                <a:lnTo>
                  <a:pt x="86" y="81"/>
                </a:lnTo>
                <a:lnTo>
                  <a:pt x="87" y="81"/>
                </a:lnTo>
                <a:lnTo>
                  <a:pt x="88" y="81"/>
                </a:lnTo>
                <a:lnTo>
                  <a:pt x="90" y="80"/>
                </a:lnTo>
                <a:lnTo>
                  <a:pt x="91" y="78"/>
                </a:lnTo>
                <a:lnTo>
                  <a:pt x="93" y="77"/>
                </a:lnTo>
                <a:lnTo>
                  <a:pt x="93" y="75"/>
                </a:lnTo>
                <a:lnTo>
                  <a:pt x="94" y="74"/>
                </a:lnTo>
                <a:lnTo>
                  <a:pt x="96" y="74"/>
                </a:lnTo>
                <a:lnTo>
                  <a:pt x="96" y="73"/>
                </a:lnTo>
                <a:lnTo>
                  <a:pt x="97" y="72"/>
                </a:lnTo>
                <a:lnTo>
                  <a:pt x="99" y="72"/>
                </a:lnTo>
                <a:lnTo>
                  <a:pt x="99" y="71"/>
                </a:lnTo>
                <a:lnTo>
                  <a:pt x="98" y="71"/>
                </a:lnTo>
                <a:lnTo>
                  <a:pt x="98" y="72"/>
                </a:lnTo>
                <a:lnTo>
                  <a:pt x="97" y="72"/>
                </a:lnTo>
                <a:lnTo>
                  <a:pt x="96" y="73"/>
                </a:lnTo>
                <a:lnTo>
                  <a:pt x="93" y="74"/>
                </a:lnTo>
                <a:lnTo>
                  <a:pt x="92" y="74"/>
                </a:lnTo>
                <a:lnTo>
                  <a:pt x="91" y="75"/>
                </a:lnTo>
                <a:lnTo>
                  <a:pt x="91" y="77"/>
                </a:lnTo>
                <a:lnTo>
                  <a:pt x="90" y="78"/>
                </a:lnTo>
                <a:lnTo>
                  <a:pt x="88" y="78"/>
                </a:lnTo>
                <a:lnTo>
                  <a:pt x="85" y="79"/>
                </a:lnTo>
                <a:lnTo>
                  <a:pt x="84" y="80"/>
                </a:lnTo>
                <a:lnTo>
                  <a:pt x="81" y="79"/>
                </a:lnTo>
                <a:lnTo>
                  <a:pt x="80" y="79"/>
                </a:lnTo>
                <a:lnTo>
                  <a:pt x="80" y="80"/>
                </a:lnTo>
                <a:lnTo>
                  <a:pt x="79" y="80"/>
                </a:lnTo>
                <a:lnTo>
                  <a:pt x="78" y="81"/>
                </a:lnTo>
                <a:lnTo>
                  <a:pt x="77" y="81"/>
                </a:lnTo>
                <a:lnTo>
                  <a:pt x="77" y="83"/>
                </a:lnTo>
                <a:lnTo>
                  <a:pt x="75" y="83"/>
                </a:lnTo>
                <a:lnTo>
                  <a:pt x="77" y="83"/>
                </a:lnTo>
                <a:lnTo>
                  <a:pt x="75" y="84"/>
                </a:lnTo>
                <a:lnTo>
                  <a:pt x="75" y="85"/>
                </a:lnTo>
                <a:lnTo>
                  <a:pt x="74" y="85"/>
                </a:lnTo>
                <a:lnTo>
                  <a:pt x="73" y="85"/>
                </a:lnTo>
                <a:lnTo>
                  <a:pt x="69" y="85"/>
                </a:lnTo>
                <a:lnTo>
                  <a:pt x="68" y="85"/>
                </a:lnTo>
                <a:lnTo>
                  <a:pt x="66" y="85"/>
                </a:lnTo>
                <a:lnTo>
                  <a:pt x="65" y="85"/>
                </a:lnTo>
                <a:lnTo>
                  <a:pt x="62" y="84"/>
                </a:lnTo>
                <a:lnTo>
                  <a:pt x="62" y="83"/>
                </a:lnTo>
                <a:lnTo>
                  <a:pt x="61" y="83"/>
                </a:lnTo>
                <a:lnTo>
                  <a:pt x="61" y="81"/>
                </a:lnTo>
                <a:lnTo>
                  <a:pt x="60" y="83"/>
                </a:lnTo>
                <a:lnTo>
                  <a:pt x="59" y="81"/>
                </a:lnTo>
                <a:lnTo>
                  <a:pt x="59" y="80"/>
                </a:lnTo>
                <a:lnTo>
                  <a:pt x="58" y="79"/>
                </a:lnTo>
                <a:lnTo>
                  <a:pt x="58" y="78"/>
                </a:lnTo>
                <a:lnTo>
                  <a:pt x="56" y="78"/>
                </a:lnTo>
                <a:lnTo>
                  <a:pt x="56" y="77"/>
                </a:lnTo>
                <a:lnTo>
                  <a:pt x="54" y="77"/>
                </a:lnTo>
                <a:lnTo>
                  <a:pt x="53" y="77"/>
                </a:lnTo>
                <a:lnTo>
                  <a:pt x="52" y="78"/>
                </a:lnTo>
                <a:lnTo>
                  <a:pt x="51" y="79"/>
                </a:lnTo>
                <a:lnTo>
                  <a:pt x="49" y="79"/>
                </a:lnTo>
                <a:lnTo>
                  <a:pt x="48" y="78"/>
                </a:lnTo>
                <a:lnTo>
                  <a:pt x="47" y="78"/>
                </a:lnTo>
                <a:lnTo>
                  <a:pt x="47" y="79"/>
                </a:lnTo>
                <a:lnTo>
                  <a:pt x="45" y="79"/>
                </a:lnTo>
                <a:lnTo>
                  <a:pt x="43" y="79"/>
                </a:lnTo>
                <a:lnTo>
                  <a:pt x="42" y="79"/>
                </a:lnTo>
                <a:lnTo>
                  <a:pt x="43" y="78"/>
                </a:lnTo>
                <a:lnTo>
                  <a:pt x="42" y="77"/>
                </a:lnTo>
                <a:lnTo>
                  <a:pt x="43" y="77"/>
                </a:lnTo>
                <a:lnTo>
                  <a:pt x="45" y="75"/>
                </a:lnTo>
                <a:lnTo>
                  <a:pt x="46" y="77"/>
                </a:lnTo>
                <a:lnTo>
                  <a:pt x="47" y="75"/>
                </a:lnTo>
                <a:lnTo>
                  <a:pt x="48" y="75"/>
                </a:lnTo>
                <a:lnTo>
                  <a:pt x="49" y="75"/>
                </a:lnTo>
                <a:lnTo>
                  <a:pt x="49" y="74"/>
                </a:lnTo>
                <a:lnTo>
                  <a:pt x="51" y="74"/>
                </a:lnTo>
                <a:lnTo>
                  <a:pt x="48" y="74"/>
                </a:lnTo>
                <a:lnTo>
                  <a:pt x="47" y="75"/>
                </a:lnTo>
                <a:lnTo>
                  <a:pt x="46" y="74"/>
                </a:lnTo>
                <a:lnTo>
                  <a:pt x="45" y="74"/>
                </a:lnTo>
                <a:lnTo>
                  <a:pt x="43" y="74"/>
                </a:lnTo>
                <a:lnTo>
                  <a:pt x="42" y="74"/>
                </a:lnTo>
                <a:lnTo>
                  <a:pt x="41" y="73"/>
                </a:lnTo>
                <a:lnTo>
                  <a:pt x="41" y="72"/>
                </a:lnTo>
                <a:lnTo>
                  <a:pt x="42" y="72"/>
                </a:lnTo>
                <a:lnTo>
                  <a:pt x="41" y="72"/>
                </a:lnTo>
                <a:lnTo>
                  <a:pt x="40" y="72"/>
                </a:lnTo>
                <a:lnTo>
                  <a:pt x="41" y="71"/>
                </a:lnTo>
                <a:lnTo>
                  <a:pt x="40" y="71"/>
                </a:lnTo>
                <a:lnTo>
                  <a:pt x="39" y="71"/>
                </a:lnTo>
                <a:lnTo>
                  <a:pt x="39" y="72"/>
                </a:lnTo>
                <a:lnTo>
                  <a:pt x="37" y="72"/>
                </a:lnTo>
                <a:lnTo>
                  <a:pt x="36" y="72"/>
                </a:lnTo>
                <a:lnTo>
                  <a:pt x="35" y="72"/>
                </a:lnTo>
                <a:lnTo>
                  <a:pt x="33" y="72"/>
                </a:lnTo>
                <a:lnTo>
                  <a:pt x="32" y="72"/>
                </a:lnTo>
                <a:lnTo>
                  <a:pt x="32" y="73"/>
                </a:lnTo>
                <a:lnTo>
                  <a:pt x="30" y="75"/>
                </a:lnTo>
                <a:lnTo>
                  <a:pt x="29" y="75"/>
                </a:lnTo>
                <a:lnTo>
                  <a:pt x="28" y="75"/>
                </a:lnTo>
                <a:lnTo>
                  <a:pt x="27" y="75"/>
                </a:lnTo>
                <a:lnTo>
                  <a:pt x="24" y="77"/>
                </a:lnTo>
                <a:lnTo>
                  <a:pt x="21" y="77"/>
                </a:lnTo>
                <a:lnTo>
                  <a:pt x="21" y="75"/>
                </a:lnTo>
                <a:lnTo>
                  <a:pt x="21" y="74"/>
                </a:lnTo>
                <a:lnTo>
                  <a:pt x="19" y="74"/>
                </a:lnTo>
                <a:lnTo>
                  <a:pt x="20" y="73"/>
                </a:lnTo>
                <a:lnTo>
                  <a:pt x="21" y="73"/>
                </a:lnTo>
                <a:lnTo>
                  <a:pt x="22" y="73"/>
                </a:lnTo>
                <a:lnTo>
                  <a:pt x="23" y="73"/>
                </a:lnTo>
                <a:lnTo>
                  <a:pt x="26" y="73"/>
                </a:lnTo>
                <a:lnTo>
                  <a:pt x="23" y="73"/>
                </a:lnTo>
                <a:lnTo>
                  <a:pt x="21" y="73"/>
                </a:lnTo>
                <a:lnTo>
                  <a:pt x="20" y="73"/>
                </a:lnTo>
                <a:lnTo>
                  <a:pt x="19" y="73"/>
                </a:lnTo>
                <a:lnTo>
                  <a:pt x="17" y="74"/>
                </a:lnTo>
                <a:lnTo>
                  <a:pt x="16" y="73"/>
                </a:lnTo>
                <a:lnTo>
                  <a:pt x="15" y="72"/>
                </a:lnTo>
                <a:lnTo>
                  <a:pt x="16" y="72"/>
                </a:lnTo>
                <a:lnTo>
                  <a:pt x="16" y="71"/>
                </a:lnTo>
                <a:lnTo>
                  <a:pt x="17" y="71"/>
                </a:lnTo>
                <a:lnTo>
                  <a:pt x="19" y="71"/>
                </a:lnTo>
                <a:lnTo>
                  <a:pt x="20" y="70"/>
                </a:lnTo>
                <a:lnTo>
                  <a:pt x="20" y="68"/>
                </a:lnTo>
                <a:lnTo>
                  <a:pt x="19" y="67"/>
                </a:lnTo>
                <a:lnTo>
                  <a:pt x="17" y="67"/>
                </a:lnTo>
                <a:lnTo>
                  <a:pt x="15" y="67"/>
                </a:lnTo>
                <a:lnTo>
                  <a:pt x="14" y="67"/>
                </a:lnTo>
                <a:lnTo>
                  <a:pt x="14" y="66"/>
                </a:lnTo>
                <a:lnTo>
                  <a:pt x="15" y="65"/>
                </a:lnTo>
                <a:lnTo>
                  <a:pt x="17" y="64"/>
                </a:lnTo>
                <a:lnTo>
                  <a:pt x="19" y="64"/>
                </a:lnTo>
                <a:lnTo>
                  <a:pt x="20" y="64"/>
                </a:lnTo>
                <a:lnTo>
                  <a:pt x="21" y="61"/>
                </a:lnTo>
                <a:lnTo>
                  <a:pt x="22" y="61"/>
                </a:lnTo>
                <a:lnTo>
                  <a:pt x="23" y="61"/>
                </a:lnTo>
                <a:lnTo>
                  <a:pt x="24" y="62"/>
                </a:lnTo>
                <a:lnTo>
                  <a:pt x="26" y="61"/>
                </a:lnTo>
                <a:lnTo>
                  <a:pt x="27" y="61"/>
                </a:lnTo>
                <a:lnTo>
                  <a:pt x="28" y="60"/>
                </a:lnTo>
                <a:lnTo>
                  <a:pt x="29" y="60"/>
                </a:lnTo>
                <a:lnTo>
                  <a:pt x="30" y="59"/>
                </a:lnTo>
                <a:lnTo>
                  <a:pt x="30" y="58"/>
                </a:lnTo>
                <a:lnTo>
                  <a:pt x="33" y="59"/>
                </a:lnTo>
                <a:lnTo>
                  <a:pt x="32" y="58"/>
                </a:lnTo>
                <a:lnTo>
                  <a:pt x="33" y="58"/>
                </a:lnTo>
                <a:lnTo>
                  <a:pt x="35" y="58"/>
                </a:lnTo>
                <a:lnTo>
                  <a:pt x="35" y="57"/>
                </a:lnTo>
                <a:lnTo>
                  <a:pt x="36" y="57"/>
                </a:lnTo>
                <a:lnTo>
                  <a:pt x="39" y="57"/>
                </a:lnTo>
                <a:lnTo>
                  <a:pt x="41" y="54"/>
                </a:lnTo>
                <a:lnTo>
                  <a:pt x="42" y="54"/>
                </a:lnTo>
                <a:lnTo>
                  <a:pt x="43" y="54"/>
                </a:lnTo>
                <a:lnTo>
                  <a:pt x="45" y="53"/>
                </a:lnTo>
                <a:lnTo>
                  <a:pt x="46" y="53"/>
                </a:lnTo>
                <a:lnTo>
                  <a:pt x="46" y="52"/>
                </a:lnTo>
                <a:lnTo>
                  <a:pt x="47" y="52"/>
                </a:lnTo>
                <a:lnTo>
                  <a:pt x="48" y="49"/>
                </a:lnTo>
                <a:lnTo>
                  <a:pt x="49" y="47"/>
                </a:lnTo>
                <a:lnTo>
                  <a:pt x="51" y="45"/>
                </a:lnTo>
                <a:lnTo>
                  <a:pt x="51" y="43"/>
                </a:lnTo>
                <a:lnTo>
                  <a:pt x="51" y="42"/>
                </a:lnTo>
                <a:lnTo>
                  <a:pt x="52" y="42"/>
                </a:lnTo>
                <a:lnTo>
                  <a:pt x="53" y="42"/>
                </a:lnTo>
                <a:lnTo>
                  <a:pt x="51" y="42"/>
                </a:lnTo>
                <a:lnTo>
                  <a:pt x="49" y="41"/>
                </a:lnTo>
                <a:lnTo>
                  <a:pt x="49" y="40"/>
                </a:lnTo>
                <a:lnTo>
                  <a:pt x="49" y="39"/>
                </a:lnTo>
                <a:lnTo>
                  <a:pt x="49" y="38"/>
                </a:lnTo>
                <a:lnTo>
                  <a:pt x="51" y="36"/>
                </a:lnTo>
                <a:lnTo>
                  <a:pt x="51" y="35"/>
                </a:lnTo>
                <a:lnTo>
                  <a:pt x="49" y="34"/>
                </a:lnTo>
                <a:lnTo>
                  <a:pt x="48" y="32"/>
                </a:lnTo>
                <a:lnTo>
                  <a:pt x="48" y="30"/>
                </a:lnTo>
                <a:lnTo>
                  <a:pt x="48" y="29"/>
                </a:lnTo>
                <a:lnTo>
                  <a:pt x="48" y="28"/>
                </a:lnTo>
                <a:lnTo>
                  <a:pt x="49" y="28"/>
                </a:lnTo>
                <a:lnTo>
                  <a:pt x="51" y="28"/>
                </a:lnTo>
                <a:lnTo>
                  <a:pt x="48" y="28"/>
                </a:lnTo>
                <a:lnTo>
                  <a:pt x="47" y="28"/>
                </a:lnTo>
                <a:lnTo>
                  <a:pt x="45" y="28"/>
                </a:lnTo>
                <a:lnTo>
                  <a:pt x="42" y="28"/>
                </a:lnTo>
                <a:lnTo>
                  <a:pt x="42" y="29"/>
                </a:lnTo>
                <a:lnTo>
                  <a:pt x="41" y="29"/>
                </a:lnTo>
                <a:lnTo>
                  <a:pt x="40" y="29"/>
                </a:lnTo>
                <a:lnTo>
                  <a:pt x="39" y="30"/>
                </a:lnTo>
                <a:lnTo>
                  <a:pt x="37" y="32"/>
                </a:lnTo>
                <a:lnTo>
                  <a:pt x="37" y="33"/>
                </a:lnTo>
                <a:lnTo>
                  <a:pt x="36" y="33"/>
                </a:lnTo>
                <a:lnTo>
                  <a:pt x="35" y="32"/>
                </a:lnTo>
                <a:lnTo>
                  <a:pt x="34" y="32"/>
                </a:lnTo>
                <a:lnTo>
                  <a:pt x="34" y="33"/>
                </a:lnTo>
                <a:lnTo>
                  <a:pt x="33" y="32"/>
                </a:lnTo>
                <a:lnTo>
                  <a:pt x="32" y="33"/>
                </a:lnTo>
                <a:lnTo>
                  <a:pt x="30" y="33"/>
                </a:lnTo>
                <a:lnTo>
                  <a:pt x="29" y="33"/>
                </a:lnTo>
                <a:lnTo>
                  <a:pt x="32" y="30"/>
                </a:lnTo>
                <a:lnTo>
                  <a:pt x="32" y="29"/>
                </a:lnTo>
                <a:lnTo>
                  <a:pt x="33" y="29"/>
                </a:lnTo>
                <a:lnTo>
                  <a:pt x="33" y="28"/>
                </a:lnTo>
                <a:lnTo>
                  <a:pt x="34" y="28"/>
                </a:lnTo>
                <a:lnTo>
                  <a:pt x="35" y="27"/>
                </a:lnTo>
                <a:lnTo>
                  <a:pt x="36" y="27"/>
                </a:lnTo>
                <a:lnTo>
                  <a:pt x="39" y="26"/>
                </a:lnTo>
                <a:lnTo>
                  <a:pt x="40" y="25"/>
                </a:lnTo>
                <a:lnTo>
                  <a:pt x="41" y="25"/>
                </a:lnTo>
                <a:lnTo>
                  <a:pt x="42" y="23"/>
                </a:lnTo>
                <a:lnTo>
                  <a:pt x="42" y="21"/>
                </a:lnTo>
                <a:lnTo>
                  <a:pt x="42" y="20"/>
                </a:lnTo>
                <a:lnTo>
                  <a:pt x="43" y="20"/>
                </a:lnTo>
                <a:lnTo>
                  <a:pt x="43" y="19"/>
                </a:lnTo>
                <a:lnTo>
                  <a:pt x="45" y="19"/>
                </a:lnTo>
                <a:lnTo>
                  <a:pt x="46" y="17"/>
                </a:lnTo>
                <a:lnTo>
                  <a:pt x="47" y="17"/>
                </a:lnTo>
                <a:lnTo>
                  <a:pt x="48" y="16"/>
                </a:lnTo>
                <a:lnTo>
                  <a:pt x="49" y="16"/>
                </a:lnTo>
                <a:lnTo>
                  <a:pt x="52" y="16"/>
                </a:lnTo>
                <a:lnTo>
                  <a:pt x="53" y="15"/>
                </a:lnTo>
                <a:lnTo>
                  <a:pt x="55" y="14"/>
                </a:lnTo>
                <a:lnTo>
                  <a:pt x="56" y="14"/>
                </a:lnTo>
                <a:lnTo>
                  <a:pt x="58" y="14"/>
                </a:lnTo>
                <a:lnTo>
                  <a:pt x="59" y="15"/>
                </a:lnTo>
                <a:lnTo>
                  <a:pt x="58" y="14"/>
                </a:lnTo>
                <a:lnTo>
                  <a:pt x="56" y="13"/>
                </a:lnTo>
                <a:lnTo>
                  <a:pt x="58" y="13"/>
                </a:lnTo>
                <a:lnTo>
                  <a:pt x="59" y="13"/>
                </a:lnTo>
                <a:lnTo>
                  <a:pt x="60" y="13"/>
                </a:lnTo>
                <a:lnTo>
                  <a:pt x="61" y="14"/>
                </a:lnTo>
                <a:lnTo>
                  <a:pt x="62" y="14"/>
                </a:lnTo>
                <a:lnTo>
                  <a:pt x="64" y="14"/>
                </a:lnTo>
                <a:lnTo>
                  <a:pt x="65" y="14"/>
                </a:lnTo>
                <a:lnTo>
                  <a:pt x="66" y="14"/>
                </a:lnTo>
                <a:lnTo>
                  <a:pt x="67" y="13"/>
                </a:lnTo>
                <a:lnTo>
                  <a:pt x="69" y="13"/>
                </a:lnTo>
                <a:lnTo>
                  <a:pt x="71" y="11"/>
                </a:lnTo>
                <a:lnTo>
                  <a:pt x="71" y="13"/>
                </a:lnTo>
                <a:lnTo>
                  <a:pt x="72" y="11"/>
                </a:lnTo>
                <a:lnTo>
                  <a:pt x="73" y="11"/>
                </a:lnTo>
                <a:lnTo>
                  <a:pt x="73" y="13"/>
                </a:lnTo>
                <a:lnTo>
                  <a:pt x="77" y="14"/>
                </a:lnTo>
                <a:lnTo>
                  <a:pt x="78" y="16"/>
                </a:lnTo>
                <a:lnTo>
                  <a:pt x="80" y="16"/>
                </a:lnTo>
                <a:lnTo>
                  <a:pt x="80" y="15"/>
                </a:lnTo>
                <a:lnTo>
                  <a:pt x="79" y="14"/>
                </a:lnTo>
                <a:lnTo>
                  <a:pt x="78" y="13"/>
                </a:lnTo>
                <a:lnTo>
                  <a:pt x="77" y="11"/>
                </a:lnTo>
                <a:lnTo>
                  <a:pt x="77" y="10"/>
                </a:lnTo>
                <a:lnTo>
                  <a:pt x="78" y="10"/>
                </a:lnTo>
                <a:lnTo>
                  <a:pt x="79" y="9"/>
                </a:lnTo>
                <a:lnTo>
                  <a:pt x="80" y="9"/>
                </a:lnTo>
                <a:lnTo>
                  <a:pt x="81" y="9"/>
                </a:lnTo>
                <a:lnTo>
                  <a:pt x="81" y="10"/>
                </a:lnTo>
                <a:lnTo>
                  <a:pt x="82" y="13"/>
                </a:lnTo>
                <a:lnTo>
                  <a:pt x="84" y="14"/>
                </a:lnTo>
                <a:lnTo>
                  <a:pt x="85" y="14"/>
                </a:lnTo>
                <a:lnTo>
                  <a:pt x="86" y="14"/>
                </a:lnTo>
                <a:lnTo>
                  <a:pt x="88" y="14"/>
                </a:lnTo>
                <a:lnTo>
                  <a:pt x="88" y="13"/>
                </a:lnTo>
                <a:lnTo>
                  <a:pt x="90" y="13"/>
                </a:lnTo>
                <a:lnTo>
                  <a:pt x="90" y="11"/>
                </a:lnTo>
                <a:lnTo>
                  <a:pt x="88" y="13"/>
                </a:lnTo>
                <a:lnTo>
                  <a:pt x="87" y="13"/>
                </a:lnTo>
                <a:lnTo>
                  <a:pt x="86" y="13"/>
                </a:lnTo>
                <a:lnTo>
                  <a:pt x="84" y="11"/>
                </a:lnTo>
                <a:lnTo>
                  <a:pt x="82" y="11"/>
                </a:lnTo>
                <a:lnTo>
                  <a:pt x="82" y="10"/>
                </a:lnTo>
                <a:lnTo>
                  <a:pt x="81" y="9"/>
                </a:lnTo>
                <a:lnTo>
                  <a:pt x="80" y="7"/>
                </a:lnTo>
                <a:lnTo>
                  <a:pt x="80" y="6"/>
                </a:lnTo>
                <a:lnTo>
                  <a:pt x="79" y="4"/>
                </a:lnTo>
                <a:lnTo>
                  <a:pt x="80" y="2"/>
                </a:lnTo>
                <a:lnTo>
                  <a:pt x="81" y="1"/>
                </a:lnTo>
                <a:lnTo>
                  <a:pt x="82" y="0"/>
                </a:lnTo>
                <a:lnTo>
                  <a:pt x="84" y="0"/>
                </a:lnTo>
              </a:path>
            </a:pathLst>
          </a:custGeom>
          <a:solidFill>
            <a:srgbClr val="00FFFF"/>
          </a:solidFill>
          <a:ln w="3175" cmpd="sng">
            <a:solidFill>
              <a:schemeClr val="bg2"/>
            </a:solidFill>
            <a:prstDash val="solid"/>
            <a:round/>
            <a:headEnd/>
            <a:tailEnd/>
          </a:ln>
        </p:spPr>
        <p:txBody>
          <a:bodyPr/>
          <a:lstStyle/>
          <a:p>
            <a:endParaRPr lang="en-US"/>
          </a:p>
        </p:txBody>
      </p:sp>
      <p:sp>
        <p:nvSpPr>
          <p:cNvPr id="34330" name="Freeform 538"/>
          <p:cNvSpPr>
            <a:spLocks/>
          </p:cNvSpPr>
          <p:nvPr/>
        </p:nvSpPr>
        <p:spPr bwMode="auto">
          <a:xfrm>
            <a:off x="4179888" y="2130425"/>
            <a:ext cx="39687" cy="65088"/>
          </a:xfrm>
          <a:custGeom>
            <a:avLst/>
            <a:gdLst>
              <a:gd name="T0" fmla="*/ 942249532 w 51"/>
              <a:gd name="T1" fmla="*/ 538822872 h 80"/>
              <a:gd name="T2" fmla="*/ 2147483646 w 51"/>
              <a:gd name="T3" fmla="*/ 1076984287 h 80"/>
              <a:gd name="T4" fmla="*/ 2147483646 w 51"/>
              <a:gd name="T5" fmla="*/ 2147483646 h 80"/>
              <a:gd name="T6" fmla="*/ 2147483646 w 51"/>
              <a:gd name="T7" fmla="*/ 2147483646 h 80"/>
              <a:gd name="T8" fmla="*/ 2147483646 w 51"/>
              <a:gd name="T9" fmla="*/ 2147483646 h 80"/>
              <a:gd name="T10" fmla="*/ 942249532 w 51"/>
              <a:gd name="T11" fmla="*/ 2147483646 h 80"/>
              <a:gd name="T12" fmla="*/ 471124377 w 51"/>
              <a:gd name="T13" fmla="*/ 2147483646 h 80"/>
              <a:gd name="T14" fmla="*/ 2147483646 w 51"/>
              <a:gd name="T15" fmla="*/ 2147483646 h 80"/>
              <a:gd name="T16" fmla="*/ 2147483646 w 51"/>
              <a:gd name="T17" fmla="*/ 2147483646 h 80"/>
              <a:gd name="T18" fmla="*/ 2147483646 w 51"/>
              <a:gd name="T19" fmla="*/ 2147483646 h 80"/>
              <a:gd name="T20" fmla="*/ 2147483646 w 51"/>
              <a:gd name="T21" fmla="*/ 2147483646 h 80"/>
              <a:gd name="T22" fmla="*/ 2147483646 w 51"/>
              <a:gd name="T23" fmla="*/ 2147483646 h 80"/>
              <a:gd name="T24" fmla="*/ 2147483646 w 51"/>
              <a:gd name="T25" fmla="*/ 2147483646 h 80"/>
              <a:gd name="T26" fmla="*/ 2147483646 w 51"/>
              <a:gd name="T27" fmla="*/ 2147483646 h 80"/>
              <a:gd name="T28" fmla="*/ 2147483646 w 51"/>
              <a:gd name="T29" fmla="*/ 2147483646 h 80"/>
              <a:gd name="T30" fmla="*/ 2147483646 w 51"/>
              <a:gd name="T31" fmla="*/ 2147483646 h 80"/>
              <a:gd name="T32" fmla="*/ 2147483646 w 51"/>
              <a:gd name="T33" fmla="*/ 2147483646 h 80"/>
              <a:gd name="T34" fmla="*/ 2147483646 w 51"/>
              <a:gd name="T35" fmla="*/ 2147483646 h 80"/>
              <a:gd name="T36" fmla="*/ 2147483646 w 51"/>
              <a:gd name="T37" fmla="*/ 2147483646 h 80"/>
              <a:gd name="T38" fmla="*/ 2147483646 w 51"/>
              <a:gd name="T39" fmla="*/ 2147483646 h 80"/>
              <a:gd name="T40" fmla="*/ 2147483646 w 51"/>
              <a:gd name="T41" fmla="*/ 2147483646 h 80"/>
              <a:gd name="T42" fmla="*/ 2147483646 w 51"/>
              <a:gd name="T43" fmla="*/ 2147483646 h 80"/>
              <a:gd name="T44" fmla="*/ 2147483646 w 51"/>
              <a:gd name="T45" fmla="*/ 2147483646 h 80"/>
              <a:gd name="T46" fmla="*/ 2147483646 w 51"/>
              <a:gd name="T47" fmla="*/ 2147483646 h 80"/>
              <a:gd name="T48" fmla="*/ 2147483646 w 51"/>
              <a:gd name="T49" fmla="*/ 2147483646 h 80"/>
              <a:gd name="T50" fmla="*/ 2147483646 w 51"/>
              <a:gd name="T51" fmla="*/ 2147483646 h 80"/>
              <a:gd name="T52" fmla="*/ 2147483646 w 51"/>
              <a:gd name="T53" fmla="*/ 2147483646 h 80"/>
              <a:gd name="T54" fmla="*/ 2147483646 w 51"/>
              <a:gd name="T55" fmla="*/ 2147483646 h 80"/>
              <a:gd name="T56" fmla="*/ 2147483646 w 51"/>
              <a:gd name="T57" fmla="*/ 2147483646 h 80"/>
              <a:gd name="T58" fmla="*/ 2147483646 w 51"/>
              <a:gd name="T59" fmla="*/ 2147483646 h 80"/>
              <a:gd name="T60" fmla="*/ 2147483646 w 51"/>
              <a:gd name="T61" fmla="*/ 2147483646 h 80"/>
              <a:gd name="T62" fmla="*/ 2147483646 w 51"/>
              <a:gd name="T63" fmla="*/ 2147483646 h 80"/>
              <a:gd name="T64" fmla="*/ 2147483646 w 51"/>
              <a:gd name="T65" fmla="*/ 2147483646 h 80"/>
              <a:gd name="T66" fmla="*/ 2147483646 w 51"/>
              <a:gd name="T67" fmla="*/ 2147483646 h 80"/>
              <a:gd name="T68" fmla="*/ 2147483646 w 51"/>
              <a:gd name="T69" fmla="*/ 2147483646 h 80"/>
              <a:gd name="T70" fmla="*/ 2147483646 w 51"/>
              <a:gd name="T71" fmla="*/ 2147483646 h 80"/>
              <a:gd name="T72" fmla="*/ 2147483646 w 51"/>
              <a:gd name="T73" fmla="*/ 2147483646 h 80"/>
              <a:gd name="T74" fmla="*/ 2147483646 w 51"/>
              <a:gd name="T75" fmla="*/ 2147483646 h 80"/>
              <a:gd name="T76" fmla="*/ 2147483646 w 51"/>
              <a:gd name="T77" fmla="*/ 2147483646 h 80"/>
              <a:gd name="T78" fmla="*/ 2147483646 w 51"/>
              <a:gd name="T79" fmla="*/ 2147483646 h 80"/>
              <a:gd name="T80" fmla="*/ 2147483646 w 51"/>
              <a:gd name="T81" fmla="*/ 2147483646 h 80"/>
              <a:gd name="T82" fmla="*/ 2147483646 w 51"/>
              <a:gd name="T83" fmla="*/ 2147483646 h 80"/>
              <a:gd name="T84" fmla="*/ 2147483646 w 51"/>
              <a:gd name="T85" fmla="*/ 2147483646 h 80"/>
              <a:gd name="T86" fmla="*/ 2147483646 w 51"/>
              <a:gd name="T87" fmla="*/ 2147483646 h 80"/>
              <a:gd name="T88" fmla="*/ 2147483646 w 51"/>
              <a:gd name="T89" fmla="*/ 2147483646 h 80"/>
              <a:gd name="T90" fmla="*/ 2147483646 w 51"/>
              <a:gd name="T91" fmla="*/ 2147483646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1" h="80">
                <a:moveTo>
                  <a:pt x="0" y="0"/>
                </a:moveTo>
                <a:lnTo>
                  <a:pt x="1" y="0"/>
                </a:lnTo>
                <a:lnTo>
                  <a:pt x="2" y="1"/>
                </a:lnTo>
                <a:lnTo>
                  <a:pt x="4" y="1"/>
                </a:lnTo>
                <a:lnTo>
                  <a:pt x="5" y="1"/>
                </a:lnTo>
                <a:lnTo>
                  <a:pt x="5" y="2"/>
                </a:lnTo>
                <a:lnTo>
                  <a:pt x="5" y="3"/>
                </a:lnTo>
                <a:lnTo>
                  <a:pt x="6" y="4"/>
                </a:lnTo>
                <a:lnTo>
                  <a:pt x="7" y="5"/>
                </a:lnTo>
                <a:lnTo>
                  <a:pt x="8" y="8"/>
                </a:lnTo>
                <a:lnTo>
                  <a:pt x="9" y="10"/>
                </a:lnTo>
                <a:lnTo>
                  <a:pt x="9" y="11"/>
                </a:lnTo>
                <a:lnTo>
                  <a:pt x="9" y="13"/>
                </a:lnTo>
                <a:lnTo>
                  <a:pt x="9" y="14"/>
                </a:lnTo>
                <a:lnTo>
                  <a:pt x="8" y="16"/>
                </a:lnTo>
                <a:lnTo>
                  <a:pt x="6" y="17"/>
                </a:lnTo>
                <a:lnTo>
                  <a:pt x="4" y="20"/>
                </a:lnTo>
                <a:lnTo>
                  <a:pt x="2" y="20"/>
                </a:lnTo>
                <a:lnTo>
                  <a:pt x="1" y="22"/>
                </a:lnTo>
                <a:lnTo>
                  <a:pt x="0" y="23"/>
                </a:lnTo>
                <a:lnTo>
                  <a:pt x="1" y="23"/>
                </a:lnTo>
                <a:lnTo>
                  <a:pt x="2" y="23"/>
                </a:lnTo>
                <a:lnTo>
                  <a:pt x="4" y="23"/>
                </a:lnTo>
                <a:lnTo>
                  <a:pt x="5" y="24"/>
                </a:lnTo>
                <a:lnTo>
                  <a:pt x="6" y="26"/>
                </a:lnTo>
                <a:lnTo>
                  <a:pt x="7" y="27"/>
                </a:lnTo>
                <a:lnTo>
                  <a:pt x="8" y="27"/>
                </a:lnTo>
                <a:lnTo>
                  <a:pt x="8" y="26"/>
                </a:lnTo>
                <a:lnTo>
                  <a:pt x="11" y="27"/>
                </a:lnTo>
                <a:lnTo>
                  <a:pt x="11" y="26"/>
                </a:lnTo>
                <a:lnTo>
                  <a:pt x="12" y="24"/>
                </a:lnTo>
                <a:lnTo>
                  <a:pt x="13" y="23"/>
                </a:lnTo>
                <a:lnTo>
                  <a:pt x="13" y="22"/>
                </a:lnTo>
                <a:lnTo>
                  <a:pt x="13" y="21"/>
                </a:lnTo>
                <a:lnTo>
                  <a:pt x="14" y="20"/>
                </a:lnTo>
                <a:lnTo>
                  <a:pt x="15" y="20"/>
                </a:lnTo>
                <a:lnTo>
                  <a:pt x="19" y="20"/>
                </a:lnTo>
                <a:lnTo>
                  <a:pt x="20" y="20"/>
                </a:lnTo>
                <a:lnTo>
                  <a:pt x="21" y="20"/>
                </a:lnTo>
                <a:lnTo>
                  <a:pt x="24" y="20"/>
                </a:lnTo>
                <a:lnTo>
                  <a:pt x="25" y="20"/>
                </a:lnTo>
                <a:lnTo>
                  <a:pt x="27" y="20"/>
                </a:lnTo>
                <a:lnTo>
                  <a:pt x="28" y="20"/>
                </a:lnTo>
                <a:lnTo>
                  <a:pt x="33" y="21"/>
                </a:lnTo>
                <a:lnTo>
                  <a:pt x="36" y="21"/>
                </a:lnTo>
                <a:lnTo>
                  <a:pt x="38" y="21"/>
                </a:lnTo>
                <a:lnTo>
                  <a:pt x="39" y="22"/>
                </a:lnTo>
                <a:lnTo>
                  <a:pt x="40" y="23"/>
                </a:lnTo>
                <a:lnTo>
                  <a:pt x="43" y="24"/>
                </a:lnTo>
                <a:lnTo>
                  <a:pt x="47" y="27"/>
                </a:lnTo>
                <a:lnTo>
                  <a:pt x="50" y="30"/>
                </a:lnTo>
                <a:lnTo>
                  <a:pt x="50" y="33"/>
                </a:lnTo>
                <a:lnTo>
                  <a:pt x="50" y="36"/>
                </a:lnTo>
                <a:lnTo>
                  <a:pt x="51" y="36"/>
                </a:lnTo>
                <a:lnTo>
                  <a:pt x="51" y="37"/>
                </a:lnTo>
                <a:lnTo>
                  <a:pt x="51" y="39"/>
                </a:lnTo>
                <a:lnTo>
                  <a:pt x="50" y="41"/>
                </a:lnTo>
                <a:lnTo>
                  <a:pt x="50" y="42"/>
                </a:lnTo>
                <a:lnTo>
                  <a:pt x="49" y="45"/>
                </a:lnTo>
                <a:lnTo>
                  <a:pt x="47" y="46"/>
                </a:lnTo>
                <a:lnTo>
                  <a:pt x="47" y="48"/>
                </a:lnTo>
                <a:lnTo>
                  <a:pt x="47" y="49"/>
                </a:lnTo>
                <a:lnTo>
                  <a:pt x="46" y="53"/>
                </a:lnTo>
                <a:lnTo>
                  <a:pt x="45" y="53"/>
                </a:lnTo>
                <a:lnTo>
                  <a:pt x="44" y="54"/>
                </a:lnTo>
                <a:lnTo>
                  <a:pt x="41" y="55"/>
                </a:lnTo>
                <a:lnTo>
                  <a:pt x="41" y="56"/>
                </a:lnTo>
                <a:lnTo>
                  <a:pt x="40" y="58"/>
                </a:lnTo>
                <a:lnTo>
                  <a:pt x="38" y="59"/>
                </a:lnTo>
                <a:lnTo>
                  <a:pt x="38" y="58"/>
                </a:lnTo>
                <a:lnTo>
                  <a:pt x="37" y="58"/>
                </a:lnTo>
                <a:lnTo>
                  <a:pt x="36" y="58"/>
                </a:lnTo>
                <a:lnTo>
                  <a:pt x="34" y="58"/>
                </a:lnTo>
                <a:lnTo>
                  <a:pt x="33" y="58"/>
                </a:lnTo>
                <a:lnTo>
                  <a:pt x="32" y="59"/>
                </a:lnTo>
                <a:lnTo>
                  <a:pt x="33" y="59"/>
                </a:lnTo>
                <a:lnTo>
                  <a:pt x="34" y="59"/>
                </a:lnTo>
                <a:lnTo>
                  <a:pt x="37" y="59"/>
                </a:lnTo>
                <a:lnTo>
                  <a:pt x="38" y="59"/>
                </a:lnTo>
                <a:lnTo>
                  <a:pt x="37" y="60"/>
                </a:lnTo>
                <a:lnTo>
                  <a:pt x="36" y="61"/>
                </a:lnTo>
                <a:lnTo>
                  <a:pt x="37" y="61"/>
                </a:lnTo>
                <a:lnTo>
                  <a:pt x="36" y="64"/>
                </a:lnTo>
                <a:lnTo>
                  <a:pt x="33" y="65"/>
                </a:lnTo>
                <a:lnTo>
                  <a:pt x="30" y="65"/>
                </a:lnTo>
                <a:lnTo>
                  <a:pt x="28" y="64"/>
                </a:lnTo>
                <a:lnTo>
                  <a:pt x="27" y="64"/>
                </a:lnTo>
                <a:lnTo>
                  <a:pt x="26" y="65"/>
                </a:lnTo>
                <a:lnTo>
                  <a:pt x="25" y="66"/>
                </a:lnTo>
                <a:lnTo>
                  <a:pt x="23" y="66"/>
                </a:lnTo>
                <a:lnTo>
                  <a:pt x="20" y="67"/>
                </a:lnTo>
                <a:lnTo>
                  <a:pt x="21" y="67"/>
                </a:lnTo>
                <a:lnTo>
                  <a:pt x="23" y="67"/>
                </a:lnTo>
                <a:lnTo>
                  <a:pt x="24" y="67"/>
                </a:lnTo>
                <a:lnTo>
                  <a:pt x="25" y="66"/>
                </a:lnTo>
                <a:lnTo>
                  <a:pt x="26" y="66"/>
                </a:lnTo>
                <a:lnTo>
                  <a:pt x="27" y="66"/>
                </a:lnTo>
                <a:lnTo>
                  <a:pt x="27" y="68"/>
                </a:lnTo>
                <a:lnTo>
                  <a:pt x="27" y="71"/>
                </a:lnTo>
                <a:lnTo>
                  <a:pt x="24" y="71"/>
                </a:lnTo>
                <a:lnTo>
                  <a:pt x="26" y="71"/>
                </a:lnTo>
                <a:lnTo>
                  <a:pt x="27" y="71"/>
                </a:lnTo>
                <a:lnTo>
                  <a:pt x="25" y="73"/>
                </a:lnTo>
                <a:lnTo>
                  <a:pt x="23" y="74"/>
                </a:lnTo>
                <a:lnTo>
                  <a:pt x="18" y="74"/>
                </a:lnTo>
                <a:lnTo>
                  <a:pt x="17" y="74"/>
                </a:lnTo>
                <a:lnTo>
                  <a:pt x="14" y="74"/>
                </a:lnTo>
                <a:lnTo>
                  <a:pt x="13" y="75"/>
                </a:lnTo>
                <a:lnTo>
                  <a:pt x="12" y="77"/>
                </a:lnTo>
                <a:lnTo>
                  <a:pt x="11" y="77"/>
                </a:lnTo>
                <a:lnTo>
                  <a:pt x="9" y="77"/>
                </a:lnTo>
                <a:lnTo>
                  <a:pt x="8" y="77"/>
                </a:lnTo>
                <a:lnTo>
                  <a:pt x="7" y="77"/>
                </a:lnTo>
                <a:lnTo>
                  <a:pt x="6" y="75"/>
                </a:lnTo>
                <a:lnTo>
                  <a:pt x="5" y="75"/>
                </a:lnTo>
                <a:lnTo>
                  <a:pt x="6" y="75"/>
                </a:lnTo>
                <a:lnTo>
                  <a:pt x="6" y="77"/>
                </a:lnTo>
                <a:lnTo>
                  <a:pt x="7" y="77"/>
                </a:lnTo>
                <a:lnTo>
                  <a:pt x="8" y="77"/>
                </a:lnTo>
                <a:lnTo>
                  <a:pt x="9" y="77"/>
                </a:lnTo>
                <a:lnTo>
                  <a:pt x="11" y="77"/>
                </a:lnTo>
                <a:lnTo>
                  <a:pt x="12" y="77"/>
                </a:lnTo>
                <a:lnTo>
                  <a:pt x="13" y="77"/>
                </a:lnTo>
                <a:lnTo>
                  <a:pt x="13" y="75"/>
                </a:lnTo>
                <a:lnTo>
                  <a:pt x="15" y="75"/>
                </a:lnTo>
                <a:lnTo>
                  <a:pt x="20" y="77"/>
                </a:lnTo>
                <a:lnTo>
                  <a:pt x="20" y="78"/>
                </a:lnTo>
                <a:lnTo>
                  <a:pt x="18" y="78"/>
                </a:lnTo>
                <a:lnTo>
                  <a:pt x="17" y="78"/>
                </a:lnTo>
                <a:lnTo>
                  <a:pt x="17" y="79"/>
                </a:lnTo>
                <a:lnTo>
                  <a:pt x="18" y="79"/>
                </a:lnTo>
                <a:lnTo>
                  <a:pt x="19" y="78"/>
                </a:lnTo>
                <a:lnTo>
                  <a:pt x="19" y="79"/>
                </a:lnTo>
                <a:lnTo>
                  <a:pt x="19" y="80"/>
                </a:lnTo>
                <a:lnTo>
                  <a:pt x="20" y="80"/>
                </a:lnTo>
                <a:lnTo>
                  <a:pt x="20" y="79"/>
                </a:lnTo>
                <a:lnTo>
                  <a:pt x="21" y="79"/>
                </a:lnTo>
                <a:lnTo>
                  <a:pt x="21" y="80"/>
                </a:lnTo>
              </a:path>
            </a:pathLst>
          </a:custGeom>
          <a:solidFill>
            <a:srgbClr val="00FFFF"/>
          </a:solidFill>
          <a:ln w="3175" cmpd="sng">
            <a:solidFill>
              <a:schemeClr val="bg2"/>
            </a:solidFill>
            <a:prstDash val="solid"/>
            <a:round/>
            <a:headEnd/>
            <a:tailEnd/>
          </a:ln>
        </p:spPr>
        <p:txBody>
          <a:bodyPr/>
          <a:lstStyle/>
          <a:p>
            <a:endParaRPr lang="en-US"/>
          </a:p>
        </p:txBody>
      </p:sp>
      <p:sp>
        <p:nvSpPr>
          <p:cNvPr id="34331" name="Freeform 539"/>
          <p:cNvSpPr>
            <a:spLocks/>
          </p:cNvSpPr>
          <p:nvPr/>
        </p:nvSpPr>
        <p:spPr bwMode="auto">
          <a:xfrm>
            <a:off x="3994150" y="2079625"/>
            <a:ext cx="61913" cy="36513"/>
          </a:xfrm>
          <a:custGeom>
            <a:avLst/>
            <a:gdLst>
              <a:gd name="T0" fmla="*/ 2147483646 w 79"/>
              <a:gd name="T1" fmla="*/ 2147483646 h 45"/>
              <a:gd name="T2" fmla="*/ 2147483646 w 79"/>
              <a:gd name="T3" fmla="*/ 2147483646 h 45"/>
              <a:gd name="T4" fmla="*/ 2147483646 w 79"/>
              <a:gd name="T5" fmla="*/ 2147483646 h 45"/>
              <a:gd name="T6" fmla="*/ 2147483646 w 79"/>
              <a:gd name="T7" fmla="*/ 2147483646 h 45"/>
              <a:gd name="T8" fmla="*/ 2147483646 w 79"/>
              <a:gd name="T9" fmla="*/ 2147483646 h 45"/>
              <a:gd name="T10" fmla="*/ 2147483646 w 79"/>
              <a:gd name="T11" fmla="*/ 2147483646 h 45"/>
              <a:gd name="T12" fmla="*/ 2147483646 w 79"/>
              <a:gd name="T13" fmla="*/ 2147483646 h 45"/>
              <a:gd name="T14" fmla="*/ 2147483646 w 79"/>
              <a:gd name="T15" fmla="*/ 2147483646 h 45"/>
              <a:gd name="T16" fmla="*/ 2147483646 w 79"/>
              <a:gd name="T17" fmla="*/ 2147483646 h 45"/>
              <a:gd name="T18" fmla="*/ 2147483646 w 79"/>
              <a:gd name="T19" fmla="*/ 2147483646 h 45"/>
              <a:gd name="T20" fmla="*/ 2147483646 w 79"/>
              <a:gd name="T21" fmla="*/ 2147483646 h 45"/>
              <a:gd name="T22" fmla="*/ 2147483646 w 79"/>
              <a:gd name="T23" fmla="*/ 2147483646 h 45"/>
              <a:gd name="T24" fmla="*/ 2147483646 w 79"/>
              <a:gd name="T25" fmla="*/ 2147483646 h 45"/>
              <a:gd name="T26" fmla="*/ 2147483646 w 79"/>
              <a:gd name="T27" fmla="*/ 2147483646 h 45"/>
              <a:gd name="T28" fmla="*/ 2147483646 w 79"/>
              <a:gd name="T29" fmla="*/ 2147483646 h 45"/>
              <a:gd name="T30" fmla="*/ 2147483646 w 79"/>
              <a:gd name="T31" fmla="*/ 2147483646 h 45"/>
              <a:gd name="T32" fmla="*/ 2147483646 w 79"/>
              <a:gd name="T33" fmla="*/ 2147483646 h 45"/>
              <a:gd name="T34" fmla="*/ 2147483646 w 79"/>
              <a:gd name="T35" fmla="*/ 2147483646 h 45"/>
              <a:gd name="T36" fmla="*/ 2147483646 w 79"/>
              <a:gd name="T37" fmla="*/ 2147483646 h 45"/>
              <a:gd name="T38" fmla="*/ 2147483646 w 79"/>
              <a:gd name="T39" fmla="*/ 2147483646 h 45"/>
              <a:gd name="T40" fmla="*/ 2147483646 w 79"/>
              <a:gd name="T41" fmla="*/ 2147483646 h 45"/>
              <a:gd name="T42" fmla="*/ 2147483646 w 79"/>
              <a:gd name="T43" fmla="*/ 2147483646 h 45"/>
              <a:gd name="T44" fmla="*/ 2147483646 w 79"/>
              <a:gd name="T45" fmla="*/ 2147483646 h 45"/>
              <a:gd name="T46" fmla="*/ 2147483646 w 79"/>
              <a:gd name="T47" fmla="*/ 2147483646 h 45"/>
              <a:gd name="T48" fmla="*/ 2147483646 w 79"/>
              <a:gd name="T49" fmla="*/ 2147483646 h 45"/>
              <a:gd name="T50" fmla="*/ 2147483646 w 79"/>
              <a:gd name="T51" fmla="*/ 2147483646 h 45"/>
              <a:gd name="T52" fmla="*/ 2147483646 w 79"/>
              <a:gd name="T53" fmla="*/ 2147483646 h 45"/>
              <a:gd name="T54" fmla="*/ 2147483646 w 79"/>
              <a:gd name="T55" fmla="*/ 2147483646 h 45"/>
              <a:gd name="T56" fmla="*/ 2147483646 w 79"/>
              <a:gd name="T57" fmla="*/ 2147483646 h 45"/>
              <a:gd name="T58" fmla="*/ 2147483646 w 79"/>
              <a:gd name="T59" fmla="*/ 2147483646 h 45"/>
              <a:gd name="T60" fmla="*/ 2147483646 w 79"/>
              <a:gd name="T61" fmla="*/ 2147483646 h 45"/>
              <a:gd name="T62" fmla="*/ 2147483646 w 79"/>
              <a:gd name="T63" fmla="*/ 1068534283 h 45"/>
              <a:gd name="T64" fmla="*/ 2147483646 w 79"/>
              <a:gd name="T65" fmla="*/ 0 h 45"/>
              <a:gd name="T66" fmla="*/ 2147483646 w 79"/>
              <a:gd name="T67" fmla="*/ 0 h 45"/>
              <a:gd name="T68" fmla="*/ 2147483646 w 79"/>
              <a:gd name="T69" fmla="*/ 533937713 h 45"/>
              <a:gd name="T70" fmla="*/ 2147483646 w 79"/>
              <a:gd name="T71" fmla="*/ 1068534283 h 45"/>
              <a:gd name="T72" fmla="*/ 2147483646 w 79"/>
              <a:gd name="T73" fmla="*/ 2137068566 h 45"/>
              <a:gd name="T74" fmla="*/ 2147483646 w 79"/>
              <a:gd name="T75" fmla="*/ 2147483646 h 45"/>
              <a:gd name="T76" fmla="*/ 2147483646 w 79"/>
              <a:gd name="T77" fmla="*/ 2147483646 h 45"/>
              <a:gd name="T78" fmla="*/ 2147483646 w 79"/>
              <a:gd name="T79" fmla="*/ 2147483646 h 45"/>
              <a:gd name="T80" fmla="*/ 2147483646 w 79"/>
              <a:gd name="T81" fmla="*/ 2147483646 h 45"/>
              <a:gd name="T82" fmla="*/ 2147483646 w 79"/>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 h="45">
                <a:moveTo>
                  <a:pt x="0" y="29"/>
                </a:moveTo>
                <a:lnTo>
                  <a:pt x="0" y="30"/>
                </a:lnTo>
                <a:lnTo>
                  <a:pt x="7" y="35"/>
                </a:lnTo>
                <a:lnTo>
                  <a:pt x="9" y="39"/>
                </a:lnTo>
                <a:lnTo>
                  <a:pt x="13" y="39"/>
                </a:lnTo>
                <a:lnTo>
                  <a:pt x="15" y="41"/>
                </a:lnTo>
                <a:lnTo>
                  <a:pt x="19" y="41"/>
                </a:lnTo>
                <a:lnTo>
                  <a:pt x="21" y="41"/>
                </a:lnTo>
                <a:lnTo>
                  <a:pt x="24" y="41"/>
                </a:lnTo>
                <a:lnTo>
                  <a:pt x="23" y="41"/>
                </a:lnTo>
                <a:lnTo>
                  <a:pt x="25" y="40"/>
                </a:lnTo>
                <a:lnTo>
                  <a:pt x="25" y="41"/>
                </a:lnTo>
                <a:lnTo>
                  <a:pt x="26" y="39"/>
                </a:lnTo>
                <a:lnTo>
                  <a:pt x="29" y="39"/>
                </a:lnTo>
                <a:lnTo>
                  <a:pt x="29" y="36"/>
                </a:lnTo>
                <a:lnTo>
                  <a:pt x="28" y="35"/>
                </a:lnTo>
                <a:lnTo>
                  <a:pt x="32" y="30"/>
                </a:lnTo>
                <a:lnTo>
                  <a:pt x="34" y="30"/>
                </a:lnTo>
                <a:lnTo>
                  <a:pt x="41" y="39"/>
                </a:lnTo>
                <a:lnTo>
                  <a:pt x="43" y="40"/>
                </a:lnTo>
                <a:lnTo>
                  <a:pt x="43" y="43"/>
                </a:lnTo>
                <a:lnTo>
                  <a:pt x="50" y="42"/>
                </a:lnTo>
                <a:lnTo>
                  <a:pt x="50" y="41"/>
                </a:lnTo>
                <a:lnTo>
                  <a:pt x="53" y="41"/>
                </a:lnTo>
                <a:lnTo>
                  <a:pt x="55" y="41"/>
                </a:lnTo>
                <a:lnTo>
                  <a:pt x="56" y="42"/>
                </a:lnTo>
                <a:lnTo>
                  <a:pt x="58" y="43"/>
                </a:lnTo>
                <a:lnTo>
                  <a:pt x="60" y="45"/>
                </a:lnTo>
                <a:lnTo>
                  <a:pt x="61" y="43"/>
                </a:lnTo>
                <a:lnTo>
                  <a:pt x="62" y="43"/>
                </a:lnTo>
                <a:lnTo>
                  <a:pt x="63" y="42"/>
                </a:lnTo>
                <a:lnTo>
                  <a:pt x="64" y="42"/>
                </a:lnTo>
                <a:lnTo>
                  <a:pt x="64" y="41"/>
                </a:lnTo>
                <a:lnTo>
                  <a:pt x="66" y="40"/>
                </a:lnTo>
                <a:lnTo>
                  <a:pt x="66" y="39"/>
                </a:lnTo>
                <a:lnTo>
                  <a:pt x="66" y="37"/>
                </a:lnTo>
                <a:lnTo>
                  <a:pt x="67" y="36"/>
                </a:lnTo>
                <a:lnTo>
                  <a:pt x="68" y="36"/>
                </a:lnTo>
                <a:lnTo>
                  <a:pt x="70" y="36"/>
                </a:lnTo>
                <a:lnTo>
                  <a:pt x="71" y="37"/>
                </a:lnTo>
                <a:lnTo>
                  <a:pt x="71" y="36"/>
                </a:lnTo>
                <a:lnTo>
                  <a:pt x="73" y="36"/>
                </a:lnTo>
                <a:lnTo>
                  <a:pt x="75" y="34"/>
                </a:lnTo>
                <a:lnTo>
                  <a:pt x="75" y="33"/>
                </a:lnTo>
                <a:lnTo>
                  <a:pt x="74" y="32"/>
                </a:lnTo>
                <a:lnTo>
                  <a:pt x="70" y="32"/>
                </a:lnTo>
                <a:lnTo>
                  <a:pt x="73" y="30"/>
                </a:lnTo>
                <a:lnTo>
                  <a:pt x="73" y="29"/>
                </a:lnTo>
                <a:lnTo>
                  <a:pt x="71" y="28"/>
                </a:lnTo>
                <a:lnTo>
                  <a:pt x="71" y="26"/>
                </a:lnTo>
                <a:lnTo>
                  <a:pt x="70" y="26"/>
                </a:lnTo>
                <a:lnTo>
                  <a:pt x="71" y="24"/>
                </a:lnTo>
                <a:lnTo>
                  <a:pt x="74" y="26"/>
                </a:lnTo>
                <a:lnTo>
                  <a:pt x="75" y="27"/>
                </a:lnTo>
                <a:lnTo>
                  <a:pt x="75" y="29"/>
                </a:lnTo>
                <a:lnTo>
                  <a:pt x="74" y="30"/>
                </a:lnTo>
                <a:lnTo>
                  <a:pt x="75" y="32"/>
                </a:lnTo>
                <a:lnTo>
                  <a:pt x="75" y="33"/>
                </a:lnTo>
                <a:lnTo>
                  <a:pt x="76" y="34"/>
                </a:lnTo>
                <a:lnTo>
                  <a:pt x="76" y="32"/>
                </a:lnTo>
                <a:lnTo>
                  <a:pt x="77" y="32"/>
                </a:lnTo>
                <a:lnTo>
                  <a:pt x="77" y="29"/>
                </a:lnTo>
                <a:lnTo>
                  <a:pt x="79" y="28"/>
                </a:lnTo>
                <a:lnTo>
                  <a:pt x="77" y="27"/>
                </a:lnTo>
                <a:lnTo>
                  <a:pt x="77" y="26"/>
                </a:lnTo>
                <a:lnTo>
                  <a:pt x="77" y="24"/>
                </a:lnTo>
                <a:lnTo>
                  <a:pt x="76" y="23"/>
                </a:lnTo>
                <a:lnTo>
                  <a:pt x="75" y="22"/>
                </a:lnTo>
                <a:lnTo>
                  <a:pt x="74" y="21"/>
                </a:lnTo>
                <a:lnTo>
                  <a:pt x="73" y="20"/>
                </a:lnTo>
                <a:lnTo>
                  <a:pt x="71" y="21"/>
                </a:lnTo>
                <a:lnTo>
                  <a:pt x="69" y="20"/>
                </a:lnTo>
                <a:lnTo>
                  <a:pt x="68" y="21"/>
                </a:lnTo>
                <a:lnTo>
                  <a:pt x="66" y="22"/>
                </a:lnTo>
                <a:lnTo>
                  <a:pt x="64" y="22"/>
                </a:lnTo>
                <a:lnTo>
                  <a:pt x="66" y="21"/>
                </a:lnTo>
                <a:lnTo>
                  <a:pt x="67" y="20"/>
                </a:lnTo>
                <a:lnTo>
                  <a:pt x="69" y="19"/>
                </a:lnTo>
                <a:lnTo>
                  <a:pt x="70" y="17"/>
                </a:lnTo>
                <a:lnTo>
                  <a:pt x="71" y="17"/>
                </a:lnTo>
                <a:lnTo>
                  <a:pt x="71" y="16"/>
                </a:lnTo>
                <a:lnTo>
                  <a:pt x="70" y="14"/>
                </a:lnTo>
                <a:lnTo>
                  <a:pt x="69" y="14"/>
                </a:lnTo>
                <a:lnTo>
                  <a:pt x="68" y="14"/>
                </a:lnTo>
                <a:lnTo>
                  <a:pt x="69" y="15"/>
                </a:lnTo>
                <a:lnTo>
                  <a:pt x="68" y="14"/>
                </a:lnTo>
                <a:lnTo>
                  <a:pt x="67" y="13"/>
                </a:lnTo>
                <a:lnTo>
                  <a:pt x="67" y="11"/>
                </a:lnTo>
                <a:lnTo>
                  <a:pt x="66" y="10"/>
                </a:lnTo>
                <a:lnTo>
                  <a:pt x="64" y="9"/>
                </a:lnTo>
                <a:lnTo>
                  <a:pt x="63" y="9"/>
                </a:lnTo>
                <a:lnTo>
                  <a:pt x="63" y="8"/>
                </a:lnTo>
                <a:lnTo>
                  <a:pt x="63" y="7"/>
                </a:lnTo>
                <a:lnTo>
                  <a:pt x="62" y="7"/>
                </a:lnTo>
                <a:lnTo>
                  <a:pt x="62" y="4"/>
                </a:lnTo>
                <a:lnTo>
                  <a:pt x="62" y="2"/>
                </a:lnTo>
                <a:lnTo>
                  <a:pt x="58" y="0"/>
                </a:lnTo>
                <a:lnTo>
                  <a:pt x="56" y="1"/>
                </a:lnTo>
                <a:lnTo>
                  <a:pt x="54" y="0"/>
                </a:lnTo>
                <a:lnTo>
                  <a:pt x="53" y="0"/>
                </a:lnTo>
                <a:lnTo>
                  <a:pt x="51" y="0"/>
                </a:lnTo>
                <a:lnTo>
                  <a:pt x="50" y="0"/>
                </a:lnTo>
                <a:lnTo>
                  <a:pt x="48" y="0"/>
                </a:lnTo>
                <a:lnTo>
                  <a:pt x="45" y="1"/>
                </a:lnTo>
                <a:lnTo>
                  <a:pt x="44" y="1"/>
                </a:lnTo>
                <a:lnTo>
                  <a:pt x="42" y="2"/>
                </a:lnTo>
                <a:lnTo>
                  <a:pt x="39" y="2"/>
                </a:lnTo>
                <a:lnTo>
                  <a:pt x="37" y="2"/>
                </a:lnTo>
                <a:lnTo>
                  <a:pt x="36" y="1"/>
                </a:lnTo>
                <a:lnTo>
                  <a:pt x="35" y="4"/>
                </a:lnTo>
                <a:lnTo>
                  <a:pt x="34" y="4"/>
                </a:lnTo>
                <a:lnTo>
                  <a:pt x="34" y="7"/>
                </a:lnTo>
                <a:lnTo>
                  <a:pt x="31" y="7"/>
                </a:lnTo>
                <a:lnTo>
                  <a:pt x="29" y="5"/>
                </a:lnTo>
                <a:lnTo>
                  <a:pt x="28" y="7"/>
                </a:lnTo>
                <a:lnTo>
                  <a:pt x="22" y="10"/>
                </a:lnTo>
                <a:lnTo>
                  <a:pt x="19" y="16"/>
                </a:lnTo>
                <a:lnTo>
                  <a:pt x="18" y="16"/>
                </a:lnTo>
                <a:lnTo>
                  <a:pt x="18" y="19"/>
                </a:lnTo>
                <a:lnTo>
                  <a:pt x="16" y="19"/>
                </a:lnTo>
                <a:lnTo>
                  <a:pt x="12" y="20"/>
                </a:lnTo>
                <a:lnTo>
                  <a:pt x="10" y="19"/>
                </a:lnTo>
                <a:lnTo>
                  <a:pt x="10" y="22"/>
                </a:lnTo>
                <a:lnTo>
                  <a:pt x="13" y="22"/>
                </a:lnTo>
                <a:lnTo>
                  <a:pt x="10" y="26"/>
                </a:lnTo>
                <a:lnTo>
                  <a:pt x="5" y="26"/>
                </a:lnTo>
                <a:lnTo>
                  <a:pt x="4" y="28"/>
                </a:lnTo>
                <a:lnTo>
                  <a:pt x="0" y="29"/>
                </a:lnTo>
                <a:close/>
              </a:path>
            </a:pathLst>
          </a:custGeom>
          <a:noFill/>
          <a:ln w="3175" cmpd="sng">
            <a:solidFill>
              <a:schemeClr val="bg2"/>
            </a:solidFill>
            <a:prstDash val="solid"/>
            <a:round/>
            <a:headEnd/>
            <a:tailEnd/>
          </a:ln>
        </p:spPr>
        <p:txBody>
          <a:bodyPr/>
          <a:lstStyle/>
          <a:p>
            <a:endParaRPr lang="en-US"/>
          </a:p>
        </p:txBody>
      </p:sp>
      <p:sp>
        <p:nvSpPr>
          <p:cNvPr id="34332" name="Freeform 540"/>
          <p:cNvSpPr>
            <a:spLocks/>
          </p:cNvSpPr>
          <p:nvPr/>
        </p:nvSpPr>
        <p:spPr bwMode="auto">
          <a:xfrm>
            <a:off x="4021138" y="1985963"/>
            <a:ext cx="22225" cy="22225"/>
          </a:xfrm>
          <a:custGeom>
            <a:avLst/>
            <a:gdLst>
              <a:gd name="T0" fmla="*/ 0 w 28"/>
              <a:gd name="T1" fmla="*/ 2147483646 h 28"/>
              <a:gd name="T2" fmla="*/ 2000373825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2147483646 h 28"/>
              <a:gd name="T24" fmla="*/ 2147483646 w 28"/>
              <a:gd name="T25" fmla="*/ 2147483646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1000502031 h 28"/>
              <a:gd name="T38" fmla="*/ 2147483646 w 28"/>
              <a:gd name="T39" fmla="*/ 0 h 28"/>
              <a:gd name="T40" fmla="*/ 2147483646 w 28"/>
              <a:gd name="T41" fmla="*/ 2147483646 h 28"/>
              <a:gd name="T42" fmla="*/ 2147483646 w 28"/>
              <a:gd name="T43" fmla="*/ 2147483646 h 28"/>
              <a:gd name="T44" fmla="*/ 2147483646 w 28"/>
              <a:gd name="T45" fmla="*/ 2147483646 h 28"/>
              <a:gd name="T46" fmla="*/ 2147483646 w 28"/>
              <a:gd name="T47" fmla="*/ 2147483646 h 28"/>
              <a:gd name="T48" fmla="*/ 2000373825 w 28"/>
              <a:gd name="T49" fmla="*/ 2147483646 h 28"/>
              <a:gd name="T50" fmla="*/ 1500123206 w 28"/>
              <a:gd name="T51" fmla="*/ 2147483646 h 28"/>
              <a:gd name="T52" fmla="*/ 1000502031 w 28"/>
              <a:gd name="T53" fmla="*/ 2147483646 h 28"/>
              <a:gd name="T54" fmla="*/ 1000502031 w 28"/>
              <a:gd name="T55" fmla="*/ 2147483646 h 28"/>
              <a:gd name="T56" fmla="*/ 2147483646 w 28"/>
              <a:gd name="T57" fmla="*/ 2147483646 h 28"/>
              <a:gd name="T58" fmla="*/ 2147483646 w 28"/>
              <a:gd name="T59" fmla="*/ 2147483646 h 28"/>
              <a:gd name="T60" fmla="*/ 0 w 28"/>
              <a:gd name="T61" fmla="*/ 2147483646 h 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 h="28">
                <a:moveTo>
                  <a:pt x="0" y="25"/>
                </a:moveTo>
                <a:lnTo>
                  <a:pt x="4" y="28"/>
                </a:lnTo>
                <a:lnTo>
                  <a:pt x="9" y="26"/>
                </a:lnTo>
                <a:lnTo>
                  <a:pt x="10" y="23"/>
                </a:lnTo>
                <a:lnTo>
                  <a:pt x="13" y="23"/>
                </a:lnTo>
                <a:lnTo>
                  <a:pt x="12" y="19"/>
                </a:lnTo>
                <a:lnTo>
                  <a:pt x="14" y="21"/>
                </a:lnTo>
                <a:lnTo>
                  <a:pt x="14" y="19"/>
                </a:lnTo>
                <a:lnTo>
                  <a:pt x="15" y="21"/>
                </a:lnTo>
                <a:lnTo>
                  <a:pt x="16" y="20"/>
                </a:lnTo>
                <a:lnTo>
                  <a:pt x="19" y="21"/>
                </a:lnTo>
                <a:lnTo>
                  <a:pt x="19" y="14"/>
                </a:lnTo>
                <a:lnTo>
                  <a:pt x="21" y="14"/>
                </a:lnTo>
                <a:lnTo>
                  <a:pt x="21" y="12"/>
                </a:lnTo>
                <a:lnTo>
                  <a:pt x="25" y="12"/>
                </a:lnTo>
                <a:lnTo>
                  <a:pt x="28" y="10"/>
                </a:lnTo>
                <a:lnTo>
                  <a:pt x="23" y="11"/>
                </a:lnTo>
                <a:lnTo>
                  <a:pt x="28" y="6"/>
                </a:lnTo>
                <a:lnTo>
                  <a:pt x="27" y="2"/>
                </a:lnTo>
                <a:lnTo>
                  <a:pt x="26" y="0"/>
                </a:lnTo>
                <a:lnTo>
                  <a:pt x="12" y="7"/>
                </a:lnTo>
                <a:lnTo>
                  <a:pt x="13" y="12"/>
                </a:lnTo>
                <a:lnTo>
                  <a:pt x="10" y="12"/>
                </a:lnTo>
                <a:lnTo>
                  <a:pt x="8" y="13"/>
                </a:lnTo>
                <a:lnTo>
                  <a:pt x="4" y="11"/>
                </a:lnTo>
                <a:lnTo>
                  <a:pt x="3" y="17"/>
                </a:lnTo>
                <a:lnTo>
                  <a:pt x="2" y="19"/>
                </a:lnTo>
                <a:lnTo>
                  <a:pt x="2" y="20"/>
                </a:lnTo>
                <a:lnTo>
                  <a:pt x="9" y="23"/>
                </a:lnTo>
                <a:lnTo>
                  <a:pt x="6" y="24"/>
                </a:lnTo>
                <a:lnTo>
                  <a:pt x="0" y="25"/>
                </a:lnTo>
                <a:close/>
              </a:path>
            </a:pathLst>
          </a:custGeom>
          <a:noFill/>
          <a:ln w="3175" cmpd="sng">
            <a:solidFill>
              <a:schemeClr val="bg2"/>
            </a:solidFill>
            <a:prstDash val="solid"/>
            <a:round/>
            <a:headEnd/>
            <a:tailEnd/>
          </a:ln>
        </p:spPr>
        <p:txBody>
          <a:bodyPr/>
          <a:lstStyle/>
          <a:p>
            <a:endParaRPr lang="en-US"/>
          </a:p>
        </p:txBody>
      </p:sp>
      <p:sp>
        <p:nvSpPr>
          <p:cNvPr id="34333" name="Freeform 541"/>
          <p:cNvSpPr>
            <a:spLocks/>
          </p:cNvSpPr>
          <p:nvPr/>
        </p:nvSpPr>
        <p:spPr bwMode="auto">
          <a:xfrm>
            <a:off x="4029075" y="2009775"/>
            <a:ext cx="23813" cy="19050"/>
          </a:xfrm>
          <a:custGeom>
            <a:avLst/>
            <a:gdLst>
              <a:gd name="T0" fmla="*/ 0 w 31"/>
              <a:gd name="T1" fmla="*/ 2147483646 h 23"/>
              <a:gd name="T2" fmla="*/ 2147483646 w 31"/>
              <a:gd name="T3" fmla="*/ 2147483646 h 23"/>
              <a:gd name="T4" fmla="*/ 2147483646 w 31"/>
              <a:gd name="T5" fmla="*/ 2147483646 h 23"/>
              <a:gd name="T6" fmla="*/ 2147483646 w 31"/>
              <a:gd name="T7" fmla="*/ 2147483646 h 23"/>
              <a:gd name="T8" fmla="*/ 2147483646 w 31"/>
              <a:gd name="T9" fmla="*/ 2147483646 h 23"/>
              <a:gd name="T10" fmla="*/ 2147483646 w 31"/>
              <a:gd name="T11" fmla="*/ 2147483646 h 23"/>
              <a:gd name="T12" fmla="*/ 2147483646 w 31"/>
              <a:gd name="T13" fmla="*/ 2147483646 h 23"/>
              <a:gd name="T14" fmla="*/ 2147483646 w 31"/>
              <a:gd name="T15" fmla="*/ 2147483646 h 23"/>
              <a:gd name="T16" fmla="*/ 2147483646 w 31"/>
              <a:gd name="T17" fmla="*/ 2147483646 h 23"/>
              <a:gd name="T18" fmla="*/ 2147483646 w 31"/>
              <a:gd name="T19" fmla="*/ 2147483646 h 23"/>
              <a:gd name="T20" fmla="*/ 2147483646 w 31"/>
              <a:gd name="T21" fmla="*/ 2147483646 h 23"/>
              <a:gd name="T22" fmla="*/ 2147483646 w 31"/>
              <a:gd name="T23" fmla="*/ 2147483646 h 23"/>
              <a:gd name="T24" fmla="*/ 2147483646 w 31"/>
              <a:gd name="T25" fmla="*/ 2147483646 h 23"/>
              <a:gd name="T26" fmla="*/ 2147483646 w 31"/>
              <a:gd name="T27" fmla="*/ 2147483646 h 23"/>
              <a:gd name="T28" fmla="*/ 2147483646 w 31"/>
              <a:gd name="T29" fmla="*/ 2147483646 h 23"/>
              <a:gd name="T30" fmla="*/ 2147483646 w 31"/>
              <a:gd name="T31" fmla="*/ 2147483646 h 23"/>
              <a:gd name="T32" fmla="*/ 2147483646 w 31"/>
              <a:gd name="T33" fmla="*/ 2147483646 h 23"/>
              <a:gd name="T34" fmla="*/ 2147483646 w 31"/>
              <a:gd name="T35" fmla="*/ 2147483646 h 23"/>
              <a:gd name="T36" fmla="*/ 2147483646 w 31"/>
              <a:gd name="T37" fmla="*/ 2147483646 h 23"/>
              <a:gd name="T38" fmla="*/ 2147483646 w 31"/>
              <a:gd name="T39" fmla="*/ 2147483646 h 23"/>
              <a:gd name="T40" fmla="*/ 2147483646 w 31"/>
              <a:gd name="T41" fmla="*/ 2147483646 h 23"/>
              <a:gd name="T42" fmla="*/ 2147483646 w 31"/>
              <a:gd name="T43" fmla="*/ 0 h 23"/>
              <a:gd name="T44" fmla="*/ 2147483646 w 31"/>
              <a:gd name="T45" fmla="*/ 1136728409 h 23"/>
              <a:gd name="T46" fmla="*/ 2147483646 w 31"/>
              <a:gd name="T47" fmla="*/ 2147483646 h 23"/>
              <a:gd name="T48" fmla="*/ 2147483646 w 31"/>
              <a:gd name="T49" fmla="*/ 1704749713 h 23"/>
              <a:gd name="T50" fmla="*/ 2147483646 w 31"/>
              <a:gd name="T51" fmla="*/ 2147483646 h 23"/>
              <a:gd name="T52" fmla="*/ 2147483646 w 31"/>
              <a:gd name="T53" fmla="*/ 2147483646 h 23"/>
              <a:gd name="T54" fmla="*/ 2147483646 w 31"/>
              <a:gd name="T55" fmla="*/ 2147483646 h 23"/>
              <a:gd name="T56" fmla="*/ 1359525651 w 31"/>
              <a:gd name="T57" fmla="*/ 2147483646 h 23"/>
              <a:gd name="T58" fmla="*/ 0 w 31"/>
              <a:gd name="T59" fmla="*/ 2147483646 h 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 h="23">
                <a:moveTo>
                  <a:pt x="0" y="10"/>
                </a:moveTo>
                <a:lnTo>
                  <a:pt x="6" y="13"/>
                </a:lnTo>
                <a:lnTo>
                  <a:pt x="7" y="10"/>
                </a:lnTo>
                <a:lnTo>
                  <a:pt x="12" y="14"/>
                </a:lnTo>
                <a:lnTo>
                  <a:pt x="10" y="14"/>
                </a:lnTo>
                <a:lnTo>
                  <a:pt x="13" y="16"/>
                </a:lnTo>
                <a:lnTo>
                  <a:pt x="12" y="17"/>
                </a:lnTo>
                <a:lnTo>
                  <a:pt x="14" y="17"/>
                </a:lnTo>
                <a:lnTo>
                  <a:pt x="13" y="19"/>
                </a:lnTo>
                <a:lnTo>
                  <a:pt x="17" y="19"/>
                </a:lnTo>
                <a:lnTo>
                  <a:pt x="19" y="20"/>
                </a:lnTo>
                <a:lnTo>
                  <a:pt x="22" y="17"/>
                </a:lnTo>
                <a:lnTo>
                  <a:pt x="26" y="19"/>
                </a:lnTo>
                <a:lnTo>
                  <a:pt x="23" y="20"/>
                </a:lnTo>
                <a:lnTo>
                  <a:pt x="20" y="22"/>
                </a:lnTo>
                <a:lnTo>
                  <a:pt x="22" y="23"/>
                </a:lnTo>
                <a:lnTo>
                  <a:pt x="25" y="23"/>
                </a:lnTo>
                <a:lnTo>
                  <a:pt x="31" y="16"/>
                </a:lnTo>
                <a:lnTo>
                  <a:pt x="18" y="14"/>
                </a:lnTo>
                <a:lnTo>
                  <a:pt x="18" y="10"/>
                </a:lnTo>
                <a:lnTo>
                  <a:pt x="18" y="4"/>
                </a:lnTo>
                <a:lnTo>
                  <a:pt x="13" y="0"/>
                </a:lnTo>
                <a:lnTo>
                  <a:pt x="11" y="2"/>
                </a:lnTo>
                <a:lnTo>
                  <a:pt x="13" y="8"/>
                </a:lnTo>
                <a:lnTo>
                  <a:pt x="5" y="3"/>
                </a:lnTo>
                <a:lnTo>
                  <a:pt x="6" y="7"/>
                </a:lnTo>
                <a:lnTo>
                  <a:pt x="5" y="7"/>
                </a:lnTo>
                <a:lnTo>
                  <a:pt x="5" y="9"/>
                </a:lnTo>
                <a:lnTo>
                  <a:pt x="3" y="7"/>
                </a:lnTo>
                <a:lnTo>
                  <a:pt x="0" y="10"/>
                </a:lnTo>
                <a:close/>
              </a:path>
            </a:pathLst>
          </a:custGeom>
          <a:noFill/>
          <a:ln w="3175" cmpd="sng">
            <a:solidFill>
              <a:schemeClr val="bg2"/>
            </a:solidFill>
            <a:prstDash val="solid"/>
            <a:round/>
            <a:headEnd/>
            <a:tailEnd/>
          </a:ln>
        </p:spPr>
        <p:txBody>
          <a:bodyPr/>
          <a:lstStyle/>
          <a:p>
            <a:endParaRPr lang="en-US"/>
          </a:p>
        </p:txBody>
      </p:sp>
      <p:sp>
        <p:nvSpPr>
          <p:cNvPr id="34334" name="Freeform 542"/>
          <p:cNvSpPr>
            <a:spLocks/>
          </p:cNvSpPr>
          <p:nvPr/>
        </p:nvSpPr>
        <p:spPr bwMode="auto">
          <a:xfrm>
            <a:off x="4035425" y="2039938"/>
            <a:ext cx="17463" cy="11112"/>
          </a:xfrm>
          <a:custGeom>
            <a:avLst/>
            <a:gdLst>
              <a:gd name="T0" fmla="*/ 0 w 21"/>
              <a:gd name="T1" fmla="*/ 2147483646 h 14"/>
              <a:gd name="T2" fmla="*/ 0 w 21"/>
              <a:gd name="T3" fmla="*/ 2147483646 h 14"/>
              <a:gd name="T4" fmla="*/ 575336830 w 21"/>
              <a:gd name="T5" fmla="*/ 2147483646 h 14"/>
              <a:gd name="T6" fmla="*/ 1725320284 w 21"/>
              <a:gd name="T7" fmla="*/ 2147483646 h 14"/>
              <a:gd name="T8" fmla="*/ 2147483646 w 21"/>
              <a:gd name="T9" fmla="*/ 2147483646 h 14"/>
              <a:gd name="T10" fmla="*/ 1725320284 w 21"/>
              <a:gd name="T11" fmla="*/ 2147483646 h 14"/>
              <a:gd name="T12" fmla="*/ 2147483646 w 21"/>
              <a:gd name="T13" fmla="*/ 2147483646 h 14"/>
              <a:gd name="T14" fmla="*/ 2147483646 w 21"/>
              <a:gd name="T15" fmla="*/ 2147483646 h 14"/>
              <a:gd name="T16" fmla="*/ 2147483646 w 21"/>
              <a:gd name="T17" fmla="*/ 2147483646 h 14"/>
              <a:gd name="T18" fmla="*/ 2147483646 w 21"/>
              <a:gd name="T19" fmla="*/ 2147483646 h 14"/>
              <a:gd name="T20" fmla="*/ 2147483646 w 21"/>
              <a:gd name="T21" fmla="*/ 2147483646 h 14"/>
              <a:gd name="T22" fmla="*/ 2147483646 w 21"/>
              <a:gd name="T23" fmla="*/ 2147483646 h 14"/>
              <a:gd name="T24" fmla="*/ 2147483646 w 21"/>
              <a:gd name="T25" fmla="*/ 2147483646 h 14"/>
              <a:gd name="T26" fmla="*/ 2147483646 w 21"/>
              <a:gd name="T27" fmla="*/ 2147483646 h 14"/>
              <a:gd name="T28" fmla="*/ 2147483646 w 21"/>
              <a:gd name="T29" fmla="*/ 2147483646 h 14"/>
              <a:gd name="T30" fmla="*/ 2147483646 w 21"/>
              <a:gd name="T31" fmla="*/ 2147483646 h 14"/>
              <a:gd name="T32" fmla="*/ 2147483646 w 21"/>
              <a:gd name="T33" fmla="*/ 2147483646 h 14"/>
              <a:gd name="T34" fmla="*/ 2147483646 w 21"/>
              <a:gd name="T35" fmla="*/ 2147483646 h 14"/>
              <a:gd name="T36" fmla="*/ 2147483646 w 21"/>
              <a:gd name="T37" fmla="*/ 2147483646 h 14"/>
              <a:gd name="T38" fmla="*/ 2147483646 w 21"/>
              <a:gd name="T39" fmla="*/ 2147483646 h 14"/>
              <a:gd name="T40" fmla="*/ 2147483646 w 21"/>
              <a:gd name="T41" fmla="*/ 2000194130 h 14"/>
              <a:gd name="T42" fmla="*/ 1725320284 w 21"/>
              <a:gd name="T43" fmla="*/ 2000194130 h 14"/>
              <a:gd name="T44" fmla="*/ 575336830 w 21"/>
              <a:gd name="T45" fmla="*/ 2000194130 h 14"/>
              <a:gd name="T46" fmla="*/ 575336830 w 21"/>
              <a:gd name="T47" fmla="*/ 1499988243 h 14"/>
              <a:gd name="T48" fmla="*/ 1149982623 w 21"/>
              <a:gd name="T49" fmla="*/ 1499988243 h 14"/>
              <a:gd name="T50" fmla="*/ 1149982623 w 21"/>
              <a:gd name="T51" fmla="*/ 999782357 h 14"/>
              <a:gd name="T52" fmla="*/ 2147483646 w 21"/>
              <a:gd name="T53" fmla="*/ 500205886 h 14"/>
              <a:gd name="T54" fmla="*/ 2147483646 w 21"/>
              <a:gd name="T55" fmla="*/ 999782357 h 14"/>
              <a:gd name="T56" fmla="*/ 2147483646 w 21"/>
              <a:gd name="T57" fmla="*/ 500205886 h 14"/>
              <a:gd name="T58" fmla="*/ 2147483646 w 21"/>
              <a:gd name="T59" fmla="*/ 0 h 14"/>
              <a:gd name="T60" fmla="*/ 2147483646 w 21"/>
              <a:gd name="T61" fmla="*/ 500205886 h 14"/>
              <a:gd name="T62" fmla="*/ 2147483646 w 21"/>
              <a:gd name="T63" fmla="*/ 2000194130 h 14"/>
              <a:gd name="T64" fmla="*/ 2147483646 w 21"/>
              <a:gd name="T65" fmla="*/ 2147483646 h 14"/>
              <a:gd name="T66" fmla="*/ 2147483646 w 21"/>
              <a:gd name="T67" fmla="*/ 2147483646 h 14"/>
              <a:gd name="T68" fmla="*/ 2147483646 w 21"/>
              <a:gd name="T69" fmla="*/ 2147483646 h 14"/>
              <a:gd name="T70" fmla="*/ 2147483646 w 21"/>
              <a:gd name="T71" fmla="*/ 2147483646 h 14"/>
              <a:gd name="T72" fmla="*/ 2147483646 w 21"/>
              <a:gd name="T73" fmla="*/ 2147483646 h 14"/>
              <a:gd name="T74" fmla="*/ 2147483646 w 21"/>
              <a:gd name="T75" fmla="*/ 2147483646 h 14"/>
              <a:gd name="T76" fmla="*/ 2147483646 w 21"/>
              <a:gd name="T77" fmla="*/ 2147483646 h 14"/>
              <a:gd name="T78" fmla="*/ 2147483646 w 21"/>
              <a:gd name="T79" fmla="*/ 2147483646 h 14"/>
              <a:gd name="T80" fmla="*/ 2147483646 w 21"/>
              <a:gd name="T81" fmla="*/ 2147483646 h 14"/>
              <a:gd name="T82" fmla="*/ 2147483646 w 21"/>
              <a:gd name="T83" fmla="*/ 2147483646 h 14"/>
              <a:gd name="T84" fmla="*/ 2147483646 w 21"/>
              <a:gd name="T85" fmla="*/ 2147483646 h 14"/>
              <a:gd name="T86" fmla="*/ 2147483646 w 21"/>
              <a:gd name="T87" fmla="*/ 2147483646 h 14"/>
              <a:gd name="T88" fmla="*/ 2147483646 w 21"/>
              <a:gd name="T89" fmla="*/ 2147483646 h 14"/>
              <a:gd name="T90" fmla="*/ 1725320284 w 21"/>
              <a:gd name="T91" fmla="*/ 2147483646 h 14"/>
              <a:gd name="T92" fmla="*/ 1725320284 w 21"/>
              <a:gd name="T93" fmla="*/ 2147483646 h 14"/>
              <a:gd name="T94" fmla="*/ 575336830 w 21"/>
              <a:gd name="T95" fmla="*/ 2147483646 h 14"/>
              <a:gd name="T96" fmla="*/ 0 w 21"/>
              <a:gd name="T97" fmla="*/ 2147483646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 h="14">
                <a:moveTo>
                  <a:pt x="0" y="13"/>
                </a:moveTo>
                <a:lnTo>
                  <a:pt x="0" y="11"/>
                </a:lnTo>
                <a:lnTo>
                  <a:pt x="1" y="10"/>
                </a:lnTo>
                <a:lnTo>
                  <a:pt x="3" y="11"/>
                </a:lnTo>
                <a:lnTo>
                  <a:pt x="4" y="11"/>
                </a:lnTo>
                <a:lnTo>
                  <a:pt x="3" y="11"/>
                </a:lnTo>
                <a:lnTo>
                  <a:pt x="4" y="11"/>
                </a:lnTo>
                <a:lnTo>
                  <a:pt x="7" y="11"/>
                </a:lnTo>
                <a:lnTo>
                  <a:pt x="10" y="10"/>
                </a:lnTo>
                <a:lnTo>
                  <a:pt x="10" y="9"/>
                </a:lnTo>
                <a:lnTo>
                  <a:pt x="8" y="10"/>
                </a:lnTo>
                <a:lnTo>
                  <a:pt x="6" y="10"/>
                </a:lnTo>
                <a:lnTo>
                  <a:pt x="4" y="9"/>
                </a:lnTo>
                <a:lnTo>
                  <a:pt x="7" y="8"/>
                </a:lnTo>
                <a:lnTo>
                  <a:pt x="8" y="7"/>
                </a:lnTo>
                <a:lnTo>
                  <a:pt x="9" y="7"/>
                </a:lnTo>
                <a:lnTo>
                  <a:pt x="12" y="6"/>
                </a:lnTo>
                <a:lnTo>
                  <a:pt x="9" y="7"/>
                </a:lnTo>
                <a:lnTo>
                  <a:pt x="7" y="7"/>
                </a:lnTo>
                <a:lnTo>
                  <a:pt x="7" y="6"/>
                </a:lnTo>
                <a:lnTo>
                  <a:pt x="4" y="4"/>
                </a:lnTo>
                <a:lnTo>
                  <a:pt x="3" y="4"/>
                </a:lnTo>
                <a:lnTo>
                  <a:pt x="1" y="4"/>
                </a:lnTo>
                <a:lnTo>
                  <a:pt x="1" y="3"/>
                </a:lnTo>
                <a:lnTo>
                  <a:pt x="2" y="3"/>
                </a:lnTo>
                <a:lnTo>
                  <a:pt x="2" y="2"/>
                </a:lnTo>
                <a:lnTo>
                  <a:pt x="4" y="1"/>
                </a:lnTo>
                <a:lnTo>
                  <a:pt x="4" y="2"/>
                </a:lnTo>
                <a:lnTo>
                  <a:pt x="4" y="1"/>
                </a:lnTo>
                <a:lnTo>
                  <a:pt x="8" y="0"/>
                </a:lnTo>
                <a:lnTo>
                  <a:pt x="10" y="1"/>
                </a:lnTo>
                <a:lnTo>
                  <a:pt x="13" y="4"/>
                </a:lnTo>
                <a:lnTo>
                  <a:pt x="17" y="6"/>
                </a:lnTo>
                <a:lnTo>
                  <a:pt x="19" y="7"/>
                </a:lnTo>
                <a:lnTo>
                  <a:pt x="21" y="8"/>
                </a:lnTo>
                <a:lnTo>
                  <a:pt x="21" y="9"/>
                </a:lnTo>
                <a:lnTo>
                  <a:pt x="20" y="10"/>
                </a:lnTo>
                <a:lnTo>
                  <a:pt x="15" y="13"/>
                </a:lnTo>
                <a:lnTo>
                  <a:pt x="14" y="11"/>
                </a:lnTo>
                <a:lnTo>
                  <a:pt x="15" y="11"/>
                </a:lnTo>
                <a:lnTo>
                  <a:pt x="13" y="11"/>
                </a:lnTo>
                <a:lnTo>
                  <a:pt x="12" y="11"/>
                </a:lnTo>
                <a:lnTo>
                  <a:pt x="10" y="13"/>
                </a:lnTo>
                <a:lnTo>
                  <a:pt x="8" y="13"/>
                </a:lnTo>
                <a:lnTo>
                  <a:pt x="7" y="13"/>
                </a:lnTo>
                <a:lnTo>
                  <a:pt x="3" y="13"/>
                </a:lnTo>
                <a:lnTo>
                  <a:pt x="3" y="14"/>
                </a:lnTo>
                <a:lnTo>
                  <a:pt x="1" y="14"/>
                </a:lnTo>
                <a:lnTo>
                  <a:pt x="0" y="13"/>
                </a:lnTo>
                <a:close/>
              </a:path>
            </a:pathLst>
          </a:custGeom>
          <a:noFill/>
          <a:ln w="3175" cmpd="sng">
            <a:solidFill>
              <a:schemeClr val="bg2"/>
            </a:solidFill>
            <a:prstDash val="solid"/>
            <a:round/>
            <a:headEnd/>
            <a:tailEnd/>
          </a:ln>
        </p:spPr>
        <p:txBody>
          <a:bodyPr/>
          <a:lstStyle/>
          <a:p>
            <a:endParaRPr lang="en-US"/>
          </a:p>
        </p:txBody>
      </p:sp>
      <p:sp>
        <p:nvSpPr>
          <p:cNvPr id="34335" name="Freeform 543"/>
          <p:cNvSpPr>
            <a:spLocks/>
          </p:cNvSpPr>
          <p:nvPr/>
        </p:nvSpPr>
        <p:spPr bwMode="auto">
          <a:xfrm>
            <a:off x="4073525" y="2133600"/>
            <a:ext cx="12700" cy="7938"/>
          </a:xfrm>
          <a:custGeom>
            <a:avLst/>
            <a:gdLst>
              <a:gd name="T0" fmla="*/ 0 w 17"/>
              <a:gd name="T1" fmla="*/ 1878898621 h 11"/>
              <a:gd name="T2" fmla="*/ 416898418 w 17"/>
              <a:gd name="T3" fmla="*/ 1878898621 h 11"/>
              <a:gd name="T4" fmla="*/ 0 w 17"/>
              <a:gd name="T5" fmla="*/ 1503431221 h 11"/>
              <a:gd name="T6" fmla="*/ 416898418 w 17"/>
              <a:gd name="T7" fmla="*/ 375987700 h 11"/>
              <a:gd name="T8" fmla="*/ 416898418 w 17"/>
              <a:gd name="T9" fmla="*/ 0 h 11"/>
              <a:gd name="T10" fmla="*/ 833796835 w 17"/>
              <a:gd name="T11" fmla="*/ 375987700 h 11"/>
              <a:gd name="T12" fmla="*/ 833796835 w 17"/>
              <a:gd name="T13" fmla="*/ 0 h 11"/>
              <a:gd name="T14" fmla="*/ 1667593671 w 17"/>
              <a:gd name="T15" fmla="*/ 0 h 11"/>
              <a:gd name="T16" fmla="*/ 2084492088 w 17"/>
              <a:gd name="T17" fmla="*/ 0 h 11"/>
              <a:gd name="T18" fmla="*/ 2147483646 w 17"/>
              <a:gd name="T19" fmla="*/ 0 h 11"/>
              <a:gd name="T20" fmla="*/ 2147483646 w 17"/>
              <a:gd name="T21" fmla="*/ 0 h 11"/>
              <a:gd name="T22" fmla="*/ 2147483646 w 17"/>
              <a:gd name="T23" fmla="*/ 0 h 11"/>
              <a:gd name="T24" fmla="*/ 2147483646 w 17"/>
              <a:gd name="T25" fmla="*/ 375987700 h 11"/>
              <a:gd name="T26" fmla="*/ 2147483646 w 17"/>
              <a:gd name="T27" fmla="*/ 751455100 h 11"/>
              <a:gd name="T28" fmla="*/ 2147483646 w 17"/>
              <a:gd name="T29" fmla="*/ 375987700 h 11"/>
              <a:gd name="T30" fmla="*/ 2147483646 w 17"/>
              <a:gd name="T31" fmla="*/ 751455100 h 11"/>
              <a:gd name="T32" fmla="*/ 2147483646 w 17"/>
              <a:gd name="T33" fmla="*/ 751455100 h 11"/>
              <a:gd name="T34" fmla="*/ 2147483646 w 17"/>
              <a:gd name="T35" fmla="*/ 1503431221 h 11"/>
              <a:gd name="T36" fmla="*/ 2147483646 w 17"/>
              <a:gd name="T37" fmla="*/ 1878898621 h 11"/>
              <a:gd name="T38" fmla="*/ 2147483646 w 17"/>
              <a:gd name="T39" fmla="*/ 1503431221 h 11"/>
              <a:gd name="T40" fmla="*/ 2147483646 w 17"/>
              <a:gd name="T41" fmla="*/ 1503431221 h 11"/>
              <a:gd name="T42" fmla="*/ 2147483646 w 17"/>
              <a:gd name="T43" fmla="*/ 1503431221 h 11"/>
              <a:gd name="T44" fmla="*/ 2147483646 w 17"/>
              <a:gd name="T45" fmla="*/ 1878898621 h 11"/>
              <a:gd name="T46" fmla="*/ 2147483646 w 17"/>
              <a:gd name="T47" fmla="*/ 1878898621 h 11"/>
              <a:gd name="T48" fmla="*/ 2147483646 w 17"/>
              <a:gd name="T49" fmla="*/ 2147483646 h 11"/>
              <a:gd name="T50" fmla="*/ 2147483646 w 17"/>
              <a:gd name="T51" fmla="*/ 2147483646 h 11"/>
              <a:gd name="T52" fmla="*/ 2147483646 w 17"/>
              <a:gd name="T53" fmla="*/ 2147483646 h 11"/>
              <a:gd name="T54" fmla="*/ 2147483646 w 17"/>
              <a:gd name="T55" fmla="*/ 2147483646 h 11"/>
              <a:gd name="T56" fmla="*/ 2147483646 w 17"/>
              <a:gd name="T57" fmla="*/ 2147483646 h 11"/>
              <a:gd name="T58" fmla="*/ 2147483646 w 17"/>
              <a:gd name="T59" fmla="*/ 2147483646 h 11"/>
              <a:gd name="T60" fmla="*/ 2147483646 w 17"/>
              <a:gd name="T61" fmla="*/ 2147483646 h 11"/>
              <a:gd name="T62" fmla="*/ 2147483646 w 17"/>
              <a:gd name="T63" fmla="*/ 2147483646 h 11"/>
              <a:gd name="T64" fmla="*/ 2147483646 w 17"/>
              <a:gd name="T65" fmla="*/ 2147483646 h 11"/>
              <a:gd name="T66" fmla="*/ 2147483646 w 17"/>
              <a:gd name="T67" fmla="*/ 2147483646 h 11"/>
              <a:gd name="T68" fmla="*/ 2147483646 w 17"/>
              <a:gd name="T69" fmla="*/ 2147483646 h 11"/>
              <a:gd name="T70" fmla="*/ 2147483646 w 17"/>
              <a:gd name="T71" fmla="*/ 2147483646 h 11"/>
              <a:gd name="T72" fmla="*/ 2147483646 w 17"/>
              <a:gd name="T73" fmla="*/ 2147483646 h 11"/>
              <a:gd name="T74" fmla="*/ 2084492088 w 17"/>
              <a:gd name="T75" fmla="*/ 2147483646 h 11"/>
              <a:gd name="T76" fmla="*/ 1667593671 w 17"/>
              <a:gd name="T77" fmla="*/ 2147483646 h 11"/>
              <a:gd name="T78" fmla="*/ 1667593671 w 17"/>
              <a:gd name="T79" fmla="*/ 2147483646 h 11"/>
              <a:gd name="T80" fmla="*/ 833796835 w 17"/>
              <a:gd name="T81" fmla="*/ 2147483646 h 11"/>
              <a:gd name="T82" fmla="*/ 833796835 w 17"/>
              <a:gd name="T83" fmla="*/ 2147483646 h 11"/>
              <a:gd name="T84" fmla="*/ 416898418 w 17"/>
              <a:gd name="T85" fmla="*/ 2147483646 h 11"/>
              <a:gd name="T86" fmla="*/ 0 w 17"/>
              <a:gd name="T87" fmla="*/ 187889862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 h="11">
                <a:moveTo>
                  <a:pt x="0" y="5"/>
                </a:moveTo>
                <a:lnTo>
                  <a:pt x="1" y="5"/>
                </a:lnTo>
                <a:lnTo>
                  <a:pt x="0" y="4"/>
                </a:lnTo>
                <a:lnTo>
                  <a:pt x="1" y="1"/>
                </a:lnTo>
                <a:lnTo>
                  <a:pt x="1" y="0"/>
                </a:lnTo>
                <a:lnTo>
                  <a:pt x="2" y="1"/>
                </a:lnTo>
                <a:lnTo>
                  <a:pt x="2" y="0"/>
                </a:lnTo>
                <a:lnTo>
                  <a:pt x="4" y="0"/>
                </a:lnTo>
                <a:lnTo>
                  <a:pt x="5" y="0"/>
                </a:lnTo>
                <a:lnTo>
                  <a:pt x="6" y="0"/>
                </a:lnTo>
                <a:lnTo>
                  <a:pt x="7" y="0"/>
                </a:lnTo>
                <a:lnTo>
                  <a:pt x="10" y="0"/>
                </a:lnTo>
                <a:lnTo>
                  <a:pt x="10" y="1"/>
                </a:lnTo>
                <a:lnTo>
                  <a:pt x="10" y="2"/>
                </a:lnTo>
                <a:lnTo>
                  <a:pt x="10" y="1"/>
                </a:lnTo>
                <a:lnTo>
                  <a:pt x="10" y="2"/>
                </a:lnTo>
                <a:lnTo>
                  <a:pt x="11" y="2"/>
                </a:lnTo>
                <a:lnTo>
                  <a:pt x="12" y="4"/>
                </a:lnTo>
                <a:lnTo>
                  <a:pt x="11" y="5"/>
                </a:lnTo>
                <a:lnTo>
                  <a:pt x="13" y="4"/>
                </a:lnTo>
                <a:lnTo>
                  <a:pt x="14" y="4"/>
                </a:lnTo>
                <a:lnTo>
                  <a:pt x="16" y="4"/>
                </a:lnTo>
                <a:lnTo>
                  <a:pt x="17" y="5"/>
                </a:lnTo>
                <a:lnTo>
                  <a:pt x="16" y="5"/>
                </a:lnTo>
                <a:lnTo>
                  <a:pt x="14" y="6"/>
                </a:lnTo>
                <a:lnTo>
                  <a:pt x="13" y="7"/>
                </a:lnTo>
                <a:lnTo>
                  <a:pt x="12" y="7"/>
                </a:lnTo>
                <a:lnTo>
                  <a:pt x="11" y="8"/>
                </a:lnTo>
                <a:lnTo>
                  <a:pt x="10" y="8"/>
                </a:lnTo>
                <a:lnTo>
                  <a:pt x="8" y="10"/>
                </a:lnTo>
                <a:lnTo>
                  <a:pt x="7" y="11"/>
                </a:lnTo>
                <a:lnTo>
                  <a:pt x="7" y="10"/>
                </a:lnTo>
                <a:lnTo>
                  <a:pt x="7" y="11"/>
                </a:lnTo>
                <a:lnTo>
                  <a:pt x="6" y="11"/>
                </a:lnTo>
                <a:lnTo>
                  <a:pt x="6" y="10"/>
                </a:lnTo>
                <a:lnTo>
                  <a:pt x="6" y="8"/>
                </a:lnTo>
                <a:lnTo>
                  <a:pt x="6" y="10"/>
                </a:lnTo>
                <a:lnTo>
                  <a:pt x="5" y="10"/>
                </a:lnTo>
                <a:lnTo>
                  <a:pt x="4" y="8"/>
                </a:lnTo>
                <a:lnTo>
                  <a:pt x="4" y="10"/>
                </a:lnTo>
                <a:lnTo>
                  <a:pt x="2" y="8"/>
                </a:lnTo>
                <a:lnTo>
                  <a:pt x="2" y="7"/>
                </a:lnTo>
                <a:lnTo>
                  <a:pt x="1" y="6"/>
                </a:lnTo>
                <a:lnTo>
                  <a:pt x="0" y="5"/>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36" name="Freeform 544"/>
          <p:cNvSpPr>
            <a:spLocks/>
          </p:cNvSpPr>
          <p:nvPr/>
        </p:nvSpPr>
        <p:spPr bwMode="auto">
          <a:xfrm>
            <a:off x="4032250" y="2060575"/>
            <a:ext cx="11113" cy="9525"/>
          </a:xfrm>
          <a:custGeom>
            <a:avLst/>
            <a:gdLst>
              <a:gd name="T0" fmla="*/ 0 w 14"/>
              <a:gd name="T1" fmla="*/ 2147483646 h 13"/>
              <a:gd name="T2" fmla="*/ 2000554322 w 14"/>
              <a:gd name="T3" fmla="*/ 2147483646 h 13"/>
              <a:gd name="T4" fmla="*/ 2147483646 w 14"/>
              <a:gd name="T5" fmla="*/ 2147483646 h 13"/>
              <a:gd name="T6" fmla="*/ 2147483646 w 14"/>
              <a:gd name="T7" fmla="*/ 2147483646 h 13"/>
              <a:gd name="T8" fmla="*/ 2147483646 w 14"/>
              <a:gd name="T9" fmla="*/ 2147483646 h 13"/>
              <a:gd name="T10" fmla="*/ 2147483646 w 14"/>
              <a:gd name="T11" fmla="*/ 2147483646 h 13"/>
              <a:gd name="T12" fmla="*/ 2147483646 w 14"/>
              <a:gd name="T13" fmla="*/ 2147483646 h 13"/>
              <a:gd name="T14" fmla="*/ 2147483646 w 14"/>
              <a:gd name="T15" fmla="*/ 2147483646 h 13"/>
              <a:gd name="T16" fmla="*/ 2147483646 w 14"/>
              <a:gd name="T17" fmla="*/ 2147483646 h 13"/>
              <a:gd name="T18" fmla="*/ 2147483646 w 14"/>
              <a:gd name="T19" fmla="*/ 2147483646 h 13"/>
              <a:gd name="T20" fmla="*/ 2147483646 w 14"/>
              <a:gd name="T21" fmla="*/ 2147483646 h 13"/>
              <a:gd name="T22" fmla="*/ 2147483646 w 14"/>
              <a:gd name="T23" fmla="*/ 2147483646 h 13"/>
              <a:gd name="T24" fmla="*/ 2147483646 w 14"/>
              <a:gd name="T25" fmla="*/ 2147483646 h 13"/>
              <a:gd name="T26" fmla="*/ 2147483646 w 14"/>
              <a:gd name="T27" fmla="*/ 2147483646 h 13"/>
              <a:gd name="T28" fmla="*/ 2147483646 w 14"/>
              <a:gd name="T29" fmla="*/ 2147483646 h 13"/>
              <a:gd name="T30" fmla="*/ 2147483646 w 14"/>
              <a:gd name="T31" fmla="*/ 2147483646 h 13"/>
              <a:gd name="T32" fmla="*/ 2147483646 w 14"/>
              <a:gd name="T33" fmla="*/ 2147483646 h 13"/>
              <a:gd name="T34" fmla="*/ 2147483646 w 14"/>
              <a:gd name="T35" fmla="*/ 2147483646 h 13"/>
              <a:gd name="T36" fmla="*/ 2147483646 w 14"/>
              <a:gd name="T37" fmla="*/ 393501929 h 13"/>
              <a:gd name="T38" fmla="*/ 2147483646 w 14"/>
              <a:gd name="T39" fmla="*/ 0 h 13"/>
              <a:gd name="T40" fmla="*/ 2147483646 w 14"/>
              <a:gd name="T41" fmla="*/ 0 h 13"/>
              <a:gd name="T42" fmla="*/ 2147483646 w 14"/>
              <a:gd name="T43" fmla="*/ 786467527 h 13"/>
              <a:gd name="T44" fmla="*/ 2147483646 w 14"/>
              <a:gd name="T45" fmla="*/ 1179970188 h 13"/>
              <a:gd name="T46" fmla="*/ 2147483646 w 14"/>
              <a:gd name="T47" fmla="*/ 1573472117 h 13"/>
              <a:gd name="T48" fmla="*/ 2147483646 w 14"/>
              <a:gd name="T49" fmla="*/ 786467527 h 13"/>
              <a:gd name="T50" fmla="*/ 2147483646 w 14"/>
              <a:gd name="T51" fmla="*/ 1179970188 h 13"/>
              <a:gd name="T52" fmla="*/ 2000554322 w 14"/>
              <a:gd name="T53" fmla="*/ 786467527 h 13"/>
              <a:gd name="T54" fmla="*/ 1000592294 w 14"/>
              <a:gd name="T55" fmla="*/ 1179970188 h 13"/>
              <a:gd name="T56" fmla="*/ 1000592294 w 14"/>
              <a:gd name="T57" fmla="*/ 1573472117 h 13"/>
              <a:gd name="T58" fmla="*/ 500296147 w 14"/>
              <a:gd name="T59" fmla="*/ 2147483646 h 13"/>
              <a:gd name="T60" fmla="*/ 1000592294 w 14"/>
              <a:gd name="T61" fmla="*/ 2147483646 h 13"/>
              <a:gd name="T62" fmla="*/ 500296147 w 14"/>
              <a:gd name="T63" fmla="*/ 2147483646 h 13"/>
              <a:gd name="T64" fmla="*/ 0 w 14"/>
              <a:gd name="T65" fmla="*/ 2147483646 h 13"/>
              <a:gd name="T66" fmla="*/ 0 w 14"/>
              <a:gd name="T67" fmla="*/ 2147483646 h 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 h="13">
                <a:moveTo>
                  <a:pt x="0" y="9"/>
                </a:moveTo>
                <a:lnTo>
                  <a:pt x="4" y="7"/>
                </a:lnTo>
                <a:lnTo>
                  <a:pt x="6" y="6"/>
                </a:lnTo>
                <a:lnTo>
                  <a:pt x="7" y="6"/>
                </a:lnTo>
                <a:lnTo>
                  <a:pt x="7" y="7"/>
                </a:lnTo>
                <a:lnTo>
                  <a:pt x="6" y="7"/>
                </a:lnTo>
                <a:lnTo>
                  <a:pt x="6" y="8"/>
                </a:lnTo>
                <a:lnTo>
                  <a:pt x="8" y="9"/>
                </a:lnTo>
                <a:lnTo>
                  <a:pt x="6" y="10"/>
                </a:lnTo>
                <a:lnTo>
                  <a:pt x="5" y="12"/>
                </a:lnTo>
                <a:lnTo>
                  <a:pt x="6" y="13"/>
                </a:lnTo>
                <a:lnTo>
                  <a:pt x="8" y="13"/>
                </a:lnTo>
                <a:lnTo>
                  <a:pt x="9" y="12"/>
                </a:lnTo>
                <a:lnTo>
                  <a:pt x="12" y="10"/>
                </a:lnTo>
                <a:lnTo>
                  <a:pt x="14" y="9"/>
                </a:lnTo>
                <a:lnTo>
                  <a:pt x="13" y="9"/>
                </a:lnTo>
                <a:lnTo>
                  <a:pt x="14" y="7"/>
                </a:lnTo>
                <a:lnTo>
                  <a:pt x="13" y="7"/>
                </a:lnTo>
                <a:lnTo>
                  <a:pt x="12" y="1"/>
                </a:lnTo>
                <a:lnTo>
                  <a:pt x="12" y="0"/>
                </a:lnTo>
                <a:lnTo>
                  <a:pt x="9" y="0"/>
                </a:lnTo>
                <a:lnTo>
                  <a:pt x="7" y="2"/>
                </a:lnTo>
                <a:lnTo>
                  <a:pt x="6" y="3"/>
                </a:lnTo>
                <a:lnTo>
                  <a:pt x="5" y="4"/>
                </a:lnTo>
                <a:lnTo>
                  <a:pt x="6" y="2"/>
                </a:lnTo>
                <a:lnTo>
                  <a:pt x="5" y="3"/>
                </a:lnTo>
                <a:lnTo>
                  <a:pt x="4" y="2"/>
                </a:lnTo>
                <a:lnTo>
                  <a:pt x="2" y="3"/>
                </a:lnTo>
                <a:lnTo>
                  <a:pt x="2" y="4"/>
                </a:lnTo>
                <a:lnTo>
                  <a:pt x="1" y="6"/>
                </a:lnTo>
                <a:lnTo>
                  <a:pt x="2" y="6"/>
                </a:lnTo>
                <a:lnTo>
                  <a:pt x="1" y="7"/>
                </a:lnTo>
                <a:lnTo>
                  <a:pt x="0" y="7"/>
                </a:lnTo>
                <a:lnTo>
                  <a:pt x="0" y="9"/>
                </a:lnTo>
                <a:close/>
              </a:path>
            </a:pathLst>
          </a:custGeom>
          <a:noFill/>
          <a:ln w="3175" cmpd="sng">
            <a:solidFill>
              <a:schemeClr val="bg2"/>
            </a:solidFill>
            <a:prstDash val="solid"/>
            <a:round/>
            <a:headEnd/>
            <a:tailEnd/>
          </a:ln>
        </p:spPr>
        <p:txBody>
          <a:bodyPr/>
          <a:lstStyle/>
          <a:p>
            <a:endParaRPr lang="en-US"/>
          </a:p>
        </p:txBody>
      </p:sp>
      <p:sp>
        <p:nvSpPr>
          <p:cNvPr id="34337" name="Freeform 545"/>
          <p:cNvSpPr>
            <a:spLocks/>
          </p:cNvSpPr>
          <p:nvPr/>
        </p:nvSpPr>
        <p:spPr bwMode="auto">
          <a:xfrm>
            <a:off x="4070350" y="2105025"/>
            <a:ext cx="11113" cy="9525"/>
          </a:xfrm>
          <a:custGeom>
            <a:avLst/>
            <a:gdLst>
              <a:gd name="T0" fmla="*/ 0 w 15"/>
              <a:gd name="T1" fmla="*/ 2147483646 h 13"/>
              <a:gd name="T2" fmla="*/ 0 w 15"/>
              <a:gd name="T3" fmla="*/ 2147483646 h 13"/>
              <a:gd name="T4" fmla="*/ 813444929 w 15"/>
              <a:gd name="T5" fmla="*/ 2147483646 h 13"/>
              <a:gd name="T6" fmla="*/ 1220168134 w 15"/>
              <a:gd name="T7" fmla="*/ 2147483646 h 13"/>
              <a:gd name="T8" fmla="*/ 1626341616 w 15"/>
              <a:gd name="T9" fmla="*/ 2147483646 h 13"/>
              <a:gd name="T10" fmla="*/ 2033064081 w 15"/>
              <a:gd name="T11" fmla="*/ 2147483646 h 13"/>
              <a:gd name="T12" fmla="*/ 2147483646 w 15"/>
              <a:gd name="T13" fmla="*/ 2147483646 h 13"/>
              <a:gd name="T14" fmla="*/ 2147483646 w 15"/>
              <a:gd name="T15" fmla="*/ 2147483646 h 13"/>
              <a:gd name="T16" fmla="*/ 2147483646 w 15"/>
              <a:gd name="T17" fmla="*/ 2147483646 h 13"/>
              <a:gd name="T18" fmla="*/ 2147483646 w 15"/>
              <a:gd name="T19" fmla="*/ 2147483646 h 13"/>
              <a:gd name="T20" fmla="*/ 2147483646 w 15"/>
              <a:gd name="T21" fmla="*/ 2147483646 h 13"/>
              <a:gd name="T22" fmla="*/ 2147483646 w 15"/>
              <a:gd name="T23" fmla="*/ 2147483646 h 13"/>
              <a:gd name="T24" fmla="*/ 2147483646 w 15"/>
              <a:gd name="T25" fmla="*/ 2147483646 h 13"/>
              <a:gd name="T26" fmla="*/ 2147483646 w 15"/>
              <a:gd name="T27" fmla="*/ 2147483646 h 13"/>
              <a:gd name="T28" fmla="*/ 2147483646 w 15"/>
              <a:gd name="T29" fmla="*/ 1966437715 h 13"/>
              <a:gd name="T30" fmla="*/ 2147483646 w 15"/>
              <a:gd name="T31" fmla="*/ 1573472117 h 13"/>
              <a:gd name="T32" fmla="*/ 2147483646 w 15"/>
              <a:gd name="T33" fmla="*/ 1573472117 h 13"/>
              <a:gd name="T34" fmla="*/ 2147483646 w 15"/>
              <a:gd name="T35" fmla="*/ 1179970188 h 13"/>
              <a:gd name="T36" fmla="*/ 2147483646 w 15"/>
              <a:gd name="T37" fmla="*/ 0 h 13"/>
              <a:gd name="T38" fmla="*/ 2147483646 w 15"/>
              <a:gd name="T39" fmla="*/ 0 h 13"/>
              <a:gd name="T40" fmla="*/ 2147483646 w 15"/>
              <a:gd name="T41" fmla="*/ 0 h 13"/>
              <a:gd name="T42" fmla="*/ 2147483646 w 15"/>
              <a:gd name="T43" fmla="*/ 786467527 h 13"/>
              <a:gd name="T44" fmla="*/ 2147483646 w 15"/>
              <a:gd name="T45" fmla="*/ 1179970188 h 13"/>
              <a:gd name="T46" fmla="*/ 2147483646 w 15"/>
              <a:gd name="T47" fmla="*/ 1966437715 h 13"/>
              <a:gd name="T48" fmla="*/ 2033064081 w 15"/>
              <a:gd name="T49" fmla="*/ 2147483646 h 13"/>
              <a:gd name="T50" fmla="*/ 1626341616 w 15"/>
              <a:gd name="T51" fmla="*/ 2147483646 h 13"/>
              <a:gd name="T52" fmla="*/ 1220168134 w 15"/>
              <a:gd name="T53" fmla="*/ 2147483646 h 13"/>
              <a:gd name="T54" fmla="*/ 1220168134 w 15"/>
              <a:gd name="T55" fmla="*/ 2147483646 h 13"/>
              <a:gd name="T56" fmla="*/ 813444929 w 15"/>
              <a:gd name="T57" fmla="*/ 2147483646 h 13"/>
              <a:gd name="T58" fmla="*/ 813444929 w 15"/>
              <a:gd name="T59" fmla="*/ 2147483646 h 13"/>
              <a:gd name="T60" fmla="*/ 0 w 15"/>
              <a:gd name="T61" fmla="*/ 2147483646 h 13"/>
              <a:gd name="T62" fmla="*/ 0 w 15"/>
              <a:gd name="T63" fmla="*/ 2147483646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 h="13">
                <a:moveTo>
                  <a:pt x="0" y="12"/>
                </a:moveTo>
                <a:lnTo>
                  <a:pt x="0" y="13"/>
                </a:lnTo>
                <a:lnTo>
                  <a:pt x="2" y="12"/>
                </a:lnTo>
                <a:lnTo>
                  <a:pt x="3" y="12"/>
                </a:lnTo>
                <a:lnTo>
                  <a:pt x="4" y="13"/>
                </a:lnTo>
                <a:lnTo>
                  <a:pt x="5" y="12"/>
                </a:lnTo>
                <a:lnTo>
                  <a:pt x="6" y="11"/>
                </a:lnTo>
                <a:lnTo>
                  <a:pt x="7" y="11"/>
                </a:lnTo>
                <a:lnTo>
                  <a:pt x="9" y="11"/>
                </a:lnTo>
                <a:lnTo>
                  <a:pt x="10" y="11"/>
                </a:lnTo>
                <a:lnTo>
                  <a:pt x="10" y="10"/>
                </a:lnTo>
                <a:lnTo>
                  <a:pt x="11" y="10"/>
                </a:lnTo>
                <a:lnTo>
                  <a:pt x="12" y="9"/>
                </a:lnTo>
                <a:lnTo>
                  <a:pt x="12" y="7"/>
                </a:lnTo>
                <a:lnTo>
                  <a:pt x="15" y="5"/>
                </a:lnTo>
                <a:lnTo>
                  <a:pt x="13" y="4"/>
                </a:lnTo>
                <a:lnTo>
                  <a:pt x="12" y="4"/>
                </a:lnTo>
                <a:lnTo>
                  <a:pt x="12" y="3"/>
                </a:lnTo>
                <a:lnTo>
                  <a:pt x="13" y="0"/>
                </a:lnTo>
                <a:lnTo>
                  <a:pt x="12" y="0"/>
                </a:lnTo>
                <a:lnTo>
                  <a:pt x="11" y="0"/>
                </a:lnTo>
                <a:lnTo>
                  <a:pt x="9" y="2"/>
                </a:lnTo>
                <a:lnTo>
                  <a:pt x="7" y="3"/>
                </a:lnTo>
                <a:lnTo>
                  <a:pt x="6" y="5"/>
                </a:lnTo>
                <a:lnTo>
                  <a:pt x="5" y="6"/>
                </a:lnTo>
                <a:lnTo>
                  <a:pt x="4" y="7"/>
                </a:lnTo>
                <a:lnTo>
                  <a:pt x="3" y="7"/>
                </a:lnTo>
                <a:lnTo>
                  <a:pt x="3" y="9"/>
                </a:lnTo>
                <a:lnTo>
                  <a:pt x="2" y="9"/>
                </a:lnTo>
                <a:lnTo>
                  <a:pt x="2" y="11"/>
                </a:lnTo>
                <a:lnTo>
                  <a:pt x="0" y="11"/>
                </a:lnTo>
                <a:lnTo>
                  <a:pt x="0" y="12"/>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38" name="Freeform 546"/>
          <p:cNvSpPr>
            <a:spLocks/>
          </p:cNvSpPr>
          <p:nvPr/>
        </p:nvSpPr>
        <p:spPr bwMode="auto">
          <a:xfrm>
            <a:off x="4106863" y="1968500"/>
            <a:ext cx="11112" cy="7938"/>
          </a:xfrm>
          <a:custGeom>
            <a:avLst/>
            <a:gdLst>
              <a:gd name="T0" fmla="*/ 2147483646 w 15"/>
              <a:gd name="T1" fmla="*/ 2147483646 h 9"/>
              <a:gd name="T2" fmla="*/ 2147483646 w 15"/>
              <a:gd name="T3" fmla="*/ 2147483646 h 9"/>
              <a:gd name="T4" fmla="*/ 2147483646 w 15"/>
              <a:gd name="T5" fmla="*/ 2147483646 h 9"/>
              <a:gd name="T6" fmla="*/ 2147483646 w 15"/>
              <a:gd name="T7" fmla="*/ 2147483646 h 9"/>
              <a:gd name="T8" fmla="*/ 813299133 w 15"/>
              <a:gd name="T9" fmla="*/ 2147483646 h 9"/>
              <a:gd name="T10" fmla="*/ 813299133 w 15"/>
              <a:gd name="T11" fmla="*/ 2147483646 h 9"/>
              <a:gd name="T12" fmla="*/ 0 w 15"/>
              <a:gd name="T13" fmla="*/ 2147483646 h 9"/>
              <a:gd name="T14" fmla="*/ 0 w 15"/>
              <a:gd name="T15" fmla="*/ 1372257936 h 9"/>
              <a:gd name="T16" fmla="*/ 1219399766 w 15"/>
              <a:gd name="T17" fmla="*/ 0 h 9"/>
              <a:gd name="T18" fmla="*/ 2147483646 w 15"/>
              <a:gd name="T19" fmla="*/ 2058386904 h 9"/>
              <a:gd name="T20" fmla="*/ 2147483646 w 15"/>
              <a:gd name="T21" fmla="*/ 2147483646 h 9"/>
              <a:gd name="T22" fmla="*/ 2032698158 w 15"/>
              <a:gd name="T23" fmla="*/ 2147483646 h 9"/>
              <a:gd name="T24" fmla="*/ 2147483646 w 15"/>
              <a:gd name="T25" fmla="*/ 2147483646 h 9"/>
              <a:gd name="T26" fmla="*/ 2147483646 w 15"/>
              <a:gd name="T27" fmla="*/ 2147483646 h 9"/>
              <a:gd name="T28" fmla="*/ 2147483646 w 15"/>
              <a:gd name="T29" fmla="*/ 2147483646 h 9"/>
              <a:gd name="T30" fmla="*/ 2147483646 w 15"/>
              <a:gd name="T31" fmla="*/ 2147483646 h 9"/>
              <a:gd name="T32" fmla="*/ 2147483646 w 15"/>
              <a:gd name="T33" fmla="*/ 2147483646 h 9"/>
              <a:gd name="T34" fmla="*/ 2147483646 w 15"/>
              <a:gd name="T35" fmla="*/ 2147483646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9">
                <a:moveTo>
                  <a:pt x="15" y="9"/>
                </a:moveTo>
                <a:lnTo>
                  <a:pt x="14" y="9"/>
                </a:lnTo>
                <a:lnTo>
                  <a:pt x="10" y="9"/>
                </a:lnTo>
                <a:lnTo>
                  <a:pt x="8" y="8"/>
                </a:lnTo>
                <a:lnTo>
                  <a:pt x="2" y="9"/>
                </a:lnTo>
                <a:lnTo>
                  <a:pt x="2" y="8"/>
                </a:lnTo>
                <a:lnTo>
                  <a:pt x="0" y="8"/>
                </a:lnTo>
                <a:lnTo>
                  <a:pt x="0" y="2"/>
                </a:lnTo>
                <a:lnTo>
                  <a:pt x="3" y="0"/>
                </a:lnTo>
                <a:lnTo>
                  <a:pt x="8" y="3"/>
                </a:lnTo>
                <a:lnTo>
                  <a:pt x="8" y="4"/>
                </a:lnTo>
                <a:lnTo>
                  <a:pt x="5" y="5"/>
                </a:lnTo>
                <a:lnTo>
                  <a:pt x="8" y="5"/>
                </a:lnTo>
                <a:lnTo>
                  <a:pt x="11" y="7"/>
                </a:lnTo>
                <a:lnTo>
                  <a:pt x="11" y="8"/>
                </a:lnTo>
                <a:lnTo>
                  <a:pt x="14" y="7"/>
                </a:lnTo>
                <a:lnTo>
                  <a:pt x="14" y="8"/>
                </a:lnTo>
                <a:lnTo>
                  <a:pt x="15" y="9"/>
                </a:lnTo>
                <a:close/>
              </a:path>
            </a:pathLst>
          </a:custGeom>
          <a:noFill/>
          <a:ln w="3175" cmpd="sng">
            <a:solidFill>
              <a:schemeClr val="bg2"/>
            </a:solidFill>
            <a:prstDash val="solid"/>
            <a:round/>
            <a:headEnd/>
            <a:tailEnd/>
          </a:ln>
        </p:spPr>
        <p:txBody>
          <a:bodyPr/>
          <a:lstStyle/>
          <a:p>
            <a:endParaRPr lang="en-US"/>
          </a:p>
        </p:txBody>
      </p:sp>
      <p:sp>
        <p:nvSpPr>
          <p:cNvPr id="34339" name="Freeform 547"/>
          <p:cNvSpPr>
            <a:spLocks/>
          </p:cNvSpPr>
          <p:nvPr/>
        </p:nvSpPr>
        <p:spPr bwMode="auto">
          <a:xfrm>
            <a:off x="4057650" y="2066925"/>
            <a:ext cx="6350" cy="7938"/>
          </a:xfrm>
          <a:custGeom>
            <a:avLst/>
            <a:gdLst>
              <a:gd name="T0" fmla="*/ 0 w 8"/>
              <a:gd name="T1" fmla="*/ 1503431221 h 11"/>
              <a:gd name="T2" fmla="*/ 500251413 w 8"/>
              <a:gd name="T3" fmla="*/ 1878898621 h 11"/>
              <a:gd name="T4" fmla="*/ 500251413 w 8"/>
              <a:gd name="T5" fmla="*/ 2147483646 h 11"/>
              <a:gd name="T6" fmla="*/ 2147483646 w 8"/>
              <a:gd name="T7" fmla="*/ 2147483646 h 11"/>
              <a:gd name="T8" fmla="*/ 2147483646 w 8"/>
              <a:gd name="T9" fmla="*/ 2147483646 h 11"/>
              <a:gd name="T10" fmla="*/ 2147483646 w 8"/>
              <a:gd name="T11" fmla="*/ 2147483646 h 11"/>
              <a:gd name="T12" fmla="*/ 2147483646 w 8"/>
              <a:gd name="T13" fmla="*/ 2147483646 h 11"/>
              <a:gd name="T14" fmla="*/ 2147483646 w 8"/>
              <a:gd name="T15" fmla="*/ 1878898621 h 11"/>
              <a:gd name="T16" fmla="*/ 2147483646 w 8"/>
              <a:gd name="T17" fmla="*/ 1878898621 h 11"/>
              <a:gd name="T18" fmla="*/ 2147483646 w 8"/>
              <a:gd name="T19" fmla="*/ 1503431221 h 11"/>
              <a:gd name="T20" fmla="*/ 2147483646 w 8"/>
              <a:gd name="T21" fmla="*/ 751455100 h 11"/>
              <a:gd name="T22" fmla="*/ 2147483646 w 8"/>
              <a:gd name="T23" fmla="*/ 375987700 h 11"/>
              <a:gd name="T24" fmla="*/ 2147483646 w 8"/>
              <a:gd name="T25" fmla="*/ 0 h 11"/>
              <a:gd name="T26" fmla="*/ 2000373825 w 8"/>
              <a:gd name="T27" fmla="*/ 0 h 11"/>
              <a:gd name="T28" fmla="*/ 500251413 w 8"/>
              <a:gd name="T29" fmla="*/ 375987700 h 11"/>
              <a:gd name="T30" fmla="*/ 0 w 8"/>
              <a:gd name="T31" fmla="*/ 150343122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11">
                <a:moveTo>
                  <a:pt x="0" y="4"/>
                </a:moveTo>
                <a:lnTo>
                  <a:pt x="1" y="5"/>
                </a:lnTo>
                <a:lnTo>
                  <a:pt x="1" y="9"/>
                </a:lnTo>
                <a:lnTo>
                  <a:pt x="5" y="11"/>
                </a:lnTo>
                <a:lnTo>
                  <a:pt x="8" y="9"/>
                </a:lnTo>
                <a:lnTo>
                  <a:pt x="8" y="7"/>
                </a:lnTo>
                <a:lnTo>
                  <a:pt x="8" y="6"/>
                </a:lnTo>
                <a:lnTo>
                  <a:pt x="8" y="5"/>
                </a:lnTo>
                <a:lnTo>
                  <a:pt x="7" y="5"/>
                </a:lnTo>
                <a:lnTo>
                  <a:pt x="8" y="4"/>
                </a:lnTo>
                <a:lnTo>
                  <a:pt x="8" y="2"/>
                </a:lnTo>
                <a:lnTo>
                  <a:pt x="7" y="1"/>
                </a:lnTo>
                <a:lnTo>
                  <a:pt x="5" y="0"/>
                </a:lnTo>
                <a:lnTo>
                  <a:pt x="4" y="0"/>
                </a:lnTo>
                <a:lnTo>
                  <a:pt x="1" y="1"/>
                </a:lnTo>
                <a:lnTo>
                  <a:pt x="0" y="4"/>
                </a:lnTo>
                <a:close/>
              </a:path>
            </a:pathLst>
          </a:custGeom>
          <a:noFill/>
          <a:ln w="3175" cmpd="sng">
            <a:solidFill>
              <a:schemeClr val="bg2"/>
            </a:solidFill>
            <a:prstDash val="solid"/>
            <a:round/>
            <a:headEnd/>
            <a:tailEnd/>
          </a:ln>
        </p:spPr>
        <p:txBody>
          <a:bodyPr/>
          <a:lstStyle/>
          <a:p>
            <a:endParaRPr lang="en-US"/>
          </a:p>
        </p:txBody>
      </p:sp>
      <p:sp>
        <p:nvSpPr>
          <p:cNvPr id="34340" name="Freeform 548"/>
          <p:cNvSpPr>
            <a:spLocks/>
          </p:cNvSpPr>
          <p:nvPr/>
        </p:nvSpPr>
        <p:spPr bwMode="auto">
          <a:xfrm>
            <a:off x="4141788" y="2212975"/>
            <a:ext cx="12700" cy="4763"/>
          </a:xfrm>
          <a:custGeom>
            <a:avLst/>
            <a:gdLst>
              <a:gd name="T0" fmla="*/ 0 w 15"/>
              <a:gd name="T1" fmla="*/ 944948581 h 7"/>
              <a:gd name="T2" fmla="*/ 607167527 w 15"/>
              <a:gd name="T3" fmla="*/ 944948581 h 7"/>
              <a:gd name="T4" fmla="*/ 1213617927 w 15"/>
              <a:gd name="T5" fmla="*/ 944948581 h 7"/>
              <a:gd name="T6" fmla="*/ 1820784607 w 15"/>
              <a:gd name="T7" fmla="*/ 1260240129 h 7"/>
              <a:gd name="T8" fmla="*/ 2147483646 w 15"/>
              <a:gd name="T9" fmla="*/ 1260240129 h 7"/>
              <a:gd name="T10" fmla="*/ 2147483646 w 15"/>
              <a:gd name="T11" fmla="*/ 1890359853 h 7"/>
              <a:gd name="T12" fmla="*/ 2147483646 w 15"/>
              <a:gd name="T13" fmla="*/ 1890359853 h 7"/>
              <a:gd name="T14" fmla="*/ 2147483646 w 15"/>
              <a:gd name="T15" fmla="*/ 2147483646 h 7"/>
              <a:gd name="T16" fmla="*/ 2147483646 w 15"/>
              <a:gd name="T17" fmla="*/ 2147483646 h 7"/>
              <a:gd name="T18" fmla="*/ 2147483646 w 15"/>
              <a:gd name="T19" fmla="*/ 1890359853 h 7"/>
              <a:gd name="T20" fmla="*/ 2147483646 w 15"/>
              <a:gd name="T21" fmla="*/ 1890359853 h 7"/>
              <a:gd name="T22" fmla="*/ 2147483646 w 15"/>
              <a:gd name="T23" fmla="*/ 1260240129 h 7"/>
              <a:gd name="T24" fmla="*/ 2147483646 w 15"/>
              <a:gd name="T25" fmla="*/ 944948581 h 7"/>
              <a:gd name="T26" fmla="*/ 2147483646 w 15"/>
              <a:gd name="T27" fmla="*/ 630119724 h 7"/>
              <a:gd name="T28" fmla="*/ 2147483646 w 15"/>
              <a:gd name="T29" fmla="*/ 630119724 h 7"/>
              <a:gd name="T30" fmla="*/ 2147483646 w 15"/>
              <a:gd name="T31" fmla="*/ 314828176 h 7"/>
              <a:gd name="T32" fmla="*/ 2147483646 w 15"/>
              <a:gd name="T33" fmla="*/ 314828176 h 7"/>
              <a:gd name="T34" fmla="*/ 2147483646 w 15"/>
              <a:gd name="T35" fmla="*/ 314828176 h 7"/>
              <a:gd name="T36" fmla="*/ 2147483646 w 15"/>
              <a:gd name="T37" fmla="*/ 0 h 7"/>
              <a:gd name="T38" fmla="*/ 2147483646 w 15"/>
              <a:gd name="T39" fmla="*/ 0 h 7"/>
              <a:gd name="T40" fmla="*/ 2147483646 w 15"/>
              <a:gd name="T41" fmla="*/ 0 h 7"/>
              <a:gd name="T42" fmla="*/ 2147483646 w 15"/>
              <a:gd name="T43" fmla="*/ 314828176 h 7"/>
              <a:gd name="T44" fmla="*/ 2147483646 w 15"/>
              <a:gd name="T45" fmla="*/ 314828176 h 7"/>
              <a:gd name="T46" fmla="*/ 1820784607 w 15"/>
              <a:gd name="T47" fmla="*/ 314828176 h 7"/>
              <a:gd name="T48" fmla="*/ 607167527 w 15"/>
              <a:gd name="T49" fmla="*/ 630119724 h 7"/>
              <a:gd name="T50" fmla="*/ 0 w 15"/>
              <a:gd name="T51" fmla="*/ 944948581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7">
                <a:moveTo>
                  <a:pt x="0" y="3"/>
                </a:moveTo>
                <a:lnTo>
                  <a:pt x="1" y="3"/>
                </a:lnTo>
                <a:lnTo>
                  <a:pt x="2" y="3"/>
                </a:lnTo>
                <a:lnTo>
                  <a:pt x="3" y="4"/>
                </a:lnTo>
                <a:lnTo>
                  <a:pt x="4" y="4"/>
                </a:lnTo>
                <a:lnTo>
                  <a:pt x="6" y="6"/>
                </a:lnTo>
                <a:lnTo>
                  <a:pt x="7" y="6"/>
                </a:lnTo>
                <a:lnTo>
                  <a:pt x="8" y="7"/>
                </a:lnTo>
                <a:lnTo>
                  <a:pt x="9" y="7"/>
                </a:lnTo>
                <a:lnTo>
                  <a:pt x="10" y="6"/>
                </a:lnTo>
                <a:lnTo>
                  <a:pt x="11" y="6"/>
                </a:lnTo>
                <a:lnTo>
                  <a:pt x="13" y="4"/>
                </a:lnTo>
                <a:lnTo>
                  <a:pt x="14" y="3"/>
                </a:lnTo>
                <a:lnTo>
                  <a:pt x="15" y="2"/>
                </a:lnTo>
                <a:lnTo>
                  <a:pt x="14" y="2"/>
                </a:lnTo>
                <a:lnTo>
                  <a:pt x="14" y="1"/>
                </a:lnTo>
                <a:lnTo>
                  <a:pt x="13" y="1"/>
                </a:lnTo>
                <a:lnTo>
                  <a:pt x="10" y="1"/>
                </a:lnTo>
                <a:lnTo>
                  <a:pt x="9" y="0"/>
                </a:lnTo>
                <a:lnTo>
                  <a:pt x="8" y="0"/>
                </a:lnTo>
                <a:lnTo>
                  <a:pt x="7" y="0"/>
                </a:lnTo>
                <a:lnTo>
                  <a:pt x="6" y="1"/>
                </a:lnTo>
                <a:lnTo>
                  <a:pt x="4" y="1"/>
                </a:lnTo>
                <a:lnTo>
                  <a:pt x="3" y="1"/>
                </a:lnTo>
                <a:lnTo>
                  <a:pt x="1" y="2"/>
                </a:lnTo>
                <a:lnTo>
                  <a:pt x="0" y="3"/>
                </a:lnTo>
                <a:close/>
              </a:path>
            </a:pathLst>
          </a:custGeom>
          <a:noFill/>
          <a:ln w="3175" cmpd="sng">
            <a:solidFill>
              <a:schemeClr val="bg2"/>
            </a:solidFill>
            <a:prstDash val="solid"/>
            <a:round/>
            <a:headEnd/>
            <a:tailEnd/>
          </a:ln>
        </p:spPr>
        <p:txBody>
          <a:bodyPr/>
          <a:lstStyle/>
          <a:p>
            <a:endParaRPr lang="en-US"/>
          </a:p>
        </p:txBody>
      </p:sp>
      <p:sp>
        <p:nvSpPr>
          <p:cNvPr id="34341" name="Freeform 549"/>
          <p:cNvSpPr>
            <a:spLocks/>
          </p:cNvSpPr>
          <p:nvPr/>
        </p:nvSpPr>
        <p:spPr bwMode="auto">
          <a:xfrm>
            <a:off x="4011613" y="2009775"/>
            <a:ext cx="11112" cy="4763"/>
          </a:xfrm>
          <a:custGeom>
            <a:avLst/>
            <a:gdLst>
              <a:gd name="T0" fmla="*/ 0 w 14"/>
              <a:gd name="T1" fmla="*/ 944948581 h 7"/>
              <a:gd name="T2" fmla="*/ 999782357 w 14"/>
              <a:gd name="T3" fmla="*/ 630119724 h 7"/>
              <a:gd name="T4" fmla="*/ 2147483646 w 14"/>
              <a:gd name="T5" fmla="*/ 630119724 h 7"/>
              <a:gd name="T6" fmla="*/ 2147483646 w 14"/>
              <a:gd name="T7" fmla="*/ 0 h 7"/>
              <a:gd name="T8" fmla="*/ 2147483646 w 14"/>
              <a:gd name="T9" fmla="*/ 630119724 h 7"/>
              <a:gd name="T10" fmla="*/ 2147483646 w 14"/>
              <a:gd name="T11" fmla="*/ 630119724 h 7"/>
              <a:gd name="T12" fmla="*/ 2147483646 w 14"/>
              <a:gd name="T13" fmla="*/ 630119724 h 7"/>
              <a:gd name="T14" fmla="*/ 2147483646 w 14"/>
              <a:gd name="T15" fmla="*/ 944948581 h 7"/>
              <a:gd name="T16" fmla="*/ 2147483646 w 14"/>
              <a:gd name="T17" fmla="*/ 1890359853 h 7"/>
              <a:gd name="T18" fmla="*/ 2147483646 w 14"/>
              <a:gd name="T19" fmla="*/ 1890359853 h 7"/>
              <a:gd name="T20" fmla="*/ 2147483646 w 14"/>
              <a:gd name="T21" fmla="*/ 2147483646 h 7"/>
              <a:gd name="T22" fmla="*/ 2147483646 w 14"/>
              <a:gd name="T23" fmla="*/ 2147483646 h 7"/>
              <a:gd name="T24" fmla="*/ 0 w 14"/>
              <a:gd name="T25" fmla="*/ 944948581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7">
                <a:moveTo>
                  <a:pt x="0" y="3"/>
                </a:moveTo>
                <a:lnTo>
                  <a:pt x="2" y="2"/>
                </a:lnTo>
                <a:lnTo>
                  <a:pt x="6" y="2"/>
                </a:lnTo>
                <a:lnTo>
                  <a:pt x="11" y="0"/>
                </a:lnTo>
                <a:lnTo>
                  <a:pt x="14" y="2"/>
                </a:lnTo>
                <a:lnTo>
                  <a:pt x="13" y="2"/>
                </a:lnTo>
                <a:lnTo>
                  <a:pt x="11" y="2"/>
                </a:lnTo>
                <a:lnTo>
                  <a:pt x="12" y="3"/>
                </a:lnTo>
                <a:lnTo>
                  <a:pt x="8" y="6"/>
                </a:lnTo>
                <a:lnTo>
                  <a:pt x="12" y="6"/>
                </a:lnTo>
                <a:lnTo>
                  <a:pt x="11" y="7"/>
                </a:lnTo>
                <a:lnTo>
                  <a:pt x="6" y="7"/>
                </a:lnTo>
                <a:lnTo>
                  <a:pt x="0" y="3"/>
                </a:lnTo>
                <a:close/>
              </a:path>
            </a:pathLst>
          </a:custGeom>
          <a:noFill/>
          <a:ln w="3175" cmpd="sng">
            <a:solidFill>
              <a:schemeClr val="bg2"/>
            </a:solidFill>
            <a:prstDash val="solid"/>
            <a:round/>
            <a:headEnd/>
            <a:tailEnd/>
          </a:ln>
        </p:spPr>
        <p:txBody>
          <a:bodyPr/>
          <a:lstStyle/>
          <a:p>
            <a:endParaRPr lang="en-US"/>
          </a:p>
        </p:txBody>
      </p:sp>
      <p:sp>
        <p:nvSpPr>
          <p:cNvPr id="34342" name="Freeform 550"/>
          <p:cNvSpPr>
            <a:spLocks/>
          </p:cNvSpPr>
          <p:nvPr/>
        </p:nvSpPr>
        <p:spPr bwMode="auto">
          <a:xfrm>
            <a:off x="4041775" y="2054225"/>
            <a:ext cx="9525" cy="9525"/>
          </a:xfrm>
          <a:custGeom>
            <a:avLst/>
            <a:gdLst>
              <a:gd name="T0" fmla="*/ 0 w 12"/>
              <a:gd name="T1" fmla="*/ 2147483646 h 11"/>
              <a:gd name="T2" fmla="*/ 500251413 w 12"/>
              <a:gd name="T3" fmla="*/ 2147483646 h 11"/>
              <a:gd name="T4" fmla="*/ 1000502031 w 12"/>
              <a:gd name="T5" fmla="*/ 2147483646 h 11"/>
              <a:gd name="T6" fmla="*/ 2147483646 w 12"/>
              <a:gd name="T7" fmla="*/ 2147483646 h 11"/>
              <a:gd name="T8" fmla="*/ 2147483646 w 12"/>
              <a:gd name="T9" fmla="*/ 2147483646 h 11"/>
              <a:gd name="T10" fmla="*/ 2147483646 w 12"/>
              <a:gd name="T11" fmla="*/ 2147483646 h 11"/>
              <a:gd name="T12" fmla="*/ 2147483646 w 12"/>
              <a:gd name="T13" fmla="*/ 1298651489 h 11"/>
              <a:gd name="T14" fmla="*/ 2147483646 w 12"/>
              <a:gd name="T15" fmla="*/ 649325311 h 11"/>
              <a:gd name="T16" fmla="*/ 2147483646 w 12"/>
              <a:gd name="T17" fmla="*/ 0 h 11"/>
              <a:gd name="T18" fmla="*/ 2147483646 w 12"/>
              <a:gd name="T19" fmla="*/ 0 h 11"/>
              <a:gd name="T20" fmla="*/ 2147483646 w 12"/>
              <a:gd name="T21" fmla="*/ 649325311 h 11"/>
              <a:gd name="T22" fmla="*/ 2147483646 w 12"/>
              <a:gd name="T23" fmla="*/ 649325311 h 11"/>
              <a:gd name="T24" fmla="*/ 2147483646 w 12"/>
              <a:gd name="T25" fmla="*/ 1947976800 h 11"/>
              <a:gd name="T26" fmla="*/ 2000373825 w 12"/>
              <a:gd name="T27" fmla="*/ 2147483646 h 11"/>
              <a:gd name="T28" fmla="*/ 1000502031 w 12"/>
              <a:gd name="T29" fmla="*/ 2147483646 h 11"/>
              <a:gd name="T30" fmla="*/ 2147483646 w 12"/>
              <a:gd name="T31" fmla="*/ 2147483646 h 11"/>
              <a:gd name="T32" fmla="*/ 2147483646 w 12"/>
              <a:gd name="T33" fmla="*/ 2147483646 h 11"/>
              <a:gd name="T34" fmla="*/ 2000373825 w 12"/>
              <a:gd name="T35" fmla="*/ 2147483646 h 11"/>
              <a:gd name="T36" fmla="*/ 1000502031 w 12"/>
              <a:gd name="T37" fmla="*/ 2147483646 h 11"/>
              <a:gd name="T38" fmla="*/ 500251413 w 12"/>
              <a:gd name="T39" fmla="*/ 2147483646 h 11"/>
              <a:gd name="T40" fmla="*/ 0 w 12"/>
              <a:gd name="T41" fmla="*/ 214748364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11">
                <a:moveTo>
                  <a:pt x="0" y="8"/>
                </a:moveTo>
                <a:lnTo>
                  <a:pt x="1" y="11"/>
                </a:lnTo>
                <a:lnTo>
                  <a:pt x="2" y="11"/>
                </a:lnTo>
                <a:lnTo>
                  <a:pt x="6" y="7"/>
                </a:lnTo>
                <a:lnTo>
                  <a:pt x="7" y="5"/>
                </a:lnTo>
                <a:lnTo>
                  <a:pt x="8" y="4"/>
                </a:lnTo>
                <a:lnTo>
                  <a:pt x="11" y="2"/>
                </a:lnTo>
                <a:lnTo>
                  <a:pt x="12" y="1"/>
                </a:lnTo>
                <a:lnTo>
                  <a:pt x="11" y="0"/>
                </a:lnTo>
                <a:lnTo>
                  <a:pt x="9" y="0"/>
                </a:lnTo>
                <a:lnTo>
                  <a:pt x="9" y="1"/>
                </a:lnTo>
                <a:lnTo>
                  <a:pt x="8" y="1"/>
                </a:lnTo>
                <a:lnTo>
                  <a:pt x="5" y="3"/>
                </a:lnTo>
                <a:lnTo>
                  <a:pt x="4" y="4"/>
                </a:lnTo>
                <a:lnTo>
                  <a:pt x="2" y="5"/>
                </a:lnTo>
                <a:lnTo>
                  <a:pt x="5" y="5"/>
                </a:lnTo>
                <a:lnTo>
                  <a:pt x="6" y="5"/>
                </a:lnTo>
                <a:lnTo>
                  <a:pt x="4" y="5"/>
                </a:lnTo>
                <a:lnTo>
                  <a:pt x="2" y="5"/>
                </a:lnTo>
                <a:lnTo>
                  <a:pt x="1" y="7"/>
                </a:lnTo>
                <a:lnTo>
                  <a:pt x="0" y="8"/>
                </a:lnTo>
                <a:close/>
              </a:path>
            </a:pathLst>
          </a:custGeom>
          <a:noFill/>
          <a:ln w="3175" cmpd="sng">
            <a:solidFill>
              <a:schemeClr val="bg2"/>
            </a:solidFill>
            <a:prstDash val="solid"/>
            <a:round/>
            <a:headEnd/>
            <a:tailEnd/>
          </a:ln>
        </p:spPr>
        <p:txBody>
          <a:bodyPr/>
          <a:lstStyle/>
          <a:p>
            <a:endParaRPr lang="en-US"/>
          </a:p>
        </p:txBody>
      </p:sp>
      <p:sp>
        <p:nvSpPr>
          <p:cNvPr id="34343" name="Freeform 551"/>
          <p:cNvSpPr>
            <a:spLocks/>
          </p:cNvSpPr>
          <p:nvPr/>
        </p:nvSpPr>
        <p:spPr bwMode="auto">
          <a:xfrm>
            <a:off x="4013200" y="2017713"/>
            <a:ext cx="6350" cy="9525"/>
          </a:xfrm>
          <a:custGeom>
            <a:avLst/>
            <a:gdLst>
              <a:gd name="T0" fmla="*/ 0 w 7"/>
              <a:gd name="T1" fmla="*/ 2147483646 h 12"/>
              <a:gd name="T2" fmla="*/ 746378093 w 7"/>
              <a:gd name="T3" fmla="*/ 2147483646 h 12"/>
              <a:gd name="T4" fmla="*/ 2147483646 w 7"/>
              <a:gd name="T5" fmla="*/ 2147483646 h 12"/>
              <a:gd name="T6" fmla="*/ 2147483646 w 7"/>
              <a:gd name="T7" fmla="*/ 2147483646 h 12"/>
              <a:gd name="T8" fmla="*/ 2147483646 w 7"/>
              <a:gd name="T9" fmla="*/ 2147483646 h 12"/>
              <a:gd name="T10" fmla="*/ 2147483646 w 7"/>
              <a:gd name="T11" fmla="*/ 2147483646 h 12"/>
              <a:gd name="T12" fmla="*/ 2147483646 w 7"/>
              <a:gd name="T13" fmla="*/ 2147483646 h 12"/>
              <a:gd name="T14" fmla="*/ 2147483646 w 7"/>
              <a:gd name="T15" fmla="*/ 2147483646 h 12"/>
              <a:gd name="T16" fmla="*/ 2147483646 w 7"/>
              <a:gd name="T17" fmla="*/ 2147483646 h 12"/>
              <a:gd name="T18" fmla="*/ 2147483646 w 7"/>
              <a:gd name="T19" fmla="*/ 0 h 12"/>
              <a:gd name="T20" fmla="*/ 0 w 7"/>
              <a:gd name="T21" fmla="*/ 214748364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2">
                <a:moveTo>
                  <a:pt x="0" y="5"/>
                </a:moveTo>
                <a:lnTo>
                  <a:pt x="1" y="12"/>
                </a:lnTo>
                <a:lnTo>
                  <a:pt x="6" y="11"/>
                </a:lnTo>
                <a:lnTo>
                  <a:pt x="5" y="11"/>
                </a:lnTo>
                <a:lnTo>
                  <a:pt x="4" y="11"/>
                </a:lnTo>
                <a:lnTo>
                  <a:pt x="6" y="10"/>
                </a:lnTo>
                <a:lnTo>
                  <a:pt x="3" y="7"/>
                </a:lnTo>
                <a:lnTo>
                  <a:pt x="5" y="7"/>
                </a:lnTo>
                <a:lnTo>
                  <a:pt x="7" y="5"/>
                </a:lnTo>
                <a:lnTo>
                  <a:pt x="3" y="0"/>
                </a:lnTo>
                <a:lnTo>
                  <a:pt x="0" y="5"/>
                </a:lnTo>
                <a:close/>
              </a:path>
            </a:pathLst>
          </a:custGeom>
          <a:noFill/>
          <a:ln w="3175" cmpd="sng">
            <a:solidFill>
              <a:schemeClr val="bg2"/>
            </a:solidFill>
            <a:prstDash val="solid"/>
            <a:round/>
            <a:headEnd/>
            <a:tailEnd/>
          </a:ln>
        </p:spPr>
        <p:txBody>
          <a:bodyPr/>
          <a:lstStyle/>
          <a:p>
            <a:endParaRPr lang="en-US"/>
          </a:p>
        </p:txBody>
      </p:sp>
      <p:sp>
        <p:nvSpPr>
          <p:cNvPr id="34344" name="Freeform 552"/>
          <p:cNvSpPr>
            <a:spLocks/>
          </p:cNvSpPr>
          <p:nvPr/>
        </p:nvSpPr>
        <p:spPr bwMode="auto">
          <a:xfrm>
            <a:off x="4060825" y="2060575"/>
            <a:ext cx="4763" cy="4763"/>
          </a:xfrm>
          <a:custGeom>
            <a:avLst/>
            <a:gdLst>
              <a:gd name="T0" fmla="*/ 0 w 6"/>
              <a:gd name="T1" fmla="*/ 314828176 h 7"/>
              <a:gd name="T2" fmla="*/ 500356325 w 6"/>
              <a:gd name="T3" fmla="*/ 0 h 7"/>
              <a:gd name="T4" fmla="*/ 2000794204 w 6"/>
              <a:gd name="T5" fmla="*/ 630119724 h 7"/>
              <a:gd name="T6" fmla="*/ 2000794204 w 6"/>
              <a:gd name="T7" fmla="*/ 944948581 h 7"/>
              <a:gd name="T8" fmla="*/ 2147483646 w 6"/>
              <a:gd name="T9" fmla="*/ 630119724 h 7"/>
              <a:gd name="T10" fmla="*/ 2147483646 w 6"/>
              <a:gd name="T11" fmla="*/ 1260240129 h 7"/>
              <a:gd name="T12" fmla="*/ 2147483646 w 6"/>
              <a:gd name="T13" fmla="*/ 1890359853 h 7"/>
              <a:gd name="T14" fmla="*/ 2147483646 w 6"/>
              <a:gd name="T15" fmla="*/ 2147483646 h 7"/>
              <a:gd name="T16" fmla="*/ 2000794204 w 6"/>
              <a:gd name="T17" fmla="*/ 2147483646 h 7"/>
              <a:gd name="T18" fmla="*/ 1501068182 w 6"/>
              <a:gd name="T19" fmla="*/ 1890359853 h 7"/>
              <a:gd name="T20" fmla="*/ 1000711857 w 6"/>
              <a:gd name="T21" fmla="*/ 944948581 h 7"/>
              <a:gd name="T22" fmla="*/ 500356325 w 6"/>
              <a:gd name="T23" fmla="*/ 630119724 h 7"/>
              <a:gd name="T24" fmla="*/ 0 w 6"/>
              <a:gd name="T25" fmla="*/ 314828176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7">
                <a:moveTo>
                  <a:pt x="0" y="1"/>
                </a:moveTo>
                <a:lnTo>
                  <a:pt x="1" y="0"/>
                </a:lnTo>
                <a:lnTo>
                  <a:pt x="4" y="2"/>
                </a:lnTo>
                <a:lnTo>
                  <a:pt x="4" y="3"/>
                </a:lnTo>
                <a:lnTo>
                  <a:pt x="6" y="2"/>
                </a:lnTo>
                <a:lnTo>
                  <a:pt x="6" y="4"/>
                </a:lnTo>
                <a:lnTo>
                  <a:pt x="6" y="6"/>
                </a:lnTo>
                <a:lnTo>
                  <a:pt x="6" y="7"/>
                </a:lnTo>
                <a:lnTo>
                  <a:pt x="4" y="7"/>
                </a:lnTo>
                <a:lnTo>
                  <a:pt x="3" y="6"/>
                </a:lnTo>
                <a:lnTo>
                  <a:pt x="2" y="3"/>
                </a:lnTo>
                <a:lnTo>
                  <a:pt x="1" y="2"/>
                </a:lnTo>
                <a:lnTo>
                  <a:pt x="0" y="1"/>
                </a:lnTo>
                <a:close/>
              </a:path>
            </a:pathLst>
          </a:custGeom>
          <a:noFill/>
          <a:ln w="3175" cmpd="sng">
            <a:solidFill>
              <a:schemeClr val="bg2"/>
            </a:solidFill>
            <a:prstDash val="solid"/>
            <a:round/>
            <a:headEnd/>
            <a:tailEnd/>
          </a:ln>
        </p:spPr>
        <p:txBody>
          <a:bodyPr/>
          <a:lstStyle/>
          <a:p>
            <a:endParaRPr lang="en-US"/>
          </a:p>
        </p:txBody>
      </p:sp>
      <p:sp>
        <p:nvSpPr>
          <p:cNvPr id="34345" name="Freeform 553"/>
          <p:cNvSpPr>
            <a:spLocks/>
          </p:cNvSpPr>
          <p:nvPr/>
        </p:nvSpPr>
        <p:spPr bwMode="auto">
          <a:xfrm>
            <a:off x="4195763" y="2192338"/>
            <a:ext cx="6350" cy="3175"/>
          </a:xfrm>
          <a:custGeom>
            <a:avLst/>
            <a:gdLst>
              <a:gd name="T0" fmla="*/ 0 w 7"/>
              <a:gd name="T1" fmla="*/ 2147483646 h 2"/>
              <a:gd name="T2" fmla="*/ 746378093 w 7"/>
              <a:gd name="T3" fmla="*/ 2147483646 h 2"/>
              <a:gd name="T4" fmla="*/ 2147483646 w 7"/>
              <a:gd name="T5" fmla="*/ 2147483646 h 2"/>
              <a:gd name="T6" fmla="*/ 2147483646 w 7"/>
              <a:gd name="T7" fmla="*/ 2147483646 h 2"/>
              <a:gd name="T8" fmla="*/ 2147483646 w 7"/>
              <a:gd name="T9" fmla="*/ 2147483646 h 2"/>
              <a:gd name="T10" fmla="*/ 2147483646 w 7"/>
              <a:gd name="T11" fmla="*/ 2147483646 h 2"/>
              <a:gd name="T12" fmla="*/ 2147483646 w 7"/>
              <a:gd name="T13" fmla="*/ 2147483646 h 2"/>
              <a:gd name="T14" fmla="*/ 2147483646 w 7"/>
              <a:gd name="T15" fmla="*/ 0 h 2"/>
              <a:gd name="T16" fmla="*/ 2147483646 w 7"/>
              <a:gd name="T17" fmla="*/ 0 h 2"/>
              <a:gd name="T18" fmla="*/ 2147483646 w 7"/>
              <a:gd name="T19" fmla="*/ 0 h 2"/>
              <a:gd name="T20" fmla="*/ 746378093 w 7"/>
              <a:gd name="T21" fmla="*/ 0 h 2"/>
              <a:gd name="T22" fmla="*/ 746378093 w 7"/>
              <a:gd name="T23" fmla="*/ 2147483646 h 2"/>
              <a:gd name="T24" fmla="*/ 0 w 7"/>
              <a:gd name="T25" fmla="*/ 2147483646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2">
                <a:moveTo>
                  <a:pt x="0" y="1"/>
                </a:moveTo>
                <a:lnTo>
                  <a:pt x="1" y="1"/>
                </a:lnTo>
                <a:lnTo>
                  <a:pt x="3" y="2"/>
                </a:lnTo>
                <a:lnTo>
                  <a:pt x="4" y="2"/>
                </a:lnTo>
                <a:lnTo>
                  <a:pt x="6" y="2"/>
                </a:lnTo>
                <a:lnTo>
                  <a:pt x="7" y="2"/>
                </a:lnTo>
                <a:lnTo>
                  <a:pt x="6" y="1"/>
                </a:lnTo>
                <a:lnTo>
                  <a:pt x="5" y="0"/>
                </a:lnTo>
                <a:lnTo>
                  <a:pt x="4" y="0"/>
                </a:lnTo>
                <a:lnTo>
                  <a:pt x="3" y="0"/>
                </a:lnTo>
                <a:lnTo>
                  <a:pt x="1" y="0"/>
                </a:lnTo>
                <a:lnTo>
                  <a:pt x="1" y="1"/>
                </a:lnTo>
                <a:lnTo>
                  <a:pt x="0" y="1"/>
                </a:lnTo>
                <a:close/>
              </a:path>
            </a:pathLst>
          </a:custGeom>
          <a:solidFill>
            <a:srgbClr val="00FF00"/>
          </a:solidFill>
          <a:ln w="3175" cmpd="sng">
            <a:solidFill>
              <a:schemeClr val="bg2"/>
            </a:solidFill>
            <a:prstDash val="solid"/>
            <a:round/>
            <a:headEnd/>
            <a:tailEnd/>
          </a:ln>
        </p:spPr>
        <p:txBody>
          <a:bodyPr/>
          <a:lstStyle/>
          <a:p>
            <a:endParaRPr lang="en-US"/>
          </a:p>
        </p:txBody>
      </p:sp>
      <p:sp>
        <p:nvSpPr>
          <p:cNvPr id="34346" name="Freeform 554"/>
          <p:cNvSpPr>
            <a:spLocks/>
          </p:cNvSpPr>
          <p:nvPr/>
        </p:nvSpPr>
        <p:spPr bwMode="auto">
          <a:xfrm>
            <a:off x="4105275" y="1976438"/>
            <a:ext cx="4763" cy="3175"/>
          </a:xfrm>
          <a:custGeom>
            <a:avLst/>
            <a:gdLst>
              <a:gd name="T0" fmla="*/ 0 w 7"/>
              <a:gd name="T1" fmla="*/ 0 h 5"/>
              <a:gd name="T2" fmla="*/ 944948581 w 7"/>
              <a:gd name="T3" fmla="*/ 0 h 5"/>
              <a:gd name="T4" fmla="*/ 1575068305 w 7"/>
              <a:gd name="T5" fmla="*/ 0 h 5"/>
              <a:gd name="T6" fmla="*/ 1575068305 w 7"/>
              <a:gd name="T7" fmla="*/ 1024191500 h 5"/>
              <a:gd name="T8" fmla="*/ 2147483646 w 7"/>
              <a:gd name="T9" fmla="*/ 512095750 h 5"/>
              <a:gd name="T10" fmla="*/ 1575068305 w 7"/>
              <a:gd name="T11" fmla="*/ 1280239375 h 5"/>
              <a:gd name="T12" fmla="*/ 0 w 7"/>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
                <a:moveTo>
                  <a:pt x="0" y="0"/>
                </a:moveTo>
                <a:lnTo>
                  <a:pt x="3" y="0"/>
                </a:lnTo>
                <a:lnTo>
                  <a:pt x="5" y="0"/>
                </a:lnTo>
                <a:lnTo>
                  <a:pt x="5" y="4"/>
                </a:lnTo>
                <a:lnTo>
                  <a:pt x="7" y="2"/>
                </a:lnTo>
                <a:lnTo>
                  <a:pt x="5" y="5"/>
                </a:lnTo>
                <a:lnTo>
                  <a:pt x="0" y="0"/>
                </a:lnTo>
                <a:close/>
              </a:path>
            </a:pathLst>
          </a:custGeom>
          <a:noFill/>
          <a:ln w="3175" cmpd="sng">
            <a:solidFill>
              <a:schemeClr val="bg2"/>
            </a:solidFill>
            <a:prstDash val="solid"/>
            <a:round/>
            <a:headEnd/>
            <a:tailEnd/>
          </a:ln>
        </p:spPr>
        <p:txBody>
          <a:bodyPr/>
          <a:lstStyle/>
          <a:p>
            <a:endParaRPr lang="en-US"/>
          </a:p>
        </p:txBody>
      </p:sp>
      <p:sp>
        <p:nvSpPr>
          <p:cNvPr id="34347" name="Freeform 555"/>
          <p:cNvSpPr>
            <a:spLocks/>
          </p:cNvSpPr>
          <p:nvPr/>
        </p:nvSpPr>
        <p:spPr bwMode="auto">
          <a:xfrm>
            <a:off x="4035425" y="2028825"/>
            <a:ext cx="4763" cy="1588"/>
          </a:xfrm>
          <a:custGeom>
            <a:avLst/>
            <a:gdLst>
              <a:gd name="T0" fmla="*/ 0 w 5"/>
              <a:gd name="T1" fmla="*/ 125141546 h 4"/>
              <a:gd name="T2" fmla="*/ 2147483646 w 5"/>
              <a:gd name="T3" fmla="*/ 250283092 h 4"/>
              <a:gd name="T4" fmla="*/ 2147483646 w 5"/>
              <a:gd name="T5" fmla="*/ 125141546 h 4"/>
              <a:gd name="T6" fmla="*/ 2147483646 w 5"/>
              <a:gd name="T7" fmla="*/ 0 h 4"/>
              <a:gd name="T8" fmla="*/ 0 w 5"/>
              <a:gd name="T9" fmla="*/ 125141546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2"/>
                </a:moveTo>
                <a:lnTo>
                  <a:pt x="4" y="4"/>
                </a:lnTo>
                <a:lnTo>
                  <a:pt x="5" y="2"/>
                </a:lnTo>
                <a:lnTo>
                  <a:pt x="4" y="0"/>
                </a:lnTo>
                <a:lnTo>
                  <a:pt x="0" y="2"/>
                </a:lnTo>
                <a:close/>
              </a:path>
            </a:pathLst>
          </a:custGeom>
          <a:noFill/>
          <a:ln w="3175" cmpd="sng">
            <a:solidFill>
              <a:schemeClr val="bg2"/>
            </a:solidFill>
            <a:prstDash val="solid"/>
            <a:round/>
            <a:headEnd/>
            <a:tailEnd/>
          </a:ln>
        </p:spPr>
        <p:txBody>
          <a:bodyPr/>
          <a:lstStyle/>
          <a:p>
            <a:endParaRPr lang="en-US"/>
          </a:p>
        </p:txBody>
      </p:sp>
      <p:sp>
        <p:nvSpPr>
          <p:cNvPr id="34348" name="Freeform 556"/>
          <p:cNvSpPr>
            <a:spLocks/>
          </p:cNvSpPr>
          <p:nvPr/>
        </p:nvSpPr>
        <p:spPr bwMode="auto">
          <a:xfrm>
            <a:off x="4022725" y="2043113"/>
            <a:ext cx="6350" cy="1587"/>
          </a:xfrm>
          <a:custGeom>
            <a:avLst/>
            <a:gdLst>
              <a:gd name="T0" fmla="*/ 0 w 7"/>
              <a:gd name="T1" fmla="*/ 187318768 h 4"/>
              <a:gd name="T2" fmla="*/ 746378093 w 7"/>
              <a:gd name="T3" fmla="*/ 62492093 h 4"/>
              <a:gd name="T4" fmla="*/ 2147483646 w 7"/>
              <a:gd name="T5" fmla="*/ 62492093 h 4"/>
              <a:gd name="T6" fmla="*/ 2147483646 w 7"/>
              <a:gd name="T7" fmla="*/ 0 h 4"/>
              <a:gd name="T8" fmla="*/ 2147483646 w 7"/>
              <a:gd name="T9" fmla="*/ 62492093 h 4"/>
              <a:gd name="T10" fmla="*/ 2147483646 w 7"/>
              <a:gd name="T11" fmla="*/ 62492093 h 4"/>
              <a:gd name="T12" fmla="*/ 2147483646 w 7"/>
              <a:gd name="T13" fmla="*/ 187318768 h 4"/>
              <a:gd name="T14" fmla="*/ 2147483646 w 7"/>
              <a:gd name="T15" fmla="*/ 187318768 h 4"/>
              <a:gd name="T16" fmla="*/ 2147483646 w 7"/>
              <a:gd name="T17" fmla="*/ 187318768 h 4"/>
              <a:gd name="T18" fmla="*/ 2147483646 w 7"/>
              <a:gd name="T19" fmla="*/ 249810464 h 4"/>
              <a:gd name="T20" fmla="*/ 746378093 w 7"/>
              <a:gd name="T21" fmla="*/ 249810464 h 4"/>
              <a:gd name="T22" fmla="*/ 0 w 7"/>
              <a:gd name="T23" fmla="*/ 249810464 h 4"/>
              <a:gd name="T24" fmla="*/ 746378093 w 7"/>
              <a:gd name="T25" fmla="*/ 249810464 h 4"/>
              <a:gd name="T26" fmla="*/ 0 w 7"/>
              <a:gd name="T27" fmla="*/ 187318768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4">
                <a:moveTo>
                  <a:pt x="0" y="3"/>
                </a:moveTo>
                <a:lnTo>
                  <a:pt x="1" y="1"/>
                </a:lnTo>
                <a:lnTo>
                  <a:pt x="4" y="1"/>
                </a:lnTo>
                <a:lnTo>
                  <a:pt x="6" y="0"/>
                </a:lnTo>
                <a:lnTo>
                  <a:pt x="7" y="1"/>
                </a:lnTo>
                <a:lnTo>
                  <a:pt x="6" y="1"/>
                </a:lnTo>
                <a:lnTo>
                  <a:pt x="6" y="3"/>
                </a:lnTo>
                <a:lnTo>
                  <a:pt x="5" y="3"/>
                </a:lnTo>
                <a:lnTo>
                  <a:pt x="4" y="3"/>
                </a:lnTo>
                <a:lnTo>
                  <a:pt x="4" y="4"/>
                </a:lnTo>
                <a:lnTo>
                  <a:pt x="1" y="4"/>
                </a:lnTo>
                <a:lnTo>
                  <a:pt x="0" y="4"/>
                </a:lnTo>
                <a:lnTo>
                  <a:pt x="1" y="4"/>
                </a:lnTo>
                <a:lnTo>
                  <a:pt x="0" y="3"/>
                </a:lnTo>
                <a:close/>
              </a:path>
            </a:pathLst>
          </a:custGeom>
          <a:noFill/>
          <a:ln w="3175" cmpd="sng">
            <a:solidFill>
              <a:schemeClr val="bg2"/>
            </a:solidFill>
            <a:prstDash val="solid"/>
            <a:round/>
            <a:headEnd/>
            <a:tailEnd/>
          </a:ln>
        </p:spPr>
        <p:txBody>
          <a:bodyPr/>
          <a:lstStyle/>
          <a:p>
            <a:endParaRPr lang="en-US"/>
          </a:p>
        </p:txBody>
      </p:sp>
      <p:sp>
        <p:nvSpPr>
          <p:cNvPr id="34349" name="Freeform 557"/>
          <p:cNvSpPr>
            <a:spLocks/>
          </p:cNvSpPr>
          <p:nvPr/>
        </p:nvSpPr>
        <p:spPr bwMode="auto">
          <a:xfrm>
            <a:off x="4121150" y="1963738"/>
            <a:ext cx="6350" cy="4762"/>
          </a:xfrm>
          <a:custGeom>
            <a:avLst/>
            <a:gdLst>
              <a:gd name="T0" fmla="*/ 0 w 9"/>
              <a:gd name="T1" fmla="*/ 2147483646 h 5"/>
              <a:gd name="T2" fmla="*/ 1053860817 w 9"/>
              <a:gd name="T3" fmla="*/ 863526794 h 5"/>
              <a:gd name="T4" fmla="*/ 1756268889 w 9"/>
              <a:gd name="T5" fmla="*/ 0 h 5"/>
              <a:gd name="T6" fmla="*/ 1404816144 w 9"/>
              <a:gd name="T7" fmla="*/ 863526794 h 5"/>
              <a:gd name="T8" fmla="*/ 2147483646 w 9"/>
              <a:gd name="T9" fmla="*/ 0 h 5"/>
              <a:gd name="T10" fmla="*/ 2147483646 w 9"/>
              <a:gd name="T11" fmla="*/ 863526794 h 5"/>
              <a:gd name="T12" fmla="*/ 2107224217 w 9"/>
              <a:gd name="T13" fmla="*/ 863526794 h 5"/>
              <a:gd name="T14" fmla="*/ 1756268889 w 9"/>
              <a:gd name="T15" fmla="*/ 2147483646 h 5"/>
              <a:gd name="T16" fmla="*/ 1053860817 w 9"/>
              <a:gd name="T17" fmla="*/ 1727960273 h 5"/>
              <a:gd name="T18" fmla="*/ 702408072 w 9"/>
              <a:gd name="T19" fmla="*/ 2147483646 h 5"/>
              <a:gd name="T20" fmla="*/ 0 w 9"/>
              <a:gd name="T21" fmla="*/ 2147483646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5">
                <a:moveTo>
                  <a:pt x="0" y="3"/>
                </a:moveTo>
                <a:lnTo>
                  <a:pt x="3" y="1"/>
                </a:lnTo>
                <a:lnTo>
                  <a:pt x="5" y="0"/>
                </a:lnTo>
                <a:lnTo>
                  <a:pt x="4" y="1"/>
                </a:lnTo>
                <a:lnTo>
                  <a:pt x="9" y="0"/>
                </a:lnTo>
                <a:lnTo>
                  <a:pt x="9" y="1"/>
                </a:lnTo>
                <a:lnTo>
                  <a:pt x="6" y="1"/>
                </a:lnTo>
                <a:lnTo>
                  <a:pt x="5" y="3"/>
                </a:lnTo>
                <a:lnTo>
                  <a:pt x="3" y="2"/>
                </a:lnTo>
                <a:lnTo>
                  <a:pt x="2" y="5"/>
                </a:lnTo>
                <a:lnTo>
                  <a:pt x="0" y="3"/>
                </a:lnTo>
                <a:close/>
              </a:path>
            </a:pathLst>
          </a:custGeom>
          <a:noFill/>
          <a:ln w="3175" cmpd="sng">
            <a:solidFill>
              <a:schemeClr val="bg2"/>
            </a:solidFill>
            <a:prstDash val="solid"/>
            <a:round/>
            <a:headEnd/>
            <a:tailEnd/>
          </a:ln>
        </p:spPr>
        <p:txBody>
          <a:bodyPr/>
          <a:lstStyle/>
          <a:p>
            <a:endParaRPr lang="en-US"/>
          </a:p>
        </p:txBody>
      </p:sp>
      <p:sp>
        <p:nvSpPr>
          <p:cNvPr id="34350" name="Freeform 558"/>
          <p:cNvSpPr>
            <a:spLocks/>
          </p:cNvSpPr>
          <p:nvPr/>
        </p:nvSpPr>
        <p:spPr bwMode="auto">
          <a:xfrm>
            <a:off x="4111625" y="1962150"/>
            <a:ext cx="4763" cy="4763"/>
          </a:xfrm>
          <a:custGeom>
            <a:avLst/>
            <a:gdLst>
              <a:gd name="T0" fmla="*/ 0 w 6"/>
              <a:gd name="T1" fmla="*/ 1728686078 h 5"/>
              <a:gd name="T2" fmla="*/ 1000711857 w 6"/>
              <a:gd name="T3" fmla="*/ 2147483646 h 5"/>
              <a:gd name="T4" fmla="*/ 1501068182 w 6"/>
              <a:gd name="T5" fmla="*/ 2147483646 h 5"/>
              <a:gd name="T6" fmla="*/ 2000794204 w 6"/>
              <a:gd name="T7" fmla="*/ 2147483646 h 5"/>
              <a:gd name="T8" fmla="*/ 2147483646 w 6"/>
              <a:gd name="T9" fmla="*/ 2147483646 h 5"/>
              <a:gd name="T10" fmla="*/ 1501068182 w 6"/>
              <a:gd name="T11" fmla="*/ 1728686078 h 5"/>
              <a:gd name="T12" fmla="*/ 1501068182 w 6"/>
              <a:gd name="T13" fmla="*/ 0 h 5"/>
              <a:gd name="T14" fmla="*/ 0 w 6"/>
              <a:gd name="T15" fmla="*/ 172868607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5">
                <a:moveTo>
                  <a:pt x="0" y="2"/>
                </a:moveTo>
                <a:lnTo>
                  <a:pt x="2" y="4"/>
                </a:lnTo>
                <a:lnTo>
                  <a:pt x="3" y="4"/>
                </a:lnTo>
                <a:lnTo>
                  <a:pt x="4" y="5"/>
                </a:lnTo>
                <a:lnTo>
                  <a:pt x="6" y="4"/>
                </a:lnTo>
                <a:lnTo>
                  <a:pt x="3" y="2"/>
                </a:lnTo>
                <a:lnTo>
                  <a:pt x="3" y="0"/>
                </a:lnTo>
                <a:lnTo>
                  <a:pt x="0" y="2"/>
                </a:lnTo>
                <a:close/>
              </a:path>
            </a:pathLst>
          </a:custGeom>
          <a:noFill/>
          <a:ln w="3175" cmpd="sng">
            <a:solidFill>
              <a:schemeClr val="bg2"/>
            </a:solidFill>
            <a:prstDash val="solid"/>
            <a:round/>
            <a:headEnd/>
            <a:tailEnd/>
          </a:ln>
        </p:spPr>
        <p:txBody>
          <a:bodyPr/>
          <a:lstStyle/>
          <a:p>
            <a:endParaRPr lang="en-US"/>
          </a:p>
        </p:txBody>
      </p:sp>
      <p:sp>
        <p:nvSpPr>
          <p:cNvPr id="34351" name="Freeform 559"/>
          <p:cNvSpPr>
            <a:spLocks/>
          </p:cNvSpPr>
          <p:nvPr/>
        </p:nvSpPr>
        <p:spPr bwMode="auto">
          <a:xfrm>
            <a:off x="4014788" y="2016125"/>
            <a:ext cx="4762" cy="3175"/>
          </a:xfrm>
          <a:custGeom>
            <a:avLst/>
            <a:gdLst>
              <a:gd name="T0" fmla="*/ 0 w 4"/>
              <a:gd name="T1" fmla="*/ 0 h 4"/>
              <a:gd name="T2" fmla="*/ 2147483646 w 4"/>
              <a:gd name="T3" fmla="*/ 500251413 h 4"/>
              <a:gd name="T4" fmla="*/ 2147483646 w 4"/>
              <a:gd name="T5" fmla="*/ 500251413 h 4"/>
              <a:gd name="T6" fmla="*/ 2147483646 w 4"/>
              <a:gd name="T7" fmla="*/ 1000502031 h 4"/>
              <a:gd name="T8" fmla="*/ 2147483646 w 4"/>
              <a:gd name="T9" fmla="*/ 2000373825 h 4"/>
              <a:gd name="T10" fmla="*/ 0 w 4"/>
              <a:gd name="T11" fmla="*/ 1000502031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lnTo>
                  <a:pt x="4" y="1"/>
                </a:lnTo>
                <a:lnTo>
                  <a:pt x="2" y="1"/>
                </a:lnTo>
                <a:lnTo>
                  <a:pt x="4" y="2"/>
                </a:lnTo>
                <a:lnTo>
                  <a:pt x="3" y="4"/>
                </a:lnTo>
                <a:lnTo>
                  <a:pt x="0" y="2"/>
                </a:lnTo>
                <a:lnTo>
                  <a:pt x="0" y="0"/>
                </a:lnTo>
                <a:close/>
              </a:path>
            </a:pathLst>
          </a:custGeom>
          <a:noFill/>
          <a:ln w="3175" cmpd="sng">
            <a:solidFill>
              <a:schemeClr val="bg2"/>
            </a:solidFill>
            <a:prstDash val="solid"/>
            <a:round/>
            <a:headEnd/>
            <a:tailEnd/>
          </a:ln>
        </p:spPr>
        <p:txBody>
          <a:bodyPr/>
          <a:lstStyle/>
          <a:p>
            <a:endParaRPr lang="en-US"/>
          </a:p>
        </p:txBody>
      </p:sp>
      <p:sp>
        <p:nvSpPr>
          <p:cNvPr id="34352" name="Freeform 560"/>
          <p:cNvSpPr>
            <a:spLocks/>
          </p:cNvSpPr>
          <p:nvPr/>
        </p:nvSpPr>
        <p:spPr bwMode="auto">
          <a:xfrm>
            <a:off x="4029075" y="2038350"/>
            <a:ext cx="6350" cy="4763"/>
          </a:xfrm>
          <a:custGeom>
            <a:avLst/>
            <a:gdLst>
              <a:gd name="T0" fmla="*/ 0 w 8"/>
              <a:gd name="T1" fmla="*/ 2147483646 h 5"/>
              <a:gd name="T2" fmla="*/ 2147483646 w 8"/>
              <a:gd name="T3" fmla="*/ 1728686078 h 5"/>
              <a:gd name="T4" fmla="*/ 2147483646 w 8"/>
              <a:gd name="T5" fmla="*/ 0 h 5"/>
              <a:gd name="T6" fmla="*/ 2147483646 w 8"/>
              <a:gd name="T7" fmla="*/ 0 h 5"/>
              <a:gd name="T8" fmla="*/ 2147483646 w 8"/>
              <a:gd name="T9" fmla="*/ 2147483646 h 5"/>
              <a:gd name="T10" fmla="*/ 1000502031 w 8"/>
              <a:gd name="T11" fmla="*/ 2147483646 h 5"/>
              <a:gd name="T12" fmla="*/ 0 w 8"/>
              <a:gd name="T13" fmla="*/ 2147483646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5">
                <a:moveTo>
                  <a:pt x="0" y="5"/>
                </a:moveTo>
                <a:lnTo>
                  <a:pt x="5" y="2"/>
                </a:lnTo>
                <a:lnTo>
                  <a:pt x="6" y="0"/>
                </a:lnTo>
                <a:lnTo>
                  <a:pt x="8" y="0"/>
                </a:lnTo>
                <a:lnTo>
                  <a:pt x="5" y="3"/>
                </a:lnTo>
                <a:lnTo>
                  <a:pt x="2" y="5"/>
                </a:lnTo>
                <a:lnTo>
                  <a:pt x="0" y="5"/>
                </a:lnTo>
                <a:close/>
              </a:path>
            </a:pathLst>
          </a:custGeom>
          <a:noFill/>
          <a:ln w="3175" cmpd="sng">
            <a:solidFill>
              <a:schemeClr val="bg2"/>
            </a:solidFill>
            <a:prstDash val="solid"/>
            <a:round/>
            <a:headEnd/>
            <a:tailEnd/>
          </a:ln>
        </p:spPr>
        <p:txBody>
          <a:bodyPr/>
          <a:lstStyle/>
          <a:p>
            <a:endParaRPr lang="en-US"/>
          </a:p>
        </p:txBody>
      </p:sp>
      <p:sp>
        <p:nvSpPr>
          <p:cNvPr id="34353" name="Freeform 561"/>
          <p:cNvSpPr>
            <a:spLocks/>
          </p:cNvSpPr>
          <p:nvPr/>
        </p:nvSpPr>
        <p:spPr bwMode="auto">
          <a:xfrm>
            <a:off x="4010025" y="2028825"/>
            <a:ext cx="4763" cy="1588"/>
          </a:xfrm>
          <a:custGeom>
            <a:avLst/>
            <a:gdLst>
              <a:gd name="T0" fmla="*/ 0 w 4"/>
              <a:gd name="T1" fmla="*/ 250283092 h 4"/>
              <a:gd name="T2" fmla="*/ 2147483646 w 4"/>
              <a:gd name="T3" fmla="*/ 0 h 4"/>
              <a:gd name="T4" fmla="*/ 2147483646 w 4"/>
              <a:gd name="T5" fmla="*/ 187712319 h 4"/>
              <a:gd name="T6" fmla="*/ 0 w 4"/>
              <a:gd name="T7" fmla="*/ 25028309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4"/>
                </a:moveTo>
                <a:lnTo>
                  <a:pt x="3" y="0"/>
                </a:lnTo>
                <a:lnTo>
                  <a:pt x="4" y="3"/>
                </a:lnTo>
                <a:lnTo>
                  <a:pt x="0" y="4"/>
                </a:lnTo>
                <a:close/>
              </a:path>
            </a:pathLst>
          </a:custGeom>
          <a:noFill/>
          <a:ln w="3175" cmpd="sng">
            <a:solidFill>
              <a:schemeClr val="bg2"/>
            </a:solidFill>
            <a:prstDash val="solid"/>
            <a:round/>
            <a:headEnd/>
            <a:tailEnd/>
          </a:ln>
        </p:spPr>
        <p:txBody>
          <a:bodyPr/>
          <a:lstStyle/>
          <a:p>
            <a:endParaRPr lang="en-US"/>
          </a:p>
        </p:txBody>
      </p:sp>
      <p:sp>
        <p:nvSpPr>
          <p:cNvPr id="34354" name="Freeform 562"/>
          <p:cNvSpPr>
            <a:spLocks/>
          </p:cNvSpPr>
          <p:nvPr/>
        </p:nvSpPr>
        <p:spPr bwMode="auto">
          <a:xfrm>
            <a:off x="4113213" y="1978025"/>
            <a:ext cx="3175" cy="1588"/>
          </a:xfrm>
          <a:custGeom>
            <a:avLst/>
            <a:gdLst>
              <a:gd name="T0" fmla="*/ 0 w 5"/>
              <a:gd name="T1" fmla="*/ 0 h 4"/>
              <a:gd name="T2" fmla="*/ 256047875 w 5"/>
              <a:gd name="T3" fmla="*/ 0 h 4"/>
              <a:gd name="T4" fmla="*/ 0 w 5"/>
              <a:gd name="T5" fmla="*/ 0 h 4"/>
              <a:gd name="T6" fmla="*/ 512095750 w 5"/>
              <a:gd name="T7" fmla="*/ 250283092 h 4"/>
              <a:gd name="T8" fmla="*/ 512095750 w 5"/>
              <a:gd name="T9" fmla="*/ 125141546 h 4"/>
              <a:gd name="T10" fmla="*/ 1280239375 w 5"/>
              <a:gd name="T11" fmla="*/ 0 h 4"/>
              <a:gd name="T12" fmla="*/ 768143625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4">
                <a:moveTo>
                  <a:pt x="0" y="0"/>
                </a:moveTo>
                <a:lnTo>
                  <a:pt x="1" y="0"/>
                </a:lnTo>
                <a:lnTo>
                  <a:pt x="0" y="0"/>
                </a:lnTo>
                <a:lnTo>
                  <a:pt x="2" y="4"/>
                </a:lnTo>
                <a:lnTo>
                  <a:pt x="2" y="2"/>
                </a:lnTo>
                <a:lnTo>
                  <a:pt x="5" y="0"/>
                </a:lnTo>
                <a:lnTo>
                  <a:pt x="3" y="0"/>
                </a:lnTo>
                <a:lnTo>
                  <a:pt x="0" y="0"/>
                </a:lnTo>
                <a:close/>
              </a:path>
            </a:pathLst>
          </a:custGeom>
          <a:noFill/>
          <a:ln w="3175" cmpd="sng">
            <a:solidFill>
              <a:schemeClr val="bg2"/>
            </a:solidFill>
            <a:prstDash val="solid"/>
            <a:round/>
            <a:headEnd/>
            <a:tailEnd/>
          </a:ln>
        </p:spPr>
        <p:txBody>
          <a:bodyPr/>
          <a:lstStyle/>
          <a:p>
            <a:endParaRPr lang="en-US"/>
          </a:p>
        </p:txBody>
      </p:sp>
      <p:sp>
        <p:nvSpPr>
          <p:cNvPr id="34355" name="Freeform 563"/>
          <p:cNvSpPr>
            <a:spLocks/>
          </p:cNvSpPr>
          <p:nvPr/>
        </p:nvSpPr>
        <p:spPr bwMode="auto">
          <a:xfrm>
            <a:off x="4111625" y="1966913"/>
            <a:ext cx="3175" cy="1587"/>
          </a:xfrm>
          <a:custGeom>
            <a:avLst/>
            <a:gdLst>
              <a:gd name="T0" fmla="*/ 0 w 5"/>
              <a:gd name="T1" fmla="*/ 296071778 h 3"/>
              <a:gd name="T2" fmla="*/ 1280239375 w 5"/>
              <a:gd name="T3" fmla="*/ 444107667 h 3"/>
              <a:gd name="T4" fmla="*/ 1280239375 w 5"/>
              <a:gd name="T5" fmla="*/ 0 h 3"/>
              <a:gd name="T6" fmla="*/ 512095750 w 5"/>
              <a:gd name="T7" fmla="*/ 0 h 3"/>
              <a:gd name="T8" fmla="*/ 0 w 5"/>
              <a:gd name="T9" fmla="*/ 296071778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0" y="2"/>
                </a:moveTo>
                <a:lnTo>
                  <a:pt x="5" y="3"/>
                </a:lnTo>
                <a:lnTo>
                  <a:pt x="5" y="0"/>
                </a:lnTo>
                <a:lnTo>
                  <a:pt x="2" y="0"/>
                </a:lnTo>
                <a:lnTo>
                  <a:pt x="0" y="2"/>
                </a:lnTo>
                <a:close/>
              </a:path>
            </a:pathLst>
          </a:custGeom>
          <a:noFill/>
          <a:ln w="3175" cmpd="sng">
            <a:solidFill>
              <a:schemeClr val="bg2"/>
            </a:solidFill>
            <a:prstDash val="solid"/>
            <a:round/>
            <a:headEnd/>
            <a:tailEnd/>
          </a:ln>
        </p:spPr>
        <p:txBody>
          <a:bodyPr/>
          <a:lstStyle/>
          <a:p>
            <a:endParaRPr lang="en-US"/>
          </a:p>
        </p:txBody>
      </p:sp>
      <p:sp>
        <p:nvSpPr>
          <p:cNvPr id="34356" name="Freeform 564"/>
          <p:cNvSpPr>
            <a:spLocks/>
          </p:cNvSpPr>
          <p:nvPr/>
        </p:nvSpPr>
        <p:spPr bwMode="auto">
          <a:xfrm>
            <a:off x="4044950" y="2014538"/>
            <a:ext cx="1588" cy="6350"/>
          </a:xfrm>
          <a:custGeom>
            <a:avLst/>
            <a:gdLst>
              <a:gd name="T0" fmla="*/ 0 w 3"/>
              <a:gd name="T1" fmla="*/ 2147483646 h 7"/>
              <a:gd name="T2" fmla="*/ 444947543 w 3"/>
              <a:gd name="T3" fmla="*/ 0 h 7"/>
              <a:gd name="T4" fmla="*/ 444947543 w 3"/>
              <a:gd name="T5" fmla="*/ 2147483646 h 7"/>
              <a:gd name="T6" fmla="*/ 0 w 3"/>
              <a:gd name="T7" fmla="*/ 21474836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7">
                <a:moveTo>
                  <a:pt x="0" y="6"/>
                </a:moveTo>
                <a:lnTo>
                  <a:pt x="3" y="0"/>
                </a:lnTo>
                <a:lnTo>
                  <a:pt x="3" y="7"/>
                </a:lnTo>
                <a:lnTo>
                  <a:pt x="0" y="6"/>
                </a:lnTo>
                <a:close/>
              </a:path>
            </a:pathLst>
          </a:custGeom>
          <a:noFill/>
          <a:ln w="3175" cmpd="sng">
            <a:solidFill>
              <a:schemeClr val="bg2"/>
            </a:solidFill>
            <a:prstDash val="solid"/>
            <a:round/>
            <a:headEnd/>
            <a:tailEnd/>
          </a:ln>
        </p:spPr>
        <p:txBody>
          <a:bodyPr/>
          <a:lstStyle/>
          <a:p>
            <a:endParaRPr lang="en-US"/>
          </a:p>
        </p:txBody>
      </p:sp>
      <p:sp>
        <p:nvSpPr>
          <p:cNvPr id="34357" name="Freeform 565"/>
          <p:cNvSpPr>
            <a:spLocks/>
          </p:cNvSpPr>
          <p:nvPr/>
        </p:nvSpPr>
        <p:spPr bwMode="auto">
          <a:xfrm>
            <a:off x="4121150" y="1968500"/>
            <a:ext cx="3175" cy="3175"/>
          </a:xfrm>
          <a:custGeom>
            <a:avLst/>
            <a:gdLst>
              <a:gd name="T0" fmla="*/ 0 w 5"/>
              <a:gd name="T1" fmla="*/ 2147483646 h 3"/>
              <a:gd name="T2" fmla="*/ 512095750 w 5"/>
              <a:gd name="T3" fmla="*/ 2147483646 h 3"/>
              <a:gd name="T4" fmla="*/ 512095750 w 5"/>
              <a:gd name="T5" fmla="*/ 1185033825 h 3"/>
              <a:gd name="T6" fmla="*/ 768143625 w 5"/>
              <a:gd name="T7" fmla="*/ 2147483646 h 3"/>
              <a:gd name="T8" fmla="*/ 1280239375 w 5"/>
              <a:gd name="T9" fmla="*/ 2147483646 h 3"/>
              <a:gd name="T10" fmla="*/ 1024191500 w 5"/>
              <a:gd name="T11" fmla="*/ 1185033825 h 3"/>
              <a:gd name="T12" fmla="*/ 1024191500 w 5"/>
              <a:gd name="T13" fmla="*/ 0 h 3"/>
              <a:gd name="T14" fmla="*/ 512095750 w 5"/>
              <a:gd name="T15" fmla="*/ 0 h 3"/>
              <a:gd name="T16" fmla="*/ 768143625 w 5"/>
              <a:gd name="T17" fmla="*/ 1185033825 h 3"/>
              <a:gd name="T18" fmla="*/ 0 w 5"/>
              <a:gd name="T19" fmla="*/ 2147483646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3">
                <a:moveTo>
                  <a:pt x="0" y="2"/>
                </a:moveTo>
                <a:lnTo>
                  <a:pt x="2" y="2"/>
                </a:lnTo>
                <a:lnTo>
                  <a:pt x="2" y="1"/>
                </a:lnTo>
                <a:lnTo>
                  <a:pt x="3" y="3"/>
                </a:lnTo>
                <a:lnTo>
                  <a:pt x="5" y="2"/>
                </a:lnTo>
                <a:lnTo>
                  <a:pt x="4" y="1"/>
                </a:lnTo>
                <a:lnTo>
                  <a:pt x="4" y="0"/>
                </a:lnTo>
                <a:lnTo>
                  <a:pt x="2" y="0"/>
                </a:lnTo>
                <a:lnTo>
                  <a:pt x="3" y="1"/>
                </a:lnTo>
                <a:lnTo>
                  <a:pt x="0" y="2"/>
                </a:lnTo>
                <a:close/>
              </a:path>
            </a:pathLst>
          </a:custGeom>
          <a:noFill/>
          <a:ln w="3175" cmpd="sng">
            <a:solidFill>
              <a:schemeClr val="bg2"/>
            </a:solidFill>
            <a:prstDash val="solid"/>
            <a:round/>
            <a:headEnd/>
            <a:tailEnd/>
          </a:ln>
        </p:spPr>
        <p:txBody>
          <a:bodyPr/>
          <a:lstStyle/>
          <a:p>
            <a:endParaRPr lang="en-US"/>
          </a:p>
        </p:txBody>
      </p:sp>
      <p:sp>
        <p:nvSpPr>
          <p:cNvPr id="34358" name="Freeform 566"/>
          <p:cNvSpPr>
            <a:spLocks/>
          </p:cNvSpPr>
          <p:nvPr/>
        </p:nvSpPr>
        <p:spPr bwMode="auto">
          <a:xfrm>
            <a:off x="4038600" y="2054225"/>
            <a:ext cx="3175" cy="3175"/>
          </a:xfrm>
          <a:custGeom>
            <a:avLst/>
            <a:gdLst>
              <a:gd name="T0" fmla="*/ 0 w 4"/>
              <a:gd name="T1" fmla="*/ 2147483646 h 3"/>
              <a:gd name="T2" fmla="*/ 500251413 w 4"/>
              <a:gd name="T3" fmla="*/ 2147483646 h 3"/>
              <a:gd name="T4" fmla="*/ 2000373825 w 4"/>
              <a:gd name="T5" fmla="*/ 1185033825 h 3"/>
              <a:gd name="T6" fmla="*/ 2000373825 w 4"/>
              <a:gd name="T7" fmla="*/ 0 h 3"/>
              <a:gd name="T8" fmla="*/ 500251413 w 4"/>
              <a:gd name="T9" fmla="*/ 1185033825 h 3"/>
              <a:gd name="T10" fmla="*/ 0 w 4"/>
              <a:gd name="T11" fmla="*/ 2147483646 h 3"/>
              <a:gd name="T12" fmla="*/ 0 w 4"/>
              <a:gd name="T13" fmla="*/ 2147483646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0" y="3"/>
                </a:moveTo>
                <a:lnTo>
                  <a:pt x="1" y="3"/>
                </a:lnTo>
                <a:lnTo>
                  <a:pt x="4" y="1"/>
                </a:lnTo>
                <a:lnTo>
                  <a:pt x="4" y="0"/>
                </a:lnTo>
                <a:lnTo>
                  <a:pt x="1" y="1"/>
                </a:lnTo>
                <a:lnTo>
                  <a:pt x="0" y="2"/>
                </a:lnTo>
                <a:lnTo>
                  <a:pt x="0" y="3"/>
                </a:lnTo>
                <a:close/>
              </a:path>
            </a:pathLst>
          </a:custGeom>
          <a:noFill/>
          <a:ln w="3175" cmpd="sng">
            <a:solidFill>
              <a:schemeClr val="bg2"/>
            </a:solidFill>
            <a:prstDash val="solid"/>
            <a:round/>
            <a:headEnd/>
            <a:tailEnd/>
          </a:ln>
        </p:spPr>
        <p:txBody>
          <a:bodyPr/>
          <a:lstStyle/>
          <a:p>
            <a:endParaRPr lang="en-US"/>
          </a:p>
        </p:txBody>
      </p:sp>
      <p:sp>
        <p:nvSpPr>
          <p:cNvPr id="34359" name="Freeform 567"/>
          <p:cNvSpPr>
            <a:spLocks/>
          </p:cNvSpPr>
          <p:nvPr/>
        </p:nvSpPr>
        <p:spPr bwMode="auto">
          <a:xfrm>
            <a:off x="4267200" y="1905000"/>
            <a:ext cx="3175" cy="1588"/>
          </a:xfrm>
          <a:custGeom>
            <a:avLst/>
            <a:gdLst>
              <a:gd name="T0" fmla="*/ 0 w 5"/>
              <a:gd name="T1" fmla="*/ 0 h 3"/>
              <a:gd name="T2" fmla="*/ 256047875 w 5"/>
              <a:gd name="T3" fmla="*/ 444947543 h 3"/>
              <a:gd name="T4" fmla="*/ 512095750 w 5"/>
              <a:gd name="T5" fmla="*/ 296725211 h 3"/>
              <a:gd name="T6" fmla="*/ 256047875 w 5"/>
              <a:gd name="T7" fmla="*/ 296725211 h 3"/>
              <a:gd name="T8" fmla="*/ 1280239375 w 5"/>
              <a:gd name="T9" fmla="*/ 296725211 h 3"/>
              <a:gd name="T10" fmla="*/ 1280239375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3">
                <a:moveTo>
                  <a:pt x="0" y="0"/>
                </a:moveTo>
                <a:lnTo>
                  <a:pt x="1" y="3"/>
                </a:lnTo>
                <a:lnTo>
                  <a:pt x="2" y="2"/>
                </a:lnTo>
                <a:lnTo>
                  <a:pt x="1" y="2"/>
                </a:lnTo>
                <a:lnTo>
                  <a:pt x="5" y="2"/>
                </a:lnTo>
                <a:lnTo>
                  <a:pt x="5" y="0"/>
                </a:lnTo>
                <a:lnTo>
                  <a:pt x="0" y="0"/>
                </a:lnTo>
                <a:close/>
              </a:path>
            </a:pathLst>
          </a:custGeom>
          <a:noFill/>
          <a:ln w="3175" cmpd="sng">
            <a:solidFill>
              <a:schemeClr val="bg2"/>
            </a:solidFill>
            <a:prstDash val="solid"/>
            <a:round/>
            <a:headEnd/>
            <a:tailEnd/>
          </a:ln>
        </p:spPr>
        <p:txBody>
          <a:bodyPr/>
          <a:lstStyle/>
          <a:p>
            <a:endParaRPr lang="en-US"/>
          </a:p>
        </p:txBody>
      </p:sp>
      <p:sp>
        <p:nvSpPr>
          <p:cNvPr id="34360" name="Freeform 568"/>
          <p:cNvSpPr>
            <a:spLocks/>
          </p:cNvSpPr>
          <p:nvPr/>
        </p:nvSpPr>
        <p:spPr bwMode="auto">
          <a:xfrm>
            <a:off x="4114800" y="1971675"/>
            <a:ext cx="3175" cy="1588"/>
          </a:xfrm>
          <a:custGeom>
            <a:avLst/>
            <a:gdLst>
              <a:gd name="T0" fmla="*/ 0 w 5"/>
              <a:gd name="T1" fmla="*/ 2147483646 h 1"/>
              <a:gd name="T2" fmla="*/ 256047875 w 5"/>
              <a:gd name="T3" fmla="*/ 0 h 1"/>
              <a:gd name="T4" fmla="*/ 1280239375 w 5"/>
              <a:gd name="T5" fmla="*/ 0 h 1"/>
              <a:gd name="T6" fmla="*/ 1280239375 w 5"/>
              <a:gd name="T7" fmla="*/ 2147483646 h 1"/>
              <a:gd name="T8" fmla="*/ 0 w 5"/>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1"/>
                </a:moveTo>
                <a:lnTo>
                  <a:pt x="1" y="0"/>
                </a:lnTo>
                <a:lnTo>
                  <a:pt x="5" y="0"/>
                </a:lnTo>
                <a:lnTo>
                  <a:pt x="5" y="1"/>
                </a:lnTo>
                <a:lnTo>
                  <a:pt x="0" y="1"/>
                </a:lnTo>
                <a:close/>
              </a:path>
            </a:pathLst>
          </a:custGeom>
          <a:noFill/>
          <a:ln w="3175" cmpd="sng">
            <a:solidFill>
              <a:schemeClr val="bg2"/>
            </a:solidFill>
            <a:prstDash val="solid"/>
            <a:round/>
            <a:headEnd/>
            <a:tailEnd/>
          </a:ln>
        </p:spPr>
        <p:txBody>
          <a:bodyPr/>
          <a:lstStyle/>
          <a:p>
            <a:endParaRPr lang="en-US"/>
          </a:p>
        </p:txBody>
      </p:sp>
      <p:sp>
        <p:nvSpPr>
          <p:cNvPr id="34361" name="Freeform 569"/>
          <p:cNvSpPr>
            <a:spLocks/>
          </p:cNvSpPr>
          <p:nvPr/>
        </p:nvSpPr>
        <p:spPr bwMode="auto">
          <a:xfrm>
            <a:off x="4070350" y="2136775"/>
            <a:ext cx="3175" cy="3175"/>
          </a:xfrm>
          <a:custGeom>
            <a:avLst/>
            <a:gdLst>
              <a:gd name="T0" fmla="*/ 0 w 3"/>
              <a:gd name="T1" fmla="*/ 1185033825 h 3"/>
              <a:gd name="T2" fmla="*/ 1185033825 w 3"/>
              <a:gd name="T3" fmla="*/ 0 h 3"/>
              <a:gd name="T4" fmla="*/ 2147483646 w 3"/>
              <a:gd name="T5" fmla="*/ 0 h 3"/>
              <a:gd name="T6" fmla="*/ 2147483646 w 3"/>
              <a:gd name="T7" fmla="*/ 1185033825 h 3"/>
              <a:gd name="T8" fmla="*/ 2147483646 w 3"/>
              <a:gd name="T9" fmla="*/ 2147483646 h 3"/>
              <a:gd name="T10" fmla="*/ 2147483646 w 3"/>
              <a:gd name="T11" fmla="*/ 2147483646 h 3"/>
              <a:gd name="T12" fmla="*/ 2147483646 w 3"/>
              <a:gd name="T13" fmla="*/ 2147483646 h 3"/>
              <a:gd name="T14" fmla="*/ 2147483646 w 3"/>
              <a:gd name="T15" fmla="*/ 1185033825 h 3"/>
              <a:gd name="T16" fmla="*/ 1185033825 w 3"/>
              <a:gd name="T17" fmla="*/ 2147483646 h 3"/>
              <a:gd name="T18" fmla="*/ 1185033825 w 3"/>
              <a:gd name="T19" fmla="*/ 1185033825 h 3"/>
              <a:gd name="T20" fmla="*/ 0 w 3"/>
              <a:gd name="T21" fmla="*/ 1185033825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 h="3">
                <a:moveTo>
                  <a:pt x="0" y="1"/>
                </a:moveTo>
                <a:lnTo>
                  <a:pt x="1" y="0"/>
                </a:lnTo>
                <a:lnTo>
                  <a:pt x="2" y="0"/>
                </a:lnTo>
                <a:lnTo>
                  <a:pt x="3" y="1"/>
                </a:lnTo>
                <a:lnTo>
                  <a:pt x="3" y="2"/>
                </a:lnTo>
                <a:lnTo>
                  <a:pt x="3" y="3"/>
                </a:lnTo>
                <a:lnTo>
                  <a:pt x="2" y="2"/>
                </a:lnTo>
                <a:lnTo>
                  <a:pt x="2" y="1"/>
                </a:lnTo>
                <a:lnTo>
                  <a:pt x="1" y="2"/>
                </a:lnTo>
                <a:lnTo>
                  <a:pt x="1" y="1"/>
                </a:lnTo>
                <a:lnTo>
                  <a:pt x="0" y="1"/>
                </a:lnTo>
                <a:close/>
              </a:path>
            </a:pathLst>
          </a:custGeom>
          <a:solidFill>
            <a:srgbClr val="FF00FF"/>
          </a:solidFill>
          <a:ln w="3175" cmpd="sng">
            <a:solidFill>
              <a:schemeClr val="bg2"/>
            </a:solidFill>
            <a:prstDash val="solid"/>
            <a:round/>
            <a:headEnd/>
            <a:tailEnd/>
          </a:ln>
        </p:spPr>
        <p:txBody>
          <a:bodyPr/>
          <a:lstStyle/>
          <a:p>
            <a:endParaRPr lang="en-US"/>
          </a:p>
        </p:txBody>
      </p:sp>
      <p:sp>
        <p:nvSpPr>
          <p:cNvPr id="34362" name="Freeform 570"/>
          <p:cNvSpPr>
            <a:spLocks/>
          </p:cNvSpPr>
          <p:nvPr/>
        </p:nvSpPr>
        <p:spPr bwMode="auto">
          <a:xfrm>
            <a:off x="4040188" y="2032000"/>
            <a:ext cx="1587" cy="1588"/>
          </a:xfrm>
          <a:custGeom>
            <a:avLst/>
            <a:gdLst>
              <a:gd name="T0" fmla="*/ 0 w 2"/>
              <a:gd name="T1" fmla="*/ 500566184 h 2"/>
              <a:gd name="T2" fmla="*/ 999242648 w 2"/>
              <a:gd name="T3" fmla="*/ 1001132368 h 2"/>
              <a:gd name="T4" fmla="*/ 999242648 w 2"/>
              <a:gd name="T5" fmla="*/ 0 h 2"/>
              <a:gd name="T6" fmla="*/ 0 w 2"/>
              <a:gd name="T7" fmla="*/ 500566184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1"/>
                </a:moveTo>
                <a:lnTo>
                  <a:pt x="2" y="2"/>
                </a:lnTo>
                <a:lnTo>
                  <a:pt x="2" y="0"/>
                </a:lnTo>
                <a:lnTo>
                  <a:pt x="0" y="1"/>
                </a:lnTo>
                <a:close/>
              </a:path>
            </a:pathLst>
          </a:custGeom>
          <a:noFill/>
          <a:ln w="3175" cmpd="sng">
            <a:solidFill>
              <a:schemeClr val="bg2"/>
            </a:solidFill>
            <a:prstDash val="solid"/>
            <a:round/>
            <a:headEnd/>
            <a:tailEnd/>
          </a:ln>
        </p:spPr>
        <p:txBody>
          <a:bodyPr/>
          <a:lstStyle/>
          <a:p>
            <a:endParaRPr lang="en-US"/>
          </a:p>
        </p:txBody>
      </p:sp>
      <p:sp>
        <p:nvSpPr>
          <p:cNvPr id="34363" name="Freeform 571"/>
          <p:cNvSpPr>
            <a:spLocks/>
          </p:cNvSpPr>
          <p:nvPr/>
        </p:nvSpPr>
        <p:spPr bwMode="auto">
          <a:xfrm>
            <a:off x="4048125" y="2066925"/>
            <a:ext cx="3175" cy="1588"/>
          </a:xfrm>
          <a:custGeom>
            <a:avLst/>
            <a:gdLst>
              <a:gd name="T0" fmla="*/ 0 w 4"/>
              <a:gd name="T1" fmla="*/ 1001132368 h 2"/>
              <a:gd name="T2" fmla="*/ 1000502031 w 4"/>
              <a:gd name="T3" fmla="*/ 0 h 2"/>
              <a:gd name="T4" fmla="*/ 2000373825 w 4"/>
              <a:gd name="T5" fmla="*/ 0 h 2"/>
              <a:gd name="T6" fmla="*/ 1000502031 w 4"/>
              <a:gd name="T7" fmla="*/ 500566184 h 2"/>
              <a:gd name="T8" fmla="*/ 500251413 w 4"/>
              <a:gd name="T9" fmla="*/ 1001132368 h 2"/>
              <a:gd name="T10" fmla="*/ 0 w 4"/>
              <a:gd name="T11" fmla="*/ 100113236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2"/>
                </a:moveTo>
                <a:lnTo>
                  <a:pt x="2" y="0"/>
                </a:lnTo>
                <a:lnTo>
                  <a:pt x="4" y="0"/>
                </a:lnTo>
                <a:lnTo>
                  <a:pt x="2" y="1"/>
                </a:lnTo>
                <a:lnTo>
                  <a:pt x="1" y="2"/>
                </a:lnTo>
                <a:lnTo>
                  <a:pt x="0" y="2"/>
                </a:lnTo>
                <a:close/>
              </a:path>
            </a:pathLst>
          </a:custGeom>
          <a:noFill/>
          <a:ln w="3175" cmpd="sng">
            <a:solidFill>
              <a:schemeClr val="bg2"/>
            </a:solidFill>
            <a:prstDash val="solid"/>
            <a:round/>
            <a:headEnd/>
            <a:tailEnd/>
          </a:ln>
        </p:spPr>
        <p:txBody>
          <a:bodyPr/>
          <a:lstStyle/>
          <a:p>
            <a:endParaRPr lang="en-US"/>
          </a:p>
        </p:txBody>
      </p:sp>
      <p:sp>
        <p:nvSpPr>
          <p:cNvPr id="34364" name="Freeform 572"/>
          <p:cNvSpPr>
            <a:spLocks/>
          </p:cNvSpPr>
          <p:nvPr/>
        </p:nvSpPr>
        <p:spPr bwMode="auto">
          <a:xfrm>
            <a:off x="4051300" y="2052638"/>
            <a:ext cx="1588" cy="1587"/>
          </a:xfrm>
          <a:custGeom>
            <a:avLst/>
            <a:gdLst>
              <a:gd name="T0" fmla="*/ 0 w 1"/>
              <a:gd name="T1" fmla="*/ 2147483646 h 1"/>
              <a:gd name="T2" fmla="*/ 2147483646 w 1"/>
              <a:gd name="T3" fmla="*/ 0 h 1"/>
              <a:gd name="T4" fmla="*/ 2147483646 w 1"/>
              <a:gd name="T5" fmla="*/ 2147483646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1" y="0"/>
                </a:lnTo>
                <a:lnTo>
                  <a:pt x="1" y="1"/>
                </a:lnTo>
                <a:lnTo>
                  <a:pt x="0" y="1"/>
                </a:lnTo>
                <a:close/>
              </a:path>
            </a:pathLst>
          </a:custGeom>
          <a:noFill/>
          <a:ln w="3175" cmpd="sng">
            <a:solidFill>
              <a:schemeClr val="bg2"/>
            </a:solidFill>
            <a:prstDash val="solid"/>
            <a:round/>
            <a:headEnd/>
            <a:tailEnd/>
          </a:ln>
        </p:spPr>
        <p:txBody>
          <a:bodyPr/>
          <a:lstStyle/>
          <a:p>
            <a:endParaRPr lang="en-US"/>
          </a:p>
        </p:txBody>
      </p:sp>
      <p:sp>
        <p:nvSpPr>
          <p:cNvPr id="34365" name="Freeform 573"/>
          <p:cNvSpPr>
            <a:spLocks/>
          </p:cNvSpPr>
          <p:nvPr/>
        </p:nvSpPr>
        <p:spPr bwMode="auto">
          <a:xfrm>
            <a:off x="4052888" y="2051050"/>
            <a:ext cx="1587" cy="1588"/>
          </a:xfrm>
          <a:custGeom>
            <a:avLst/>
            <a:gdLst>
              <a:gd name="T0" fmla="*/ 0 w 1587"/>
              <a:gd name="T1" fmla="*/ 500566184 h 2"/>
              <a:gd name="T2" fmla="*/ 0 w 1587"/>
              <a:gd name="T3" fmla="*/ 1001132368 h 2"/>
              <a:gd name="T4" fmla="*/ 0 w 1587"/>
              <a:gd name="T5" fmla="*/ 500566184 h 2"/>
              <a:gd name="T6" fmla="*/ 0 w 1587"/>
              <a:gd name="T7" fmla="*/ 0 h 2"/>
              <a:gd name="T8" fmla="*/ 0 w 1587"/>
              <a:gd name="T9" fmla="*/ 50056618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1"/>
                </a:moveTo>
                <a:lnTo>
                  <a:pt x="0" y="2"/>
                </a:lnTo>
                <a:lnTo>
                  <a:pt x="0" y="1"/>
                </a:lnTo>
                <a:lnTo>
                  <a:pt x="0" y="0"/>
                </a:lnTo>
                <a:lnTo>
                  <a:pt x="0" y="1"/>
                </a:lnTo>
                <a:close/>
              </a:path>
            </a:pathLst>
          </a:custGeom>
          <a:noFill/>
          <a:ln w="3175" cmpd="sng">
            <a:solidFill>
              <a:schemeClr val="bg2"/>
            </a:solidFill>
            <a:prstDash val="solid"/>
            <a:round/>
            <a:headEnd/>
            <a:tailEnd/>
          </a:ln>
        </p:spPr>
        <p:txBody>
          <a:bodyPr/>
          <a:lstStyle/>
          <a:p>
            <a:endParaRPr lang="en-US"/>
          </a:p>
        </p:txBody>
      </p:sp>
      <p:sp>
        <p:nvSpPr>
          <p:cNvPr id="34366" name="Freeform 574"/>
          <p:cNvSpPr>
            <a:spLocks/>
          </p:cNvSpPr>
          <p:nvPr/>
        </p:nvSpPr>
        <p:spPr bwMode="auto">
          <a:xfrm>
            <a:off x="4019550" y="2008188"/>
            <a:ext cx="1588" cy="1587"/>
          </a:xfrm>
          <a:custGeom>
            <a:avLst/>
            <a:gdLst>
              <a:gd name="T0" fmla="*/ 0 w 3"/>
              <a:gd name="T1" fmla="*/ 999242648 h 2"/>
              <a:gd name="T2" fmla="*/ 296725211 w 3"/>
              <a:gd name="T3" fmla="*/ 999242648 h 2"/>
              <a:gd name="T4" fmla="*/ 444947543 w 3"/>
              <a:gd name="T5" fmla="*/ 0 h 2"/>
              <a:gd name="T6" fmla="*/ 0 w 3"/>
              <a:gd name="T7" fmla="*/ 99924264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2" y="2"/>
                </a:lnTo>
                <a:lnTo>
                  <a:pt x="3" y="0"/>
                </a:lnTo>
                <a:lnTo>
                  <a:pt x="0" y="2"/>
                </a:lnTo>
                <a:close/>
              </a:path>
            </a:pathLst>
          </a:custGeom>
          <a:noFill/>
          <a:ln w="3175" cmpd="sng">
            <a:solidFill>
              <a:schemeClr val="bg2"/>
            </a:solidFill>
            <a:prstDash val="solid"/>
            <a:round/>
            <a:headEnd/>
            <a:tailEnd/>
          </a:ln>
        </p:spPr>
        <p:txBody>
          <a:bodyPr/>
          <a:lstStyle/>
          <a:p>
            <a:endParaRPr lang="en-US"/>
          </a:p>
        </p:txBody>
      </p:sp>
      <p:sp>
        <p:nvSpPr>
          <p:cNvPr id="34367" name="Freeform 575"/>
          <p:cNvSpPr>
            <a:spLocks/>
          </p:cNvSpPr>
          <p:nvPr/>
        </p:nvSpPr>
        <p:spPr bwMode="auto">
          <a:xfrm>
            <a:off x="4030663" y="2005013"/>
            <a:ext cx="1587" cy="1587"/>
          </a:xfrm>
          <a:custGeom>
            <a:avLst/>
            <a:gdLst>
              <a:gd name="T0" fmla="*/ 0 w 1"/>
              <a:gd name="T1" fmla="*/ 0 h 1"/>
              <a:gd name="T2" fmla="*/ 2147483646 w 1"/>
              <a:gd name="T3" fmla="*/ 2147483646 h 1"/>
              <a:gd name="T4" fmla="*/ 0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1" y="1"/>
                </a:lnTo>
                <a:lnTo>
                  <a:pt x="0" y="1"/>
                </a:lnTo>
                <a:lnTo>
                  <a:pt x="0" y="0"/>
                </a:lnTo>
                <a:close/>
              </a:path>
            </a:pathLst>
          </a:custGeom>
          <a:noFill/>
          <a:ln w="3175" cmpd="sng">
            <a:solidFill>
              <a:schemeClr val="bg2"/>
            </a:solidFill>
            <a:prstDash val="solid"/>
            <a:round/>
            <a:headEnd/>
            <a:tailEnd/>
          </a:ln>
        </p:spPr>
        <p:txBody>
          <a:bodyPr/>
          <a:lstStyle/>
          <a:p>
            <a:endParaRPr lang="en-US"/>
          </a:p>
        </p:txBody>
      </p:sp>
      <p:sp>
        <p:nvSpPr>
          <p:cNvPr id="34368" name="Freeform 576"/>
          <p:cNvSpPr>
            <a:spLocks/>
          </p:cNvSpPr>
          <p:nvPr/>
        </p:nvSpPr>
        <p:spPr bwMode="auto">
          <a:xfrm>
            <a:off x="4019550" y="2008188"/>
            <a:ext cx="1588" cy="1587"/>
          </a:xfrm>
          <a:custGeom>
            <a:avLst/>
            <a:gdLst>
              <a:gd name="T0" fmla="*/ 0 w 2"/>
              <a:gd name="T1" fmla="*/ 0 h 1"/>
              <a:gd name="T2" fmla="*/ 0 w 2"/>
              <a:gd name="T3" fmla="*/ 2147483646 h 1"/>
              <a:gd name="T4" fmla="*/ 1001132368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1"/>
                </a:lnTo>
                <a:lnTo>
                  <a:pt x="2" y="0"/>
                </a:lnTo>
                <a:lnTo>
                  <a:pt x="0" y="0"/>
                </a:lnTo>
                <a:close/>
              </a:path>
            </a:pathLst>
          </a:custGeom>
          <a:noFill/>
          <a:ln w="3175" cmpd="sng">
            <a:solidFill>
              <a:schemeClr val="bg2"/>
            </a:solidFill>
            <a:prstDash val="solid"/>
            <a:round/>
            <a:headEnd/>
            <a:tailEnd/>
          </a:ln>
        </p:spPr>
        <p:txBody>
          <a:bodyPr/>
          <a:lstStyle/>
          <a:p>
            <a:endParaRPr lang="en-US"/>
          </a:p>
        </p:txBody>
      </p:sp>
      <p:sp>
        <p:nvSpPr>
          <p:cNvPr id="34369" name="Freeform 577"/>
          <p:cNvSpPr>
            <a:spLocks/>
          </p:cNvSpPr>
          <p:nvPr/>
        </p:nvSpPr>
        <p:spPr bwMode="auto">
          <a:xfrm>
            <a:off x="4117975" y="1974850"/>
            <a:ext cx="1588" cy="1588"/>
          </a:xfrm>
          <a:custGeom>
            <a:avLst/>
            <a:gdLst>
              <a:gd name="T0" fmla="*/ 500566184 w 2"/>
              <a:gd name="T1" fmla="*/ 2147483646 h 1"/>
              <a:gd name="T2" fmla="*/ 0 w 2"/>
              <a:gd name="T3" fmla="*/ 0 h 1"/>
              <a:gd name="T4" fmla="*/ 1001132368 w 2"/>
              <a:gd name="T5" fmla="*/ 0 h 1"/>
              <a:gd name="T6" fmla="*/ 500566184 w 2"/>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1" y="1"/>
                </a:moveTo>
                <a:lnTo>
                  <a:pt x="0" y="0"/>
                </a:lnTo>
                <a:lnTo>
                  <a:pt x="2" y="0"/>
                </a:lnTo>
                <a:lnTo>
                  <a:pt x="1" y="1"/>
                </a:lnTo>
                <a:close/>
              </a:path>
            </a:pathLst>
          </a:custGeom>
          <a:noFill/>
          <a:ln w="3175" cmpd="sng">
            <a:solidFill>
              <a:schemeClr val="bg2"/>
            </a:solidFill>
            <a:prstDash val="solid"/>
            <a:round/>
            <a:headEnd/>
            <a:tailEnd/>
          </a:ln>
        </p:spPr>
        <p:txBody>
          <a:bodyPr/>
          <a:lstStyle/>
          <a:p>
            <a:endParaRPr lang="en-US"/>
          </a:p>
        </p:txBody>
      </p:sp>
      <p:sp>
        <p:nvSpPr>
          <p:cNvPr id="34370" name="Freeform 578"/>
          <p:cNvSpPr>
            <a:spLocks/>
          </p:cNvSpPr>
          <p:nvPr/>
        </p:nvSpPr>
        <p:spPr bwMode="auto">
          <a:xfrm>
            <a:off x="4038600" y="2058988"/>
            <a:ext cx="1588" cy="1587"/>
          </a:xfrm>
          <a:custGeom>
            <a:avLst/>
            <a:gdLst>
              <a:gd name="T0" fmla="*/ 0 w 1"/>
              <a:gd name="T1" fmla="*/ 0 h 1587"/>
              <a:gd name="T2" fmla="*/ 2147483646 w 1"/>
              <a:gd name="T3" fmla="*/ 0 h 1587"/>
              <a:gd name="T4" fmla="*/ 0 w 1"/>
              <a:gd name="T5" fmla="*/ 0 h 1587"/>
              <a:gd name="T6" fmla="*/ 0 60000 65536"/>
              <a:gd name="T7" fmla="*/ 0 60000 65536"/>
              <a:gd name="T8" fmla="*/ 0 60000 65536"/>
            </a:gdLst>
            <a:ahLst/>
            <a:cxnLst>
              <a:cxn ang="T6">
                <a:pos x="T0" y="T1"/>
              </a:cxn>
              <a:cxn ang="T7">
                <a:pos x="T2" y="T3"/>
              </a:cxn>
              <a:cxn ang="T8">
                <a:pos x="T4" y="T5"/>
              </a:cxn>
            </a:cxnLst>
            <a:rect l="0" t="0" r="r" b="b"/>
            <a:pathLst>
              <a:path w="1" h="1587">
                <a:moveTo>
                  <a:pt x="0" y="0"/>
                </a:moveTo>
                <a:lnTo>
                  <a:pt x="1" y="0"/>
                </a:lnTo>
                <a:lnTo>
                  <a:pt x="0" y="0"/>
                </a:lnTo>
                <a:close/>
              </a:path>
            </a:pathLst>
          </a:custGeom>
          <a:noFill/>
          <a:ln w="3175" cmpd="sng">
            <a:solidFill>
              <a:schemeClr val="bg2"/>
            </a:solidFill>
            <a:prstDash val="solid"/>
            <a:round/>
            <a:headEnd/>
            <a:tailEnd/>
          </a:ln>
        </p:spPr>
        <p:txBody>
          <a:bodyPr/>
          <a:lstStyle/>
          <a:p>
            <a:endParaRPr lang="en-US"/>
          </a:p>
        </p:txBody>
      </p:sp>
      <p:sp>
        <p:nvSpPr>
          <p:cNvPr id="34371" name="Freeform 579"/>
          <p:cNvSpPr>
            <a:spLocks/>
          </p:cNvSpPr>
          <p:nvPr/>
        </p:nvSpPr>
        <p:spPr bwMode="auto">
          <a:xfrm>
            <a:off x="3940175" y="2471738"/>
            <a:ext cx="85725" cy="158750"/>
          </a:xfrm>
          <a:custGeom>
            <a:avLst/>
            <a:gdLst>
              <a:gd name="T0" fmla="*/ 2147483646 w 108"/>
              <a:gd name="T1" fmla="*/ 2147483646 h 199"/>
              <a:gd name="T2" fmla="*/ 2147483646 w 108"/>
              <a:gd name="T3" fmla="*/ 2147483646 h 199"/>
              <a:gd name="T4" fmla="*/ 2147483646 w 108"/>
              <a:gd name="T5" fmla="*/ 2147483646 h 199"/>
              <a:gd name="T6" fmla="*/ 2147483646 w 108"/>
              <a:gd name="T7" fmla="*/ 2147483646 h 199"/>
              <a:gd name="T8" fmla="*/ 2147483646 w 108"/>
              <a:gd name="T9" fmla="*/ 2147483646 h 199"/>
              <a:gd name="T10" fmla="*/ 2147483646 w 108"/>
              <a:gd name="T11" fmla="*/ 2147483646 h 199"/>
              <a:gd name="T12" fmla="*/ 2147483646 w 108"/>
              <a:gd name="T13" fmla="*/ 2147483646 h 199"/>
              <a:gd name="T14" fmla="*/ 2147483646 w 108"/>
              <a:gd name="T15" fmla="*/ 2147483646 h 199"/>
              <a:gd name="T16" fmla="*/ 2147483646 w 108"/>
              <a:gd name="T17" fmla="*/ 2147483646 h 199"/>
              <a:gd name="T18" fmla="*/ 2147483646 w 108"/>
              <a:gd name="T19" fmla="*/ 2147483646 h 199"/>
              <a:gd name="T20" fmla="*/ 2147483646 w 108"/>
              <a:gd name="T21" fmla="*/ 2147483646 h 199"/>
              <a:gd name="T22" fmla="*/ 2147483646 w 108"/>
              <a:gd name="T23" fmla="*/ 2147483646 h 199"/>
              <a:gd name="T24" fmla="*/ 2147483646 w 108"/>
              <a:gd name="T25" fmla="*/ 2147483646 h 199"/>
              <a:gd name="T26" fmla="*/ 2147483646 w 108"/>
              <a:gd name="T27" fmla="*/ 2147483646 h 199"/>
              <a:gd name="T28" fmla="*/ 2147483646 w 108"/>
              <a:gd name="T29" fmla="*/ 2147483646 h 199"/>
              <a:gd name="T30" fmla="*/ 2147483646 w 108"/>
              <a:gd name="T31" fmla="*/ 2147483646 h 199"/>
              <a:gd name="T32" fmla="*/ 2147483646 w 108"/>
              <a:gd name="T33" fmla="*/ 2147483646 h 199"/>
              <a:gd name="T34" fmla="*/ 2147483646 w 108"/>
              <a:gd name="T35" fmla="*/ 2147483646 h 199"/>
              <a:gd name="T36" fmla="*/ 2147483646 w 108"/>
              <a:gd name="T37" fmla="*/ 2147483646 h 199"/>
              <a:gd name="T38" fmla="*/ 2147483646 w 108"/>
              <a:gd name="T39" fmla="*/ 2147483646 h 199"/>
              <a:gd name="T40" fmla="*/ 2147483646 w 108"/>
              <a:gd name="T41" fmla="*/ 2147483646 h 199"/>
              <a:gd name="T42" fmla="*/ 2147483646 w 108"/>
              <a:gd name="T43" fmla="*/ 2147483646 h 199"/>
              <a:gd name="T44" fmla="*/ 2147483646 w 108"/>
              <a:gd name="T45" fmla="*/ 2030710854 h 199"/>
              <a:gd name="T46" fmla="*/ 2147483646 w 108"/>
              <a:gd name="T47" fmla="*/ 1015037129 h 199"/>
              <a:gd name="T48" fmla="*/ 2147483646 w 108"/>
              <a:gd name="T49" fmla="*/ 2147483646 h 199"/>
              <a:gd name="T50" fmla="*/ 2147483646 w 108"/>
              <a:gd name="T51" fmla="*/ 2147483646 h 199"/>
              <a:gd name="T52" fmla="*/ 2147483646 w 108"/>
              <a:gd name="T53" fmla="*/ 2147483646 h 199"/>
              <a:gd name="T54" fmla="*/ 2147483646 w 108"/>
              <a:gd name="T55" fmla="*/ 2147483646 h 199"/>
              <a:gd name="T56" fmla="*/ 2147483646 w 108"/>
              <a:gd name="T57" fmla="*/ 2147483646 h 199"/>
              <a:gd name="T58" fmla="*/ 2147483646 w 108"/>
              <a:gd name="T59" fmla="*/ 2147483646 h 199"/>
              <a:gd name="T60" fmla="*/ 2147483646 w 108"/>
              <a:gd name="T61" fmla="*/ 2147483646 h 199"/>
              <a:gd name="T62" fmla="*/ 2147483646 w 108"/>
              <a:gd name="T63" fmla="*/ 2147483646 h 199"/>
              <a:gd name="T64" fmla="*/ 2147483646 w 108"/>
              <a:gd name="T65" fmla="*/ 2147483646 h 199"/>
              <a:gd name="T66" fmla="*/ 2147483646 w 108"/>
              <a:gd name="T67" fmla="*/ 2147483646 h 199"/>
              <a:gd name="T68" fmla="*/ 2147483646 w 108"/>
              <a:gd name="T69" fmla="*/ 2147483646 h 199"/>
              <a:gd name="T70" fmla="*/ 2147483646 w 108"/>
              <a:gd name="T71" fmla="*/ 2147483646 h 199"/>
              <a:gd name="T72" fmla="*/ 2147483646 w 108"/>
              <a:gd name="T73" fmla="*/ 2147483646 h 199"/>
              <a:gd name="T74" fmla="*/ 500251413 w 108"/>
              <a:gd name="T75" fmla="*/ 2147483646 h 199"/>
              <a:gd name="T76" fmla="*/ 2147483646 w 108"/>
              <a:gd name="T77" fmla="*/ 2147483646 h 199"/>
              <a:gd name="T78" fmla="*/ 2147483646 w 108"/>
              <a:gd name="T79" fmla="*/ 2147483646 h 199"/>
              <a:gd name="T80" fmla="*/ 2147483646 w 108"/>
              <a:gd name="T81" fmla="*/ 2147483646 h 199"/>
              <a:gd name="T82" fmla="*/ 2147483646 w 108"/>
              <a:gd name="T83" fmla="*/ 2147483646 h 199"/>
              <a:gd name="T84" fmla="*/ 2147483646 w 108"/>
              <a:gd name="T85" fmla="*/ 2147483646 h 199"/>
              <a:gd name="T86" fmla="*/ 2147483646 w 108"/>
              <a:gd name="T87" fmla="*/ 2147483646 h 199"/>
              <a:gd name="T88" fmla="*/ 2147483646 w 108"/>
              <a:gd name="T89" fmla="*/ 2147483646 h 199"/>
              <a:gd name="T90" fmla="*/ 2147483646 w 108"/>
              <a:gd name="T91" fmla="*/ 2147483646 h 199"/>
              <a:gd name="T92" fmla="*/ 2147483646 w 108"/>
              <a:gd name="T93" fmla="*/ 2147483646 h 199"/>
              <a:gd name="T94" fmla="*/ 2147483646 w 108"/>
              <a:gd name="T95" fmla="*/ 2147483646 h 199"/>
              <a:gd name="T96" fmla="*/ 2147483646 w 108"/>
              <a:gd name="T97" fmla="*/ 2147483646 h 199"/>
              <a:gd name="T98" fmla="*/ 2147483646 w 108"/>
              <a:gd name="T99" fmla="*/ 2147483646 h 199"/>
              <a:gd name="T100" fmla="*/ 2147483646 w 108"/>
              <a:gd name="T101" fmla="*/ 2147483646 h 199"/>
              <a:gd name="T102" fmla="*/ 2147483646 w 108"/>
              <a:gd name="T103" fmla="*/ 2147483646 h 199"/>
              <a:gd name="T104" fmla="*/ 2147483646 w 108"/>
              <a:gd name="T105" fmla="*/ 2147483646 h 199"/>
              <a:gd name="T106" fmla="*/ 2147483646 w 108"/>
              <a:gd name="T107" fmla="*/ 2147483646 h 199"/>
              <a:gd name="T108" fmla="*/ 2147483646 w 108"/>
              <a:gd name="T109" fmla="*/ 2147483646 h 199"/>
              <a:gd name="T110" fmla="*/ 2147483646 w 108"/>
              <a:gd name="T111" fmla="*/ 2147483646 h 199"/>
              <a:gd name="T112" fmla="*/ 2147483646 w 108"/>
              <a:gd name="T113" fmla="*/ 2147483646 h 199"/>
              <a:gd name="T114" fmla="*/ 2147483646 w 108"/>
              <a:gd name="T115" fmla="*/ 2147483646 h 199"/>
              <a:gd name="T116" fmla="*/ 2147483646 w 108"/>
              <a:gd name="T117" fmla="*/ 2147483646 h 199"/>
              <a:gd name="T118" fmla="*/ 2147483646 w 108"/>
              <a:gd name="T119" fmla="*/ 2147483646 h 199"/>
              <a:gd name="T120" fmla="*/ 2147483646 w 108"/>
              <a:gd name="T121" fmla="*/ 2147483646 h 199"/>
              <a:gd name="T122" fmla="*/ 2147483646 w 108"/>
              <a:gd name="T123" fmla="*/ 2147483646 h 199"/>
              <a:gd name="T124" fmla="*/ 2147483646 w 108"/>
              <a:gd name="T125" fmla="*/ 2147483646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8" h="199">
                <a:moveTo>
                  <a:pt x="80" y="151"/>
                </a:moveTo>
                <a:lnTo>
                  <a:pt x="80" y="150"/>
                </a:lnTo>
                <a:lnTo>
                  <a:pt x="78" y="151"/>
                </a:lnTo>
                <a:lnTo>
                  <a:pt x="77" y="153"/>
                </a:lnTo>
                <a:lnTo>
                  <a:pt x="76" y="153"/>
                </a:lnTo>
                <a:lnTo>
                  <a:pt x="73" y="150"/>
                </a:lnTo>
                <a:lnTo>
                  <a:pt x="73" y="149"/>
                </a:lnTo>
                <a:lnTo>
                  <a:pt x="72" y="147"/>
                </a:lnTo>
                <a:lnTo>
                  <a:pt x="71" y="146"/>
                </a:lnTo>
                <a:lnTo>
                  <a:pt x="70" y="144"/>
                </a:lnTo>
                <a:lnTo>
                  <a:pt x="69" y="143"/>
                </a:lnTo>
                <a:lnTo>
                  <a:pt x="70" y="142"/>
                </a:lnTo>
                <a:lnTo>
                  <a:pt x="70" y="141"/>
                </a:lnTo>
                <a:lnTo>
                  <a:pt x="69" y="141"/>
                </a:lnTo>
                <a:lnTo>
                  <a:pt x="70" y="140"/>
                </a:lnTo>
                <a:lnTo>
                  <a:pt x="70" y="138"/>
                </a:lnTo>
                <a:lnTo>
                  <a:pt x="71" y="136"/>
                </a:lnTo>
                <a:lnTo>
                  <a:pt x="71" y="135"/>
                </a:lnTo>
                <a:lnTo>
                  <a:pt x="70" y="135"/>
                </a:lnTo>
                <a:lnTo>
                  <a:pt x="71" y="131"/>
                </a:lnTo>
                <a:lnTo>
                  <a:pt x="74" y="129"/>
                </a:lnTo>
                <a:lnTo>
                  <a:pt x="74" y="128"/>
                </a:lnTo>
                <a:lnTo>
                  <a:pt x="76" y="128"/>
                </a:lnTo>
                <a:lnTo>
                  <a:pt x="77" y="127"/>
                </a:lnTo>
                <a:lnTo>
                  <a:pt x="78" y="125"/>
                </a:lnTo>
                <a:lnTo>
                  <a:pt x="78" y="124"/>
                </a:lnTo>
                <a:lnTo>
                  <a:pt x="80" y="121"/>
                </a:lnTo>
                <a:lnTo>
                  <a:pt x="82" y="121"/>
                </a:lnTo>
                <a:lnTo>
                  <a:pt x="80" y="117"/>
                </a:lnTo>
                <a:lnTo>
                  <a:pt x="79" y="117"/>
                </a:lnTo>
                <a:lnTo>
                  <a:pt x="78" y="116"/>
                </a:lnTo>
                <a:lnTo>
                  <a:pt x="76" y="117"/>
                </a:lnTo>
                <a:lnTo>
                  <a:pt x="76" y="115"/>
                </a:lnTo>
                <a:lnTo>
                  <a:pt x="74" y="114"/>
                </a:lnTo>
                <a:lnTo>
                  <a:pt x="73" y="114"/>
                </a:lnTo>
                <a:lnTo>
                  <a:pt x="72" y="114"/>
                </a:lnTo>
                <a:lnTo>
                  <a:pt x="72" y="110"/>
                </a:lnTo>
                <a:lnTo>
                  <a:pt x="70" y="108"/>
                </a:lnTo>
                <a:lnTo>
                  <a:pt x="71" y="103"/>
                </a:lnTo>
                <a:lnTo>
                  <a:pt x="67" y="102"/>
                </a:lnTo>
                <a:lnTo>
                  <a:pt x="67" y="100"/>
                </a:lnTo>
                <a:lnTo>
                  <a:pt x="66" y="100"/>
                </a:lnTo>
                <a:lnTo>
                  <a:pt x="65" y="99"/>
                </a:lnTo>
                <a:lnTo>
                  <a:pt x="64" y="98"/>
                </a:lnTo>
                <a:lnTo>
                  <a:pt x="63" y="96"/>
                </a:lnTo>
                <a:lnTo>
                  <a:pt x="64" y="96"/>
                </a:lnTo>
                <a:lnTo>
                  <a:pt x="65" y="96"/>
                </a:lnTo>
                <a:lnTo>
                  <a:pt x="66" y="96"/>
                </a:lnTo>
                <a:lnTo>
                  <a:pt x="70" y="97"/>
                </a:lnTo>
                <a:lnTo>
                  <a:pt x="71" y="96"/>
                </a:lnTo>
                <a:lnTo>
                  <a:pt x="72" y="96"/>
                </a:lnTo>
                <a:lnTo>
                  <a:pt x="76" y="96"/>
                </a:lnTo>
                <a:lnTo>
                  <a:pt x="77" y="96"/>
                </a:lnTo>
                <a:lnTo>
                  <a:pt x="78" y="96"/>
                </a:lnTo>
                <a:lnTo>
                  <a:pt x="80" y="96"/>
                </a:lnTo>
                <a:lnTo>
                  <a:pt x="82" y="93"/>
                </a:lnTo>
                <a:lnTo>
                  <a:pt x="82" y="92"/>
                </a:lnTo>
                <a:lnTo>
                  <a:pt x="82" y="91"/>
                </a:lnTo>
                <a:lnTo>
                  <a:pt x="82" y="90"/>
                </a:lnTo>
                <a:lnTo>
                  <a:pt x="83" y="90"/>
                </a:lnTo>
                <a:lnTo>
                  <a:pt x="83" y="89"/>
                </a:lnTo>
                <a:lnTo>
                  <a:pt x="84" y="87"/>
                </a:lnTo>
                <a:lnTo>
                  <a:pt x="84" y="85"/>
                </a:lnTo>
                <a:lnTo>
                  <a:pt x="84" y="84"/>
                </a:lnTo>
                <a:lnTo>
                  <a:pt x="85" y="83"/>
                </a:lnTo>
                <a:lnTo>
                  <a:pt x="85" y="80"/>
                </a:lnTo>
                <a:lnTo>
                  <a:pt x="84" y="80"/>
                </a:lnTo>
                <a:lnTo>
                  <a:pt x="83" y="79"/>
                </a:lnTo>
                <a:lnTo>
                  <a:pt x="82" y="78"/>
                </a:lnTo>
                <a:lnTo>
                  <a:pt x="80" y="78"/>
                </a:lnTo>
                <a:lnTo>
                  <a:pt x="80" y="76"/>
                </a:lnTo>
                <a:lnTo>
                  <a:pt x="79" y="74"/>
                </a:lnTo>
                <a:lnTo>
                  <a:pt x="80" y="74"/>
                </a:lnTo>
                <a:lnTo>
                  <a:pt x="80" y="73"/>
                </a:lnTo>
                <a:lnTo>
                  <a:pt x="82" y="73"/>
                </a:lnTo>
                <a:lnTo>
                  <a:pt x="83" y="72"/>
                </a:lnTo>
                <a:lnTo>
                  <a:pt x="84" y="72"/>
                </a:lnTo>
                <a:lnTo>
                  <a:pt x="85" y="72"/>
                </a:lnTo>
                <a:lnTo>
                  <a:pt x="85" y="70"/>
                </a:lnTo>
                <a:lnTo>
                  <a:pt x="88" y="68"/>
                </a:lnTo>
                <a:lnTo>
                  <a:pt x="88" y="67"/>
                </a:lnTo>
                <a:lnTo>
                  <a:pt x="86" y="66"/>
                </a:lnTo>
                <a:lnTo>
                  <a:pt x="86" y="65"/>
                </a:lnTo>
                <a:lnTo>
                  <a:pt x="86" y="64"/>
                </a:lnTo>
                <a:lnTo>
                  <a:pt x="88" y="61"/>
                </a:lnTo>
                <a:lnTo>
                  <a:pt x="86" y="60"/>
                </a:lnTo>
                <a:lnTo>
                  <a:pt x="86" y="59"/>
                </a:lnTo>
                <a:lnTo>
                  <a:pt x="88" y="57"/>
                </a:lnTo>
                <a:lnTo>
                  <a:pt x="88" y="55"/>
                </a:lnTo>
                <a:lnTo>
                  <a:pt x="86" y="54"/>
                </a:lnTo>
                <a:lnTo>
                  <a:pt x="88" y="53"/>
                </a:lnTo>
                <a:lnTo>
                  <a:pt x="88" y="51"/>
                </a:lnTo>
                <a:lnTo>
                  <a:pt x="88" y="48"/>
                </a:lnTo>
                <a:lnTo>
                  <a:pt x="86" y="48"/>
                </a:lnTo>
                <a:lnTo>
                  <a:pt x="86" y="46"/>
                </a:lnTo>
                <a:lnTo>
                  <a:pt x="85" y="46"/>
                </a:lnTo>
                <a:lnTo>
                  <a:pt x="84" y="42"/>
                </a:lnTo>
                <a:lnTo>
                  <a:pt x="86" y="44"/>
                </a:lnTo>
                <a:lnTo>
                  <a:pt x="88" y="42"/>
                </a:lnTo>
                <a:lnTo>
                  <a:pt x="89" y="40"/>
                </a:lnTo>
                <a:lnTo>
                  <a:pt x="89" y="39"/>
                </a:lnTo>
                <a:lnTo>
                  <a:pt x="91" y="38"/>
                </a:lnTo>
                <a:lnTo>
                  <a:pt x="91" y="36"/>
                </a:lnTo>
                <a:lnTo>
                  <a:pt x="92" y="35"/>
                </a:lnTo>
                <a:lnTo>
                  <a:pt x="93" y="35"/>
                </a:lnTo>
                <a:lnTo>
                  <a:pt x="95" y="35"/>
                </a:lnTo>
                <a:lnTo>
                  <a:pt x="96" y="34"/>
                </a:lnTo>
                <a:lnTo>
                  <a:pt x="98" y="34"/>
                </a:lnTo>
                <a:lnTo>
                  <a:pt x="98" y="33"/>
                </a:lnTo>
                <a:lnTo>
                  <a:pt x="99" y="32"/>
                </a:lnTo>
                <a:lnTo>
                  <a:pt x="101" y="31"/>
                </a:lnTo>
                <a:lnTo>
                  <a:pt x="101" y="29"/>
                </a:lnTo>
                <a:lnTo>
                  <a:pt x="102" y="28"/>
                </a:lnTo>
                <a:lnTo>
                  <a:pt x="103" y="29"/>
                </a:lnTo>
                <a:lnTo>
                  <a:pt x="103" y="28"/>
                </a:lnTo>
                <a:lnTo>
                  <a:pt x="104" y="27"/>
                </a:lnTo>
                <a:lnTo>
                  <a:pt x="104" y="26"/>
                </a:lnTo>
                <a:lnTo>
                  <a:pt x="108" y="22"/>
                </a:lnTo>
                <a:lnTo>
                  <a:pt x="108" y="21"/>
                </a:lnTo>
                <a:lnTo>
                  <a:pt x="106" y="20"/>
                </a:lnTo>
                <a:lnTo>
                  <a:pt x="105" y="19"/>
                </a:lnTo>
                <a:lnTo>
                  <a:pt x="104" y="18"/>
                </a:lnTo>
                <a:lnTo>
                  <a:pt x="101" y="18"/>
                </a:lnTo>
                <a:lnTo>
                  <a:pt x="98" y="19"/>
                </a:lnTo>
                <a:lnTo>
                  <a:pt x="96" y="18"/>
                </a:lnTo>
                <a:lnTo>
                  <a:pt x="97" y="16"/>
                </a:lnTo>
                <a:lnTo>
                  <a:pt x="96" y="15"/>
                </a:lnTo>
                <a:lnTo>
                  <a:pt x="97" y="15"/>
                </a:lnTo>
                <a:lnTo>
                  <a:pt x="98" y="10"/>
                </a:lnTo>
                <a:lnTo>
                  <a:pt x="97" y="10"/>
                </a:lnTo>
                <a:lnTo>
                  <a:pt x="97" y="8"/>
                </a:lnTo>
                <a:lnTo>
                  <a:pt x="96" y="7"/>
                </a:lnTo>
                <a:lnTo>
                  <a:pt x="96" y="8"/>
                </a:lnTo>
                <a:lnTo>
                  <a:pt x="91" y="8"/>
                </a:lnTo>
                <a:lnTo>
                  <a:pt x="90" y="8"/>
                </a:lnTo>
                <a:lnTo>
                  <a:pt x="90" y="6"/>
                </a:lnTo>
                <a:lnTo>
                  <a:pt x="89" y="6"/>
                </a:lnTo>
                <a:lnTo>
                  <a:pt x="89" y="7"/>
                </a:lnTo>
                <a:lnTo>
                  <a:pt x="88" y="8"/>
                </a:lnTo>
                <a:lnTo>
                  <a:pt x="86" y="8"/>
                </a:lnTo>
                <a:lnTo>
                  <a:pt x="84" y="8"/>
                </a:lnTo>
                <a:lnTo>
                  <a:pt x="84" y="7"/>
                </a:lnTo>
                <a:lnTo>
                  <a:pt x="83" y="7"/>
                </a:lnTo>
                <a:lnTo>
                  <a:pt x="82" y="8"/>
                </a:lnTo>
                <a:lnTo>
                  <a:pt x="80" y="8"/>
                </a:lnTo>
                <a:lnTo>
                  <a:pt x="79" y="7"/>
                </a:lnTo>
                <a:lnTo>
                  <a:pt x="78" y="7"/>
                </a:lnTo>
                <a:lnTo>
                  <a:pt x="78" y="6"/>
                </a:lnTo>
                <a:lnTo>
                  <a:pt x="76" y="7"/>
                </a:lnTo>
                <a:lnTo>
                  <a:pt x="76" y="9"/>
                </a:lnTo>
                <a:lnTo>
                  <a:pt x="74" y="10"/>
                </a:lnTo>
                <a:lnTo>
                  <a:pt x="73" y="10"/>
                </a:lnTo>
                <a:lnTo>
                  <a:pt x="72" y="12"/>
                </a:lnTo>
                <a:lnTo>
                  <a:pt x="71" y="12"/>
                </a:lnTo>
                <a:lnTo>
                  <a:pt x="71" y="10"/>
                </a:lnTo>
                <a:lnTo>
                  <a:pt x="70" y="13"/>
                </a:lnTo>
                <a:lnTo>
                  <a:pt x="69" y="13"/>
                </a:lnTo>
                <a:lnTo>
                  <a:pt x="69" y="10"/>
                </a:lnTo>
                <a:lnTo>
                  <a:pt x="66" y="10"/>
                </a:lnTo>
                <a:lnTo>
                  <a:pt x="66" y="12"/>
                </a:lnTo>
                <a:lnTo>
                  <a:pt x="64" y="12"/>
                </a:lnTo>
                <a:lnTo>
                  <a:pt x="64" y="10"/>
                </a:lnTo>
                <a:lnTo>
                  <a:pt x="64" y="9"/>
                </a:lnTo>
                <a:lnTo>
                  <a:pt x="63" y="9"/>
                </a:lnTo>
                <a:lnTo>
                  <a:pt x="60" y="9"/>
                </a:lnTo>
                <a:lnTo>
                  <a:pt x="59" y="9"/>
                </a:lnTo>
                <a:lnTo>
                  <a:pt x="58" y="9"/>
                </a:lnTo>
                <a:lnTo>
                  <a:pt x="57" y="9"/>
                </a:lnTo>
                <a:lnTo>
                  <a:pt x="56" y="10"/>
                </a:lnTo>
                <a:lnTo>
                  <a:pt x="54" y="10"/>
                </a:lnTo>
                <a:lnTo>
                  <a:pt x="54" y="8"/>
                </a:lnTo>
                <a:lnTo>
                  <a:pt x="53" y="8"/>
                </a:lnTo>
                <a:lnTo>
                  <a:pt x="54" y="8"/>
                </a:lnTo>
                <a:lnTo>
                  <a:pt x="53" y="10"/>
                </a:lnTo>
                <a:lnTo>
                  <a:pt x="52" y="10"/>
                </a:lnTo>
                <a:lnTo>
                  <a:pt x="51" y="12"/>
                </a:lnTo>
                <a:lnTo>
                  <a:pt x="50" y="12"/>
                </a:lnTo>
                <a:lnTo>
                  <a:pt x="47" y="13"/>
                </a:lnTo>
                <a:lnTo>
                  <a:pt x="46" y="13"/>
                </a:lnTo>
                <a:lnTo>
                  <a:pt x="46" y="10"/>
                </a:lnTo>
                <a:lnTo>
                  <a:pt x="45" y="9"/>
                </a:lnTo>
                <a:lnTo>
                  <a:pt x="45" y="8"/>
                </a:lnTo>
                <a:lnTo>
                  <a:pt x="46" y="7"/>
                </a:lnTo>
                <a:lnTo>
                  <a:pt x="47" y="4"/>
                </a:lnTo>
                <a:lnTo>
                  <a:pt x="48" y="4"/>
                </a:lnTo>
                <a:lnTo>
                  <a:pt x="48" y="2"/>
                </a:lnTo>
                <a:lnTo>
                  <a:pt x="47" y="2"/>
                </a:lnTo>
                <a:lnTo>
                  <a:pt x="46" y="2"/>
                </a:lnTo>
                <a:lnTo>
                  <a:pt x="46" y="1"/>
                </a:lnTo>
                <a:lnTo>
                  <a:pt x="45" y="0"/>
                </a:lnTo>
                <a:lnTo>
                  <a:pt x="44" y="1"/>
                </a:lnTo>
                <a:lnTo>
                  <a:pt x="41" y="2"/>
                </a:lnTo>
                <a:lnTo>
                  <a:pt x="39" y="2"/>
                </a:lnTo>
                <a:lnTo>
                  <a:pt x="38" y="2"/>
                </a:lnTo>
                <a:lnTo>
                  <a:pt x="35" y="2"/>
                </a:lnTo>
                <a:lnTo>
                  <a:pt x="34" y="3"/>
                </a:lnTo>
                <a:lnTo>
                  <a:pt x="32" y="3"/>
                </a:lnTo>
                <a:lnTo>
                  <a:pt x="31" y="3"/>
                </a:lnTo>
                <a:lnTo>
                  <a:pt x="31" y="6"/>
                </a:lnTo>
                <a:lnTo>
                  <a:pt x="28" y="7"/>
                </a:lnTo>
                <a:lnTo>
                  <a:pt x="28" y="8"/>
                </a:lnTo>
                <a:lnTo>
                  <a:pt x="26" y="9"/>
                </a:lnTo>
                <a:lnTo>
                  <a:pt x="25" y="10"/>
                </a:lnTo>
                <a:lnTo>
                  <a:pt x="24" y="12"/>
                </a:lnTo>
                <a:lnTo>
                  <a:pt x="25" y="13"/>
                </a:lnTo>
                <a:lnTo>
                  <a:pt x="24" y="15"/>
                </a:lnTo>
                <a:lnTo>
                  <a:pt x="25" y="16"/>
                </a:lnTo>
                <a:lnTo>
                  <a:pt x="25" y="18"/>
                </a:lnTo>
                <a:lnTo>
                  <a:pt x="28" y="16"/>
                </a:lnTo>
                <a:lnTo>
                  <a:pt x="25" y="18"/>
                </a:lnTo>
                <a:lnTo>
                  <a:pt x="25" y="19"/>
                </a:lnTo>
                <a:lnTo>
                  <a:pt x="26" y="21"/>
                </a:lnTo>
                <a:lnTo>
                  <a:pt x="26" y="22"/>
                </a:lnTo>
                <a:lnTo>
                  <a:pt x="27" y="23"/>
                </a:lnTo>
                <a:lnTo>
                  <a:pt x="26" y="23"/>
                </a:lnTo>
                <a:lnTo>
                  <a:pt x="26" y="25"/>
                </a:lnTo>
                <a:lnTo>
                  <a:pt x="26" y="26"/>
                </a:lnTo>
                <a:lnTo>
                  <a:pt x="26" y="28"/>
                </a:lnTo>
                <a:lnTo>
                  <a:pt x="27" y="31"/>
                </a:lnTo>
                <a:lnTo>
                  <a:pt x="27" y="33"/>
                </a:lnTo>
                <a:lnTo>
                  <a:pt x="28" y="36"/>
                </a:lnTo>
                <a:lnTo>
                  <a:pt x="29" y="38"/>
                </a:lnTo>
                <a:lnTo>
                  <a:pt x="31" y="38"/>
                </a:lnTo>
                <a:lnTo>
                  <a:pt x="29" y="39"/>
                </a:lnTo>
                <a:lnTo>
                  <a:pt x="29" y="44"/>
                </a:lnTo>
                <a:lnTo>
                  <a:pt x="29" y="47"/>
                </a:lnTo>
                <a:lnTo>
                  <a:pt x="28" y="50"/>
                </a:lnTo>
                <a:lnTo>
                  <a:pt x="27" y="52"/>
                </a:lnTo>
                <a:lnTo>
                  <a:pt x="26" y="58"/>
                </a:lnTo>
                <a:lnTo>
                  <a:pt x="27" y="57"/>
                </a:lnTo>
                <a:lnTo>
                  <a:pt x="27" y="55"/>
                </a:lnTo>
                <a:lnTo>
                  <a:pt x="27" y="54"/>
                </a:lnTo>
                <a:lnTo>
                  <a:pt x="28" y="53"/>
                </a:lnTo>
                <a:lnTo>
                  <a:pt x="28" y="52"/>
                </a:lnTo>
                <a:lnTo>
                  <a:pt x="29" y="50"/>
                </a:lnTo>
                <a:lnTo>
                  <a:pt x="28" y="52"/>
                </a:lnTo>
                <a:lnTo>
                  <a:pt x="29" y="52"/>
                </a:lnTo>
                <a:lnTo>
                  <a:pt x="29" y="51"/>
                </a:lnTo>
                <a:lnTo>
                  <a:pt x="29" y="50"/>
                </a:lnTo>
                <a:lnTo>
                  <a:pt x="29" y="51"/>
                </a:lnTo>
                <a:lnTo>
                  <a:pt x="31" y="51"/>
                </a:lnTo>
                <a:lnTo>
                  <a:pt x="28" y="52"/>
                </a:lnTo>
                <a:lnTo>
                  <a:pt x="28" y="53"/>
                </a:lnTo>
                <a:lnTo>
                  <a:pt x="28" y="54"/>
                </a:lnTo>
                <a:lnTo>
                  <a:pt x="31" y="54"/>
                </a:lnTo>
                <a:lnTo>
                  <a:pt x="28" y="54"/>
                </a:lnTo>
                <a:lnTo>
                  <a:pt x="28" y="55"/>
                </a:lnTo>
                <a:lnTo>
                  <a:pt x="29" y="55"/>
                </a:lnTo>
                <a:lnTo>
                  <a:pt x="28" y="55"/>
                </a:lnTo>
                <a:lnTo>
                  <a:pt x="27" y="57"/>
                </a:lnTo>
                <a:lnTo>
                  <a:pt x="28" y="58"/>
                </a:lnTo>
                <a:lnTo>
                  <a:pt x="29" y="57"/>
                </a:lnTo>
                <a:lnTo>
                  <a:pt x="28" y="58"/>
                </a:lnTo>
                <a:lnTo>
                  <a:pt x="27" y="57"/>
                </a:lnTo>
                <a:lnTo>
                  <a:pt x="27" y="58"/>
                </a:lnTo>
                <a:lnTo>
                  <a:pt x="26" y="58"/>
                </a:lnTo>
                <a:lnTo>
                  <a:pt x="26" y="59"/>
                </a:lnTo>
                <a:lnTo>
                  <a:pt x="26" y="60"/>
                </a:lnTo>
                <a:lnTo>
                  <a:pt x="26" y="58"/>
                </a:lnTo>
                <a:lnTo>
                  <a:pt x="24" y="66"/>
                </a:lnTo>
                <a:lnTo>
                  <a:pt x="21" y="72"/>
                </a:lnTo>
                <a:lnTo>
                  <a:pt x="20" y="76"/>
                </a:lnTo>
                <a:lnTo>
                  <a:pt x="22" y="77"/>
                </a:lnTo>
                <a:lnTo>
                  <a:pt x="24" y="78"/>
                </a:lnTo>
                <a:lnTo>
                  <a:pt x="25" y="77"/>
                </a:lnTo>
                <a:lnTo>
                  <a:pt x="25" y="78"/>
                </a:lnTo>
                <a:lnTo>
                  <a:pt x="24" y="78"/>
                </a:lnTo>
                <a:lnTo>
                  <a:pt x="24" y="77"/>
                </a:lnTo>
                <a:lnTo>
                  <a:pt x="22" y="77"/>
                </a:lnTo>
                <a:lnTo>
                  <a:pt x="22" y="78"/>
                </a:lnTo>
                <a:lnTo>
                  <a:pt x="22" y="77"/>
                </a:lnTo>
                <a:lnTo>
                  <a:pt x="21" y="77"/>
                </a:lnTo>
                <a:lnTo>
                  <a:pt x="21" y="78"/>
                </a:lnTo>
                <a:lnTo>
                  <a:pt x="20" y="83"/>
                </a:lnTo>
                <a:lnTo>
                  <a:pt x="18" y="87"/>
                </a:lnTo>
                <a:lnTo>
                  <a:pt x="15" y="92"/>
                </a:lnTo>
                <a:lnTo>
                  <a:pt x="14" y="97"/>
                </a:lnTo>
                <a:lnTo>
                  <a:pt x="14" y="98"/>
                </a:lnTo>
                <a:lnTo>
                  <a:pt x="14" y="99"/>
                </a:lnTo>
                <a:lnTo>
                  <a:pt x="12" y="100"/>
                </a:lnTo>
                <a:lnTo>
                  <a:pt x="12" y="102"/>
                </a:lnTo>
                <a:lnTo>
                  <a:pt x="9" y="103"/>
                </a:lnTo>
                <a:lnTo>
                  <a:pt x="9" y="104"/>
                </a:lnTo>
                <a:lnTo>
                  <a:pt x="9" y="105"/>
                </a:lnTo>
                <a:lnTo>
                  <a:pt x="10" y="105"/>
                </a:lnTo>
                <a:lnTo>
                  <a:pt x="10" y="106"/>
                </a:lnTo>
                <a:lnTo>
                  <a:pt x="9" y="106"/>
                </a:lnTo>
                <a:lnTo>
                  <a:pt x="9" y="105"/>
                </a:lnTo>
                <a:lnTo>
                  <a:pt x="9" y="104"/>
                </a:lnTo>
                <a:lnTo>
                  <a:pt x="6" y="106"/>
                </a:lnTo>
                <a:lnTo>
                  <a:pt x="5" y="108"/>
                </a:lnTo>
                <a:lnTo>
                  <a:pt x="5" y="106"/>
                </a:lnTo>
                <a:lnTo>
                  <a:pt x="3" y="108"/>
                </a:lnTo>
                <a:lnTo>
                  <a:pt x="5" y="108"/>
                </a:lnTo>
                <a:lnTo>
                  <a:pt x="5" y="109"/>
                </a:lnTo>
                <a:lnTo>
                  <a:pt x="6" y="110"/>
                </a:lnTo>
                <a:lnTo>
                  <a:pt x="5" y="115"/>
                </a:lnTo>
                <a:lnTo>
                  <a:pt x="2" y="118"/>
                </a:lnTo>
                <a:lnTo>
                  <a:pt x="2" y="121"/>
                </a:lnTo>
                <a:lnTo>
                  <a:pt x="2" y="123"/>
                </a:lnTo>
                <a:lnTo>
                  <a:pt x="0" y="130"/>
                </a:lnTo>
                <a:lnTo>
                  <a:pt x="0" y="131"/>
                </a:lnTo>
                <a:lnTo>
                  <a:pt x="0" y="132"/>
                </a:lnTo>
                <a:lnTo>
                  <a:pt x="1" y="132"/>
                </a:lnTo>
                <a:lnTo>
                  <a:pt x="2" y="134"/>
                </a:lnTo>
                <a:lnTo>
                  <a:pt x="2" y="132"/>
                </a:lnTo>
                <a:lnTo>
                  <a:pt x="6" y="134"/>
                </a:lnTo>
                <a:lnTo>
                  <a:pt x="6" y="132"/>
                </a:lnTo>
                <a:lnTo>
                  <a:pt x="7" y="132"/>
                </a:lnTo>
                <a:lnTo>
                  <a:pt x="9" y="132"/>
                </a:lnTo>
                <a:lnTo>
                  <a:pt x="12" y="132"/>
                </a:lnTo>
                <a:lnTo>
                  <a:pt x="13" y="130"/>
                </a:lnTo>
                <a:lnTo>
                  <a:pt x="13" y="129"/>
                </a:lnTo>
                <a:lnTo>
                  <a:pt x="14" y="127"/>
                </a:lnTo>
                <a:lnTo>
                  <a:pt x="15" y="125"/>
                </a:lnTo>
                <a:lnTo>
                  <a:pt x="15" y="124"/>
                </a:lnTo>
                <a:lnTo>
                  <a:pt x="18" y="122"/>
                </a:lnTo>
                <a:lnTo>
                  <a:pt x="18" y="121"/>
                </a:lnTo>
                <a:lnTo>
                  <a:pt x="19" y="119"/>
                </a:lnTo>
                <a:lnTo>
                  <a:pt x="21" y="119"/>
                </a:lnTo>
                <a:lnTo>
                  <a:pt x="22" y="118"/>
                </a:lnTo>
                <a:lnTo>
                  <a:pt x="24" y="118"/>
                </a:lnTo>
                <a:lnTo>
                  <a:pt x="25" y="117"/>
                </a:lnTo>
                <a:lnTo>
                  <a:pt x="24" y="117"/>
                </a:lnTo>
                <a:lnTo>
                  <a:pt x="24" y="118"/>
                </a:lnTo>
                <a:lnTo>
                  <a:pt x="22" y="119"/>
                </a:lnTo>
                <a:lnTo>
                  <a:pt x="21" y="119"/>
                </a:lnTo>
                <a:lnTo>
                  <a:pt x="20" y="121"/>
                </a:lnTo>
                <a:lnTo>
                  <a:pt x="19" y="119"/>
                </a:lnTo>
                <a:lnTo>
                  <a:pt x="19" y="121"/>
                </a:lnTo>
                <a:lnTo>
                  <a:pt x="18" y="121"/>
                </a:lnTo>
                <a:lnTo>
                  <a:pt x="18" y="122"/>
                </a:lnTo>
                <a:lnTo>
                  <a:pt x="16" y="123"/>
                </a:lnTo>
                <a:lnTo>
                  <a:pt x="16" y="124"/>
                </a:lnTo>
                <a:lnTo>
                  <a:pt x="15" y="125"/>
                </a:lnTo>
                <a:lnTo>
                  <a:pt x="16" y="127"/>
                </a:lnTo>
                <a:lnTo>
                  <a:pt x="16" y="128"/>
                </a:lnTo>
                <a:lnTo>
                  <a:pt x="18" y="127"/>
                </a:lnTo>
                <a:lnTo>
                  <a:pt x="18" y="128"/>
                </a:lnTo>
                <a:lnTo>
                  <a:pt x="18" y="129"/>
                </a:lnTo>
                <a:lnTo>
                  <a:pt x="18" y="130"/>
                </a:lnTo>
                <a:lnTo>
                  <a:pt x="15" y="131"/>
                </a:lnTo>
                <a:lnTo>
                  <a:pt x="14" y="132"/>
                </a:lnTo>
                <a:lnTo>
                  <a:pt x="16" y="132"/>
                </a:lnTo>
                <a:lnTo>
                  <a:pt x="16" y="134"/>
                </a:lnTo>
                <a:lnTo>
                  <a:pt x="16" y="132"/>
                </a:lnTo>
                <a:lnTo>
                  <a:pt x="16" y="134"/>
                </a:lnTo>
                <a:lnTo>
                  <a:pt x="15" y="132"/>
                </a:lnTo>
                <a:lnTo>
                  <a:pt x="15" y="134"/>
                </a:lnTo>
                <a:lnTo>
                  <a:pt x="15" y="135"/>
                </a:lnTo>
                <a:lnTo>
                  <a:pt x="14" y="134"/>
                </a:lnTo>
                <a:lnTo>
                  <a:pt x="13" y="134"/>
                </a:lnTo>
                <a:lnTo>
                  <a:pt x="14" y="135"/>
                </a:lnTo>
                <a:lnTo>
                  <a:pt x="14" y="136"/>
                </a:lnTo>
                <a:lnTo>
                  <a:pt x="13" y="135"/>
                </a:lnTo>
                <a:lnTo>
                  <a:pt x="12" y="135"/>
                </a:lnTo>
                <a:lnTo>
                  <a:pt x="12" y="136"/>
                </a:lnTo>
                <a:lnTo>
                  <a:pt x="12" y="135"/>
                </a:lnTo>
                <a:lnTo>
                  <a:pt x="10" y="135"/>
                </a:lnTo>
                <a:lnTo>
                  <a:pt x="12" y="135"/>
                </a:lnTo>
                <a:lnTo>
                  <a:pt x="10" y="134"/>
                </a:lnTo>
                <a:lnTo>
                  <a:pt x="10" y="132"/>
                </a:lnTo>
                <a:lnTo>
                  <a:pt x="10" y="134"/>
                </a:lnTo>
                <a:lnTo>
                  <a:pt x="7" y="134"/>
                </a:lnTo>
                <a:lnTo>
                  <a:pt x="8" y="135"/>
                </a:lnTo>
                <a:lnTo>
                  <a:pt x="9" y="138"/>
                </a:lnTo>
                <a:lnTo>
                  <a:pt x="9" y="141"/>
                </a:lnTo>
                <a:lnTo>
                  <a:pt x="8" y="143"/>
                </a:lnTo>
                <a:lnTo>
                  <a:pt x="10" y="143"/>
                </a:lnTo>
                <a:lnTo>
                  <a:pt x="12" y="143"/>
                </a:lnTo>
                <a:lnTo>
                  <a:pt x="13" y="143"/>
                </a:lnTo>
                <a:lnTo>
                  <a:pt x="15" y="142"/>
                </a:lnTo>
                <a:lnTo>
                  <a:pt x="16" y="141"/>
                </a:lnTo>
                <a:lnTo>
                  <a:pt x="19" y="140"/>
                </a:lnTo>
                <a:lnTo>
                  <a:pt x="20" y="140"/>
                </a:lnTo>
                <a:lnTo>
                  <a:pt x="22" y="142"/>
                </a:lnTo>
                <a:lnTo>
                  <a:pt x="22" y="141"/>
                </a:lnTo>
                <a:lnTo>
                  <a:pt x="24" y="141"/>
                </a:lnTo>
                <a:lnTo>
                  <a:pt x="22" y="140"/>
                </a:lnTo>
                <a:lnTo>
                  <a:pt x="24" y="138"/>
                </a:lnTo>
                <a:lnTo>
                  <a:pt x="24" y="140"/>
                </a:lnTo>
                <a:lnTo>
                  <a:pt x="24" y="141"/>
                </a:lnTo>
                <a:lnTo>
                  <a:pt x="24" y="142"/>
                </a:lnTo>
                <a:lnTo>
                  <a:pt x="22" y="142"/>
                </a:lnTo>
                <a:lnTo>
                  <a:pt x="25" y="143"/>
                </a:lnTo>
                <a:lnTo>
                  <a:pt x="26" y="144"/>
                </a:lnTo>
                <a:lnTo>
                  <a:pt x="27" y="144"/>
                </a:lnTo>
                <a:lnTo>
                  <a:pt x="26" y="144"/>
                </a:lnTo>
                <a:lnTo>
                  <a:pt x="25" y="143"/>
                </a:lnTo>
                <a:lnTo>
                  <a:pt x="24" y="143"/>
                </a:lnTo>
                <a:lnTo>
                  <a:pt x="22" y="143"/>
                </a:lnTo>
                <a:lnTo>
                  <a:pt x="22" y="142"/>
                </a:lnTo>
                <a:lnTo>
                  <a:pt x="21" y="142"/>
                </a:lnTo>
                <a:lnTo>
                  <a:pt x="21" y="143"/>
                </a:lnTo>
                <a:lnTo>
                  <a:pt x="21" y="144"/>
                </a:lnTo>
                <a:lnTo>
                  <a:pt x="21" y="143"/>
                </a:lnTo>
                <a:lnTo>
                  <a:pt x="19" y="141"/>
                </a:lnTo>
                <a:lnTo>
                  <a:pt x="18" y="141"/>
                </a:lnTo>
                <a:lnTo>
                  <a:pt x="21" y="143"/>
                </a:lnTo>
                <a:lnTo>
                  <a:pt x="21" y="146"/>
                </a:lnTo>
                <a:lnTo>
                  <a:pt x="22" y="149"/>
                </a:lnTo>
                <a:lnTo>
                  <a:pt x="22" y="151"/>
                </a:lnTo>
                <a:lnTo>
                  <a:pt x="21" y="155"/>
                </a:lnTo>
                <a:lnTo>
                  <a:pt x="19" y="160"/>
                </a:lnTo>
                <a:lnTo>
                  <a:pt x="19" y="161"/>
                </a:lnTo>
                <a:lnTo>
                  <a:pt x="18" y="161"/>
                </a:lnTo>
                <a:lnTo>
                  <a:pt x="20" y="162"/>
                </a:lnTo>
                <a:lnTo>
                  <a:pt x="21" y="163"/>
                </a:lnTo>
                <a:lnTo>
                  <a:pt x="21" y="166"/>
                </a:lnTo>
                <a:lnTo>
                  <a:pt x="20" y="169"/>
                </a:lnTo>
                <a:lnTo>
                  <a:pt x="21" y="170"/>
                </a:lnTo>
                <a:lnTo>
                  <a:pt x="22" y="170"/>
                </a:lnTo>
                <a:lnTo>
                  <a:pt x="22" y="172"/>
                </a:lnTo>
                <a:lnTo>
                  <a:pt x="22" y="170"/>
                </a:lnTo>
                <a:lnTo>
                  <a:pt x="21" y="170"/>
                </a:lnTo>
                <a:lnTo>
                  <a:pt x="21" y="172"/>
                </a:lnTo>
                <a:lnTo>
                  <a:pt x="20" y="175"/>
                </a:lnTo>
                <a:lnTo>
                  <a:pt x="20" y="178"/>
                </a:lnTo>
                <a:lnTo>
                  <a:pt x="21" y="178"/>
                </a:lnTo>
                <a:lnTo>
                  <a:pt x="20" y="181"/>
                </a:lnTo>
                <a:lnTo>
                  <a:pt x="20" y="183"/>
                </a:lnTo>
                <a:lnTo>
                  <a:pt x="18" y="186"/>
                </a:lnTo>
                <a:lnTo>
                  <a:pt x="18" y="187"/>
                </a:lnTo>
                <a:lnTo>
                  <a:pt x="18" y="188"/>
                </a:lnTo>
                <a:lnTo>
                  <a:pt x="16" y="191"/>
                </a:lnTo>
                <a:lnTo>
                  <a:pt x="16" y="192"/>
                </a:lnTo>
                <a:lnTo>
                  <a:pt x="16" y="193"/>
                </a:lnTo>
                <a:lnTo>
                  <a:pt x="15" y="195"/>
                </a:lnTo>
                <a:lnTo>
                  <a:pt x="14" y="196"/>
                </a:lnTo>
                <a:lnTo>
                  <a:pt x="13" y="198"/>
                </a:lnTo>
                <a:lnTo>
                  <a:pt x="14" y="198"/>
                </a:lnTo>
                <a:lnTo>
                  <a:pt x="15" y="198"/>
                </a:lnTo>
                <a:lnTo>
                  <a:pt x="15" y="199"/>
                </a:lnTo>
                <a:lnTo>
                  <a:pt x="15" y="198"/>
                </a:lnTo>
                <a:lnTo>
                  <a:pt x="16" y="196"/>
                </a:lnTo>
                <a:lnTo>
                  <a:pt x="18" y="196"/>
                </a:lnTo>
                <a:lnTo>
                  <a:pt x="19" y="196"/>
                </a:lnTo>
                <a:lnTo>
                  <a:pt x="20" y="196"/>
                </a:lnTo>
                <a:lnTo>
                  <a:pt x="22" y="195"/>
                </a:lnTo>
                <a:lnTo>
                  <a:pt x="24" y="195"/>
                </a:lnTo>
                <a:lnTo>
                  <a:pt x="24" y="194"/>
                </a:lnTo>
                <a:lnTo>
                  <a:pt x="26" y="194"/>
                </a:lnTo>
                <a:lnTo>
                  <a:pt x="25" y="194"/>
                </a:lnTo>
                <a:lnTo>
                  <a:pt x="26" y="193"/>
                </a:lnTo>
                <a:lnTo>
                  <a:pt x="27" y="193"/>
                </a:lnTo>
                <a:lnTo>
                  <a:pt x="26" y="194"/>
                </a:lnTo>
                <a:lnTo>
                  <a:pt x="28" y="194"/>
                </a:lnTo>
                <a:lnTo>
                  <a:pt x="28" y="193"/>
                </a:lnTo>
                <a:lnTo>
                  <a:pt x="29" y="193"/>
                </a:lnTo>
                <a:lnTo>
                  <a:pt x="28" y="193"/>
                </a:lnTo>
                <a:lnTo>
                  <a:pt x="29" y="194"/>
                </a:lnTo>
                <a:lnTo>
                  <a:pt x="31" y="195"/>
                </a:lnTo>
                <a:lnTo>
                  <a:pt x="33" y="195"/>
                </a:lnTo>
                <a:lnTo>
                  <a:pt x="33" y="194"/>
                </a:lnTo>
                <a:lnTo>
                  <a:pt x="34" y="194"/>
                </a:lnTo>
                <a:lnTo>
                  <a:pt x="35" y="195"/>
                </a:lnTo>
                <a:lnTo>
                  <a:pt x="39" y="195"/>
                </a:lnTo>
                <a:lnTo>
                  <a:pt x="42" y="196"/>
                </a:lnTo>
                <a:lnTo>
                  <a:pt x="46" y="199"/>
                </a:lnTo>
                <a:lnTo>
                  <a:pt x="46" y="198"/>
                </a:lnTo>
                <a:lnTo>
                  <a:pt x="47" y="198"/>
                </a:lnTo>
                <a:lnTo>
                  <a:pt x="47" y="199"/>
                </a:lnTo>
                <a:lnTo>
                  <a:pt x="48" y="199"/>
                </a:lnTo>
                <a:lnTo>
                  <a:pt x="50" y="199"/>
                </a:lnTo>
                <a:lnTo>
                  <a:pt x="50" y="198"/>
                </a:lnTo>
                <a:lnTo>
                  <a:pt x="51" y="198"/>
                </a:lnTo>
                <a:lnTo>
                  <a:pt x="52" y="198"/>
                </a:lnTo>
                <a:lnTo>
                  <a:pt x="54" y="196"/>
                </a:lnTo>
                <a:lnTo>
                  <a:pt x="58" y="194"/>
                </a:lnTo>
                <a:lnTo>
                  <a:pt x="57" y="194"/>
                </a:lnTo>
                <a:lnTo>
                  <a:pt x="58" y="194"/>
                </a:lnTo>
                <a:lnTo>
                  <a:pt x="59" y="193"/>
                </a:lnTo>
                <a:lnTo>
                  <a:pt x="58" y="194"/>
                </a:lnTo>
                <a:lnTo>
                  <a:pt x="61" y="192"/>
                </a:lnTo>
                <a:lnTo>
                  <a:pt x="64" y="192"/>
                </a:lnTo>
                <a:lnTo>
                  <a:pt x="65" y="192"/>
                </a:lnTo>
                <a:lnTo>
                  <a:pt x="65" y="189"/>
                </a:lnTo>
                <a:lnTo>
                  <a:pt x="64" y="188"/>
                </a:lnTo>
                <a:lnTo>
                  <a:pt x="64" y="187"/>
                </a:lnTo>
                <a:lnTo>
                  <a:pt x="64" y="186"/>
                </a:lnTo>
                <a:lnTo>
                  <a:pt x="64" y="185"/>
                </a:lnTo>
                <a:lnTo>
                  <a:pt x="64" y="183"/>
                </a:lnTo>
                <a:lnTo>
                  <a:pt x="64" y="182"/>
                </a:lnTo>
                <a:lnTo>
                  <a:pt x="63" y="182"/>
                </a:lnTo>
                <a:lnTo>
                  <a:pt x="64" y="182"/>
                </a:lnTo>
                <a:lnTo>
                  <a:pt x="63" y="179"/>
                </a:lnTo>
                <a:lnTo>
                  <a:pt x="61" y="179"/>
                </a:lnTo>
                <a:lnTo>
                  <a:pt x="61" y="178"/>
                </a:lnTo>
                <a:lnTo>
                  <a:pt x="61" y="176"/>
                </a:lnTo>
                <a:lnTo>
                  <a:pt x="63" y="174"/>
                </a:lnTo>
                <a:lnTo>
                  <a:pt x="64" y="173"/>
                </a:lnTo>
                <a:lnTo>
                  <a:pt x="64" y="172"/>
                </a:lnTo>
                <a:lnTo>
                  <a:pt x="65" y="169"/>
                </a:lnTo>
                <a:lnTo>
                  <a:pt x="67" y="167"/>
                </a:lnTo>
                <a:lnTo>
                  <a:pt x="69" y="166"/>
                </a:lnTo>
                <a:lnTo>
                  <a:pt x="69" y="164"/>
                </a:lnTo>
                <a:lnTo>
                  <a:pt x="70" y="162"/>
                </a:lnTo>
                <a:lnTo>
                  <a:pt x="70" y="161"/>
                </a:lnTo>
                <a:lnTo>
                  <a:pt x="70" y="160"/>
                </a:lnTo>
                <a:lnTo>
                  <a:pt x="71" y="160"/>
                </a:lnTo>
                <a:lnTo>
                  <a:pt x="73" y="160"/>
                </a:lnTo>
                <a:lnTo>
                  <a:pt x="74" y="159"/>
                </a:lnTo>
                <a:lnTo>
                  <a:pt x="76" y="159"/>
                </a:lnTo>
                <a:lnTo>
                  <a:pt x="77" y="159"/>
                </a:lnTo>
                <a:lnTo>
                  <a:pt x="78" y="159"/>
                </a:lnTo>
                <a:lnTo>
                  <a:pt x="79" y="155"/>
                </a:lnTo>
                <a:lnTo>
                  <a:pt x="79" y="153"/>
                </a:lnTo>
                <a:lnTo>
                  <a:pt x="80" y="151"/>
                </a:lnTo>
                <a:close/>
              </a:path>
            </a:pathLst>
          </a:custGeom>
          <a:noFill/>
          <a:ln w="3175" cmpd="sng">
            <a:solidFill>
              <a:schemeClr val="bg2"/>
            </a:solidFill>
            <a:prstDash val="solid"/>
            <a:round/>
            <a:headEnd/>
            <a:tailEnd/>
          </a:ln>
        </p:spPr>
        <p:txBody>
          <a:bodyPr/>
          <a:lstStyle/>
          <a:p>
            <a:endParaRPr lang="en-US"/>
          </a:p>
        </p:txBody>
      </p:sp>
      <p:sp>
        <p:nvSpPr>
          <p:cNvPr id="34372" name="Freeform 580"/>
          <p:cNvSpPr>
            <a:spLocks/>
          </p:cNvSpPr>
          <p:nvPr/>
        </p:nvSpPr>
        <p:spPr bwMode="auto">
          <a:xfrm>
            <a:off x="4041775" y="2655888"/>
            <a:ext cx="1588" cy="1587"/>
          </a:xfrm>
          <a:custGeom>
            <a:avLst/>
            <a:gdLst>
              <a:gd name="T0" fmla="*/ 0 w 1"/>
              <a:gd name="T1" fmla="*/ 499935947 h 2"/>
              <a:gd name="T2" fmla="*/ 2147483646 w 1"/>
              <a:gd name="T3" fmla="*/ 999242648 h 2"/>
              <a:gd name="T4" fmla="*/ 2147483646 w 1"/>
              <a:gd name="T5" fmla="*/ 0 h 2"/>
              <a:gd name="T6" fmla="*/ 0 w 1"/>
              <a:gd name="T7" fmla="*/ 0 h 2"/>
              <a:gd name="T8" fmla="*/ 0 w 1"/>
              <a:gd name="T9" fmla="*/ 4999359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lnTo>
                  <a:pt x="1" y="2"/>
                </a:lnTo>
                <a:lnTo>
                  <a:pt x="1" y="0"/>
                </a:lnTo>
                <a:lnTo>
                  <a:pt x="0" y="0"/>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73" name="Freeform 581"/>
          <p:cNvSpPr>
            <a:spLocks/>
          </p:cNvSpPr>
          <p:nvPr/>
        </p:nvSpPr>
        <p:spPr bwMode="auto">
          <a:xfrm>
            <a:off x="4341813" y="2322513"/>
            <a:ext cx="303212" cy="279400"/>
          </a:xfrm>
          <a:custGeom>
            <a:avLst/>
            <a:gdLst>
              <a:gd name="T0" fmla="*/ 2147483646 w 381"/>
              <a:gd name="T1" fmla="*/ 2147483646 h 353"/>
              <a:gd name="T2" fmla="*/ 2147483646 w 381"/>
              <a:gd name="T3" fmla="*/ 2147483646 h 353"/>
              <a:gd name="T4" fmla="*/ 2147483646 w 381"/>
              <a:gd name="T5" fmla="*/ 2147483646 h 353"/>
              <a:gd name="T6" fmla="*/ 2147483646 w 381"/>
              <a:gd name="T7" fmla="*/ 2147483646 h 353"/>
              <a:gd name="T8" fmla="*/ 2147483646 w 381"/>
              <a:gd name="T9" fmla="*/ 2147483646 h 353"/>
              <a:gd name="T10" fmla="*/ 2147483646 w 381"/>
              <a:gd name="T11" fmla="*/ 2147483646 h 353"/>
              <a:gd name="T12" fmla="*/ 2147483646 w 381"/>
              <a:gd name="T13" fmla="*/ 2147483646 h 353"/>
              <a:gd name="T14" fmla="*/ 2147483646 w 381"/>
              <a:gd name="T15" fmla="*/ 2147483646 h 353"/>
              <a:gd name="T16" fmla="*/ 2147483646 w 381"/>
              <a:gd name="T17" fmla="*/ 2147483646 h 353"/>
              <a:gd name="T18" fmla="*/ 2147483646 w 381"/>
              <a:gd name="T19" fmla="*/ 2147483646 h 353"/>
              <a:gd name="T20" fmla="*/ 2147483646 w 381"/>
              <a:gd name="T21" fmla="*/ 2147483646 h 353"/>
              <a:gd name="T22" fmla="*/ 2147483646 w 381"/>
              <a:gd name="T23" fmla="*/ 2147483646 h 353"/>
              <a:gd name="T24" fmla="*/ 2147483646 w 381"/>
              <a:gd name="T25" fmla="*/ 2147483646 h 353"/>
              <a:gd name="T26" fmla="*/ 2147483646 w 381"/>
              <a:gd name="T27" fmla="*/ 2147483646 h 353"/>
              <a:gd name="T28" fmla="*/ 2147483646 w 381"/>
              <a:gd name="T29" fmla="*/ 2147483646 h 353"/>
              <a:gd name="T30" fmla="*/ 2147483646 w 381"/>
              <a:gd name="T31" fmla="*/ 2147483646 h 353"/>
              <a:gd name="T32" fmla="*/ 2147483646 w 381"/>
              <a:gd name="T33" fmla="*/ 2147483646 h 353"/>
              <a:gd name="T34" fmla="*/ 2147483646 w 381"/>
              <a:gd name="T35" fmla="*/ 2147483646 h 353"/>
              <a:gd name="T36" fmla="*/ 2147483646 w 381"/>
              <a:gd name="T37" fmla="*/ 2147483646 h 353"/>
              <a:gd name="T38" fmla="*/ 2147483646 w 381"/>
              <a:gd name="T39" fmla="*/ 2147483646 h 353"/>
              <a:gd name="T40" fmla="*/ 2147483646 w 381"/>
              <a:gd name="T41" fmla="*/ 2147483646 h 353"/>
              <a:gd name="T42" fmla="*/ 2147483646 w 381"/>
              <a:gd name="T43" fmla="*/ 2147483646 h 353"/>
              <a:gd name="T44" fmla="*/ 2147483646 w 381"/>
              <a:gd name="T45" fmla="*/ 2147483646 h 353"/>
              <a:gd name="T46" fmla="*/ 2147483646 w 381"/>
              <a:gd name="T47" fmla="*/ 2147483646 h 353"/>
              <a:gd name="T48" fmla="*/ 2147483646 w 381"/>
              <a:gd name="T49" fmla="*/ 2147483646 h 353"/>
              <a:gd name="T50" fmla="*/ 2147483646 w 381"/>
              <a:gd name="T51" fmla="*/ 2147483646 h 353"/>
              <a:gd name="T52" fmla="*/ 2147483646 w 381"/>
              <a:gd name="T53" fmla="*/ 2147483646 h 353"/>
              <a:gd name="T54" fmla="*/ 2147483646 w 381"/>
              <a:gd name="T55" fmla="*/ 2147483646 h 353"/>
              <a:gd name="T56" fmla="*/ 2147483646 w 381"/>
              <a:gd name="T57" fmla="*/ 2147483646 h 353"/>
              <a:gd name="T58" fmla="*/ 2147483646 w 381"/>
              <a:gd name="T59" fmla="*/ 2147483646 h 353"/>
              <a:gd name="T60" fmla="*/ 2147483646 w 381"/>
              <a:gd name="T61" fmla="*/ 2147483646 h 353"/>
              <a:gd name="T62" fmla="*/ 2147483646 w 381"/>
              <a:gd name="T63" fmla="*/ 2147483646 h 353"/>
              <a:gd name="T64" fmla="*/ 2147483646 w 381"/>
              <a:gd name="T65" fmla="*/ 2147483646 h 353"/>
              <a:gd name="T66" fmla="*/ 2147483646 w 381"/>
              <a:gd name="T67" fmla="*/ 2147483646 h 353"/>
              <a:gd name="T68" fmla="*/ 2147483646 w 381"/>
              <a:gd name="T69" fmla="*/ 2147483646 h 353"/>
              <a:gd name="T70" fmla="*/ 2147483646 w 381"/>
              <a:gd name="T71" fmla="*/ 2147483646 h 353"/>
              <a:gd name="T72" fmla="*/ 2147483646 w 381"/>
              <a:gd name="T73" fmla="*/ 2147483646 h 353"/>
              <a:gd name="T74" fmla="*/ 2147483646 w 381"/>
              <a:gd name="T75" fmla="*/ 2147483646 h 353"/>
              <a:gd name="T76" fmla="*/ 2147483646 w 381"/>
              <a:gd name="T77" fmla="*/ 2147483646 h 353"/>
              <a:gd name="T78" fmla="*/ 2147483646 w 381"/>
              <a:gd name="T79" fmla="*/ 2147483646 h 353"/>
              <a:gd name="T80" fmla="*/ 2147483646 w 381"/>
              <a:gd name="T81" fmla="*/ 2147483646 h 353"/>
              <a:gd name="T82" fmla="*/ 2147483646 w 381"/>
              <a:gd name="T83" fmla="*/ 2147483646 h 353"/>
              <a:gd name="T84" fmla="*/ 2147483646 w 381"/>
              <a:gd name="T85" fmla="*/ 2147483646 h 353"/>
              <a:gd name="T86" fmla="*/ 2147483646 w 381"/>
              <a:gd name="T87" fmla="*/ 2147483646 h 353"/>
              <a:gd name="T88" fmla="*/ 2147483646 w 381"/>
              <a:gd name="T89" fmla="*/ 2147483646 h 353"/>
              <a:gd name="T90" fmla="*/ 2147483646 w 381"/>
              <a:gd name="T91" fmla="*/ 2147483646 h 353"/>
              <a:gd name="T92" fmla="*/ 2147483646 w 381"/>
              <a:gd name="T93" fmla="*/ 2147483646 h 353"/>
              <a:gd name="T94" fmla="*/ 2147483646 w 381"/>
              <a:gd name="T95" fmla="*/ 2147483646 h 353"/>
              <a:gd name="T96" fmla="*/ 2147483646 w 381"/>
              <a:gd name="T97" fmla="*/ 2147483646 h 353"/>
              <a:gd name="T98" fmla="*/ 2147483646 w 381"/>
              <a:gd name="T99" fmla="*/ 2147483646 h 353"/>
              <a:gd name="T100" fmla="*/ 2147483646 w 381"/>
              <a:gd name="T101" fmla="*/ 2147483646 h 353"/>
              <a:gd name="T102" fmla="*/ 2147483646 w 381"/>
              <a:gd name="T103" fmla="*/ 2147483646 h 353"/>
              <a:gd name="T104" fmla="*/ 2147483646 w 381"/>
              <a:gd name="T105" fmla="*/ 2147483646 h 353"/>
              <a:gd name="T106" fmla="*/ 2147483646 w 381"/>
              <a:gd name="T107" fmla="*/ 2147483646 h 353"/>
              <a:gd name="T108" fmla="*/ 2147483646 w 381"/>
              <a:gd name="T109" fmla="*/ 2147483646 h 353"/>
              <a:gd name="T110" fmla="*/ 2147483646 w 381"/>
              <a:gd name="T111" fmla="*/ 2147483646 h 353"/>
              <a:gd name="T112" fmla="*/ 2147483646 w 381"/>
              <a:gd name="T113" fmla="*/ 2147483646 h 353"/>
              <a:gd name="T114" fmla="*/ 2147483646 w 381"/>
              <a:gd name="T115" fmla="*/ 2147483646 h 353"/>
              <a:gd name="T116" fmla="*/ 2147483646 w 381"/>
              <a:gd name="T117" fmla="*/ 2147483646 h 3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1" h="353">
                <a:moveTo>
                  <a:pt x="159" y="1"/>
                </a:moveTo>
                <a:lnTo>
                  <a:pt x="161" y="0"/>
                </a:lnTo>
                <a:lnTo>
                  <a:pt x="165" y="0"/>
                </a:lnTo>
                <a:lnTo>
                  <a:pt x="167" y="1"/>
                </a:lnTo>
                <a:lnTo>
                  <a:pt x="168" y="1"/>
                </a:lnTo>
                <a:lnTo>
                  <a:pt x="165" y="4"/>
                </a:lnTo>
                <a:lnTo>
                  <a:pt x="166" y="5"/>
                </a:lnTo>
                <a:lnTo>
                  <a:pt x="167" y="7"/>
                </a:lnTo>
                <a:lnTo>
                  <a:pt x="169" y="8"/>
                </a:lnTo>
                <a:lnTo>
                  <a:pt x="169" y="10"/>
                </a:lnTo>
                <a:lnTo>
                  <a:pt x="168" y="11"/>
                </a:lnTo>
                <a:lnTo>
                  <a:pt x="170" y="13"/>
                </a:lnTo>
                <a:lnTo>
                  <a:pt x="173" y="16"/>
                </a:lnTo>
                <a:lnTo>
                  <a:pt x="179" y="18"/>
                </a:lnTo>
                <a:lnTo>
                  <a:pt x="182" y="18"/>
                </a:lnTo>
                <a:lnTo>
                  <a:pt x="185" y="19"/>
                </a:lnTo>
                <a:lnTo>
                  <a:pt x="188" y="19"/>
                </a:lnTo>
                <a:lnTo>
                  <a:pt x="191" y="19"/>
                </a:lnTo>
                <a:lnTo>
                  <a:pt x="197" y="20"/>
                </a:lnTo>
                <a:lnTo>
                  <a:pt x="199" y="21"/>
                </a:lnTo>
                <a:lnTo>
                  <a:pt x="204" y="21"/>
                </a:lnTo>
                <a:lnTo>
                  <a:pt x="206" y="21"/>
                </a:lnTo>
                <a:lnTo>
                  <a:pt x="208" y="21"/>
                </a:lnTo>
                <a:lnTo>
                  <a:pt x="210" y="21"/>
                </a:lnTo>
                <a:lnTo>
                  <a:pt x="211" y="21"/>
                </a:lnTo>
                <a:lnTo>
                  <a:pt x="212" y="21"/>
                </a:lnTo>
                <a:lnTo>
                  <a:pt x="212" y="23"/>
                </a:lnTo>
                <a:lnTo>
                  <a:pt x="212" y="25"/>
                </a:lnTo>
                <a:lnTo>
                  <a:pt x="211" y="26"/>
                </a:lnTo>
                <a:lnTo>
                  <a:pt x="210" y="27"/>
                </a:lnTo>
                <a:lnTo>
                  <a:pt x="207" y="29"/>
                </a:lnTo>
                <a:lnTo>
                  <a:pt x="207" y="31"/>
                </a:lnTo>
                <a:lnTo>
                  <a:pt x="204" y="32"/>
                </a:lnTo>
                <a:lnTo>
                  <a:pt x="204" y="33"/>
                </a:lnTo>
                <a:lnTo>
                  <a:pt x="205" y="35"/>
                </a:lnTo>
                <a:lnTo>
                  <a:pt x="207" y="35"/>
                </a:lnTo>
                <a:lnTo>
                  <a:pt x="208" y="35"/>
                </a:lnTo>
                <a:lnTo>
                  <a:pt x="210" y="36"/>
                </a:lnTo>
                <a:lnTo>
                  <a:pt x="211" y="37"/>
                </a:lnTo>
                <a:lnTo>
                  <a:pt x="212" y="38"/>
                </a:lnTo>
                <a:lnTo>
                  <a:pt x="211" y="39"/>
                </a:lnTo>
                <a:lnTo>
                  <a:pt x="207" y="42"/>
                </a:lnTo>
                <a:lnTo>
                  <a:pt x="208" y="43"/>
                </a:lnTo>
                <a:lnTo>
                  <a:pt x="211" y="43"/>
                </a:lnTo>
                <a:lnTo>
                  <a:pt x="213" y="45"/>
                </a:lnTo>
                <a:lnTo>
                  <a:pt x="213" y="46"/>
                </a:lnTo>
                <a:lnTo>
                  <a:pt x="211" y="48"/>
                </a:lnTo>
                <a:lnTo>
                  <a:pt x="212" y="50"/>
                </a:lnTo>
                <a:lnTo>
                  <a:pt x="215" y="51"/>
                </a:lnTo>
                <a:lnTo>
                  <a:pt x="217" y="52"/>
                </a:lnTo>
                <a:lnTo>
                  <a:pt x="219" y="52"/>
                </a:lnTo>
                <a:lnTo>
                  <a:pt x="221" y="56"/>
                </a:lnTo>
                <a:lnTo>
                  <a:pt x="221" y="57"/>
                </a:lnTo>
                <a:lnTo>
                  <a:pt x="220" y="58"/>
                </a:lnTo>
                <a:lnTo>
                  <a:pt x="219" y="59"/>
                </a:lnTo>
                <a:lnTo>
                  <a:pt x="217" y="58"/>
                </a:lnTo>
                <a:lnTo>
                  <a:pt x="215" y="58"/>
                </a:lnTo>
                <a:lnTo>
                  <a:pt x="215" y="57"/>
                </a:lnTo>
                <a:lnTo>
                  <a:pt x="218" y="57"/>
                </a:lnTo>
                <a:lnTo>
                  <a:pt x="217" y="56"/>
                </a:lnTo>
                <a:lnTo>
                  <a:pt x="214" y="52"/>
                </a:lnTo>
                <a:lnTo>
                  <a:pt x="213" y="52"/>
                </a:lnTo>
                <a:lnTo>
                  <a:pt x="213" y="51"/>
                </a:lnTo>
                <a:lnTo>
                  <a:pt x="212" y="50"/>
                </a:lnTo>
                <a:lnTo>
                  <a:pt x="211" y="50"/>
                </a:lnTo>
                <a:lnTo>
                  <a:pt x="210" y="51"/>
                </a:lnTo>
                <a:lnTo>
                  <a:pt x="211" y="52"/>
                </a:lnTo>
                <a:lnTo>
                  <a:pt x="210" y="52"/>
                </a:lnTo>
                <a:lnTo>
                  <a:pt x="210" y="53"/>
                </a:lnTo>
                <a:lnTo>
                  <a:pt x="208" y="52"/>
                </a:lnTo>
                <a:lnTo>
                  <a:pt x="207" y="52"/>
                </a:lnTo>
                <a:lnTo>
                  <a:pt x="206" y="53"/>
                </a:lnTo>
                <a:lnTo>
                  <a:pt x="205" y="52"/>
                </a:lnTo>
                <a:lnTo>
                  <a:pt x="201" y="52"/>
                </a:lnTo>
                <a:lnTo>
                  <a:pt x="200" y="51"/>
                </a:lnTo>
                <a:lnTo>
                  <a:pt x="197" y="52"/>
                </a:lnTo>
                <a:lnTo>
                  <a:pt x="195" y="53"/>
                </a:lnTo>
                <a:lnTo>
                  <a:pt x="199" y="53"/>
                </a:lnTo>
                <a:lnTo>
                  <a:pt x="197" y="55"/>
                </a:lnTo>
                <a:lnTo>
                  <a:pt x="197" y="56"/>
                </a:lnTo>
                <a:lnTo>
                  <a:pt x="195" y="56"/>
                </a:lnTo>
                <a:lnTo>
                  <a:pt x="193" y="57"/>
                </a:lnTo>
                <a:lnTo>
                  <a:pt x="187" y="59"/>
                </a:lnTo>
                <a:lnTo>
                  <a:pt x="182" y="62"/>
                </a:lnTo>
                <a:lnTo>
                  <a:pt x="178" y="64"/>
                </a:lnTo>
                <a:lnTo>
                  <a:pt x="176" y="64"/>
                </a:lnTo>
                <a:lnTo>
                  <a:pt x="176" y="63"/>
                </a:lnTo>
                <a:lnTo>
                  <a:pt x="178" y="63"/>
                </a:lnTo>
                <a:lnTo>
                  <a:pt x="179" y="62"/>
                </a:lnTo>
                <a:lnTo>
                  <a:pt x="180" y="61"/>
                </a:lnTo>
                <a:lnTo>
                  <a:pt x="179" y="59"/>
                </a:lnTo>
                <a:lnTo>
                  <a:pt x="179" y="61"/>
                </a:lnTo>
                <a:lnTo>
                  <a:pt x="178" y="61"/>
                </a:lnTo>
                <a:lnTo>
                  <a:pt x="176" y="61"/>
                </a:lnTo>
                <a:lnTo>
                  <a:pt x="174" y="62"/>
                </a:lnTo>
                <a:lnTo>
                  <a:pt x="173" y="62"/>
                </a:lnTo>
                <a:lnTo>
                  <a:pt x="172" y="63"/>
                </a:lnTo>
                <a:lnTo>
                  <a:pt x="170" y="69"/>
                </a:lnTo>
                <a:lnTo>
                  <a:pt x="170" y="70"/>
                </a:lnTo>
                <a:lnTo>
                  <a:pt x="172" y="72"/>
                </a:lnTo>
                <a:lnTo>
                  <a:pt x="173" y="72"/>
                </a:lnTo>
                <a:lnTo>
                  <a:pt x="174" y="75"/>
                </a:lnTo>
                <a:lnTo>
                  <a:pt x="174" y="77"/>
                </a:lnTo>
                <a:lnTo>
                  <a:pt x="175" y="77"/>
                </a:lnTo>
                <a:lnTo>
                  <a:pt x="176" y="78"/>
                </a:lnTo>
                <a:lnTo>
                  <a:pt x="178" y="78"/>
                </a:lnTo>
                <a:lnTo>
                  <a:pt x="178" y="80"/>
                </a:lnTo>
                <a:lnTo>
                  <a:pt x="180" y="81"/>
                </a:lnTo>
                <a:lnTo>
                  <a:pt x="180" y="82"/>
                </a:lnTo>
                <a:lnTo>
                  <a:pt x="180" y="83"/>
                </a:lnTo>
                <a:lnTo>
                  <a:pt x="180" y="85"/>
                </a:lnTo>
                <a:lnTo>
                  <a:pt x="180" y="87"/>
                </a:lnTo>
                <a:lnTo>
                  <a:pt x="179" y="87"/>
                </a:lnTo>
                <a:lnTo>
                  <a:pt x="179" y="85"/>
                </a:lnTo>
                <a:lnTo>
                  <a:pt x="178" y="85"/>
                </a:lnTo>
                <a:lnTo>
                  <a:pt x="178" y="87"/>
                </a:lnTo>
                <a:lnTo>
                  <a:pt x="176" y="88"/>
                </a:lnTo>
                <a:lnTo>
                  <a:pt x="175" y="87"/>
                </a:lnTo>
                <a:lnTo>
                  <a:pt x="172" y="87"/>
                </a:lnTo>
                <a:lnTo>
                  <a:pt x="173" y="88"/>
                </a:lnTo>
                <a:lnTo>
                  <a:pt x="173" y="90"/>
                </a:lnTo>
                <a:lnTo>
                  <a:pt x="172" y="90"/>
                </a:lnTo>
                <a:lnTo>
                  <a:pt x="172" y="93"/>
                </a:lnTo>
                <a:lnTo>
                  <a:pt x="172" y="94"/>
                </a:lnTo>
                <a:lnTo>
                  <a:pt x="173" y="95"/>
                </a:lnTo>
                <a:lnTo>
                  <a:pt x="174" y="96"/>
                </a:lnTo>
                <a:lnTo>
                  <a:pt x="174" y="97"/>
                </a:lnTo>
                <a:lnTo>
                  <a:pt x="174" y="100"/>
                </a:lnTo>
                <a:lnTo>
                  <a:pt x="174" y="101"/>
                </a:lnTo>
                <a:lnTo>
                  <a:pt x="175" y="102"/>
                </a:lnTo>
                <a:lnTo>
                  <a:pt x="175" y="104"/>
                </a:lnTo>
                <a:lnTo>
                  <a:pt x="176" y="106"/>
                </a:lnTo>
                <a:lnTo>
                  <a:pt x="179" y="110"/>
                </a:lnTo>
                <a:lnTo>
                  <a:pt x="180" y="113"/>
                </a:lnTo>
                <a:lnTo>
                  <a:pt x="188" y="119"/>
                </a:lnTo>
                <a:lnTo>
                  <a:pt x="192" y="120"/>
                </a:lnTo>
                <a:lnTo>
                  <a:pt x="195" y="122"/>
                </a:lnTo>
                <a:lnTo>
                  <a:pt x="198" y="125"/>
                </a:lnTo>
                <a:lnTo>
                  <a:pt x="200" y="126"/>
                </a:lnTo>
                <a:lnTo>
                  <a:pt x="202" y="128"/>
                </a:lnTo>
                <a:lnTo>
                  <a:pt x="208" y="132"/>
                </a:lnTo>
                <a:lnTo>
                  <a:pt x="212" y="133"/>
                </a:lnTo>
                <a:lnTo>
                  <a:pt x="213" y="133"/>
                </a:lnTo>
                <a:lnTo>
                  <a:pt x="214" y="133"/>
                </a:lnTo>
                <a:lnTo>
                  <a:pt x="215" y="134"/>
                </a:lnTo>
                <a:lnTo>
                  <a:pt x="218" y="136"/>
                </a:lnTo>
                <a:lnTo>
                  <a:pt x="219" y="138"/>
                </a:lnTo>
                <a:lnTo>
                  <a:pt x="219" y="140"/>
                </a:lnTo>
                <a:lnTo>
                  <a:pt x="220" y="142"/>
                </a:lnTo>
                <a:lnTo>
                  <a:pt x="221" y="146"/>
                </a:lnTo>
                <a:lnTo>
                  <a:pt x="224" y="148"/>
                </a:lnTo>
                <a:lnTo>
                  <a:pt x="225" y="152"/>
                </a:lnTo>
                <a:lnTo>
                  <a:pt x="227" y="155"/>
                </a:lnTo>
                <a:lnTo>
                  <a:pt x="227" y="157"/>
                </a:lnTo>
                <a:lnTo>
                  <a:pt x="230" y="160"/>
                </a:lnTo>
                <a:lnTo>
                  <a:pt x="230" y="162"/>
                </a:lnTo>
                <a:lnTo>
                  <a:pt x="231" y="166"/>
                </a:lnTo>
                <a:lnTo>
                  <a:pt x="233" y="170"/>
                </a:lnTo>
                <a:lnTo>
                  <a:pt x="237" y="174"/>
                </a:lnTo>
                <a:lnTo>
                  <a:pt x="240" y="178"/>
                </a:lnTo>
                <a:lnTo>
                  <a:pt x="243" y="180"/>
                </a:lnTo>
                <a:lnTo>
                  <a:pt x="247" y="183"/>
                </a:lnTo>
                <a:lnTo>
                  <a:pt x="251" y="186"/>
                </a:lnTo>
                <a:lnTo>
                  <a:pt x="256" y="187"/>
                </a:lnTo>
                <a:lnTo>
                  <a:pt x="256" y="189"/>
                </a:lnTo>
                <a:lnTo>
                  <a:pt x="256" y="191"/>
                </a:lnTo>
                <a:lnTo>
                  <a:pt x="257" y="192"/>
                </a:lnTo>
                <a:lnTo>
                  <a:pt x="259" y="192"/>
                </a:lnTo>
                <a:lnTo>
                  <a:pt x="262" y="193"/>
                </a:lnTo>
                <a:lnTo>
                  <a:pt x="264" y="194"/>
                </a:lnTo>
                <a:lnTo>
                  <a:pt x="270" y="197"/>
                </a:lnTo>
                <a:lnTo>
                  <a:pt x="272" y="198"/>
                </a:lnTo>
                <a:lnTo>
                  <a:pt x="276" y="198"/>
                </a:lnTo>
                <a:lnTo>
                  <a:pt x="278" y="197"/>
                </a:lnTo>
                <a:lnTo>
                  <a:pt x="281" y="198"/>
                </a:lnTo>
                <a:lnTo>
                  <a:pt x="285" y="197"/>
                </a:lnTo>
                <a:lnTo>
                  <a:pt x="288" y="197"/>
                </a:lnTo>
                <a:lnTo>
                  <a:pt x="298" y="197"/>
                </a:lnTo>
                <a:lnTo>
                  <a:pt x="300" y="197"/>
                </a:lnTo>
                <a:lnTo>
                  <a:pt x="302" y="198"/>
                </a:lnTo>
                <a:lnTo>
                  <a:pt x="302" y="199"/>
                </a:lnTo>
                <a:lnTo>
                  <a:pt x="303" y="202"/>
                </a:lnTo>
                <a:lnTo>
                  <a:pt x="303" y="203"/>
                </a:lnTo>
                <a:lnTo>
                  <a:pt x="303" y="204"/>
                </a:lnTo>
                <a:lnTo>
                  <a:pt x="300" y="206"/>
                </a:lnTo>
                <a:lnTo>
                  <a:pt x="297" y="208"/>
                </a:lnTo>
                <a:lnTo>
                  <a:pt x="295" y="209"/>
                </a:lnTo>
                <a:lnTo>
                  <a:pt x="295" y="211"/>
                </a:lnTo>
                <a:lnTo>
                  <a:pt x="295" y="213"/>
                </a:lnTo>
                <a:lnTo>
                  <a:pt x="296" y="215"/>
                </a:lnTo>
                <a:lnTo>
                  <a:pt x="298" y="217"/>
                </a:lnTo>
                <a:lnTo>
                  <a:pt x="302" y="218"/>
                </a:lnTo>
                <a:lnTo>
                  <a:pt x="306" y="219"/>
                </a:lnTo>
                <a:lnTo>
                  <a:pt x="308" y="221"/>
                </a:lnTo>
                <a:lnTo>
                  <a:pt x="311" y="222"/>
                </a:lnTo>
                <a:lnTo>
                  <a:pt x="313" y="223"/>
                </a:lnTo>
                <a:lnTo>
                  <a:pt x="315" y="224"/>
                </a:lnTo>
                <a:lnTo>
                  <a:pt x="319" y="225"/>
                </a:lnTo>
                <a:lnTo>
                  <a:pt x="321" y="225"/>
                </a:lnTo>
                <a:lnTo>
                  <a:pt x="322" y="226"/>
                </a:lnTo>
                <a:lnTo>
                  <a:pt x="332" y="229"/>
                </a:lnTo>
                <a:lnTo>
                  <a:pt x="334" y="230"/>
                </a:lnTo>
                <a:lnTo>
                  <a:pt x="335" y="231"/>
                </a:lnTo>
                <a:lnTo>
                  <a:pt x="336" y="232"/>
                </a:lnTo>
                <a:lnTo>
                  <a:pt x="338" y="234"/>
                </a:lnTo>
                <a:lnTo>
                  <a:pt x="339" y="234"/>
                </a:lnTo>
                <a:lnTo>
                  <a:pt x="341" y="235"/>
                </a:lnTo>
                <a:lnTo>
                  <a:pt x="343" y="236"/>
                </a:lnTo>
                <a:lnTo>
                  <a:pt x="345" y="238"/>
                </a:lnTo>
                <a:lnTo>
                  <a:pt x="346" y="238"/>
                </a:lnTo>
                <a:lnTo>
                  <a:pt x="347" y="240"/>
                </a:lnTo>
                <a:lnTo>
                  <a:pt x="348" y="241"/>
                </a:lnTo>
                <a:lnTo>
                  <a:pt x="351" y="241"/>
                </a:lnTo>
                <a:lnTo>
                  <a:pt x="353" y="242"/>
                </a:lnTo>
                <a:lnTo>
                  <a:pt x="354" y="242"/>
                </a:lnTo>
                <a:lnTo>
                  <a:pt x="357" y="244"/>
                </a:lnTo>
                <a:lnTo>
                  <a:pt x="359" y="244"/>
                </a:lnTo>
                <a:lnTo>
                  <a:pt x="361" y="245"/>
                </a:lnTo>
                <a:lnTo>
                  <a:pt x="361" y="247"/>
                </a:lnTo>
                <a:lnTo>
                  <a:pt x="364" y="247"/>
                </a:lnTo>
                <a:lnTo>
                  <a:pt x="365" y="248"/>
                </a:lnTo>
                <a:lnTo>
                  <a:pt x="366" y="249"/>
                </a:lnTo>
                <a:lnTo>
                  <a:pt x="368" y="251"/>
                </a:lnTo>
                <a:lnTo>
                  <a:pt x="371" y="253"/>
                </a:lnTo>
                <a:lnTo>
                  <a:pt x="374" y="256"/>
                </a:lnTo>
                <a:lnTo>
                  <a:pt x="377" y="258"/>
                </a:lnTo>
                <a:lnTo>
                  <a:pt x="379" y="260"/>
                </a:lnTo>
                <a:lnTo>
                  <a:pt x="379" y="261"/>
                </a:lnTo>
                <a:lnTo>
                  <a:pt x="379" y="263"/>
                </a:lnTo>
                <a:lnTo>
                  <a:pt x="380" y="264"/>
                </a:lnTo>
                <a:lnTo>
                  <a:pt x="381" y="266"/>
                </a:lnTo>
                <a:lnTo>
                  <a:pt x="381" y="267"/>
                </a:lnTo>
                <a:lnTo>
                  <a:pt x="379" y="269"/>
                </a:lnTo>
                <a:lnTo>
                  <a:pt x="379" y="272"/>
                </a:lnTo>
                <a:lnTo>
                  <a:pt x="378" y="275"/>
                </a:lnTo>
                <a:lnTo>
                  <a:pt x="379" y="276"/>
                </a:lnTo>
                <a:lnTo>
                  <a:pt x="379" y="279"/>
                </a:lnTo>
                <a:lnTo>
                  <a:pt x="378" y="280"/>
                </a:lnTo>
                <a:lnTo>
                  <a:pt x="377" y="280"/>
                </a:lnTo>
                <a:lnTo>
                  <a:pt x="375" y="280"/>
                </a:lnTo>
                <a:lnTo>
                  <a:pt x="373" y="277"/>
                </a:lnTo>
                <a:lnTo>
                  <a:pt x="372" y="277"/>
                </a:lnTo>
                <a:lnTo>
                  <a:pt x="370" y="276"/>
                </a:lnTo>
                <a:lnTo>
                  <a:pt x="368" y="274"/>
                </a:lnTo>
                <a:lnTo>
                  <a:pt x="367" y="273"/>
                </a:lnTo>
                <a:lnTo>
                  <a:pt x="365" y="273"/>
                </a:lnTo>
                <a:lnTo>
                  <a:pt x="365" y="272"/>
                </a:lnTo>
                <a:lnTo>
                  <a:pt x="365" y="270"/>
                </a:lnTo>
                <a:lnTo>
                  <a:pt x="366" y="270"/>
                </a:lnTo>
                <a:lnTo>
                  <a:pt x="365" y="269"/>
                </a:lnTo>
                <a:lnTo>
                  <a:pt x="365" y="268"/>
                </a:lnTo>
                <a:lnTo>
                  <a:pt x="366" y="268"/>
                </a:lnTo>
                <a:lnTo>
                  <a:pt x="366" y="267"/>
                </a:lnTo>
                <a:lnTo>
                  <a:pt x="364" y="266"/>
                </a:lnTo>
                <a:lnTo>
                  <a:pt x="362" y="264"/>
                </a:lnTo>
                <a:lnTo>
                  <a:pt x="362" y="263"/>
                </a:lnTo>
                <a:lnTo>
                  <a:pt x="361" y="262"/>
                </a:lnTo>
                <a:lnTo>
                  <a:pt x="362" y="262"/>
                </a:lnTo>
                <a:lnTo>
                  <a:pt x="359" y="260"/>
                </a:lnTo>
                <a:lnTo>
                  <a:pt x="355" y="260"/>
                </a:lnTo>
                <a:lnTo>
                  <a:pt x="348" y="260"/>
                </a:lnTo>
                <a:lnTo>
                  <a:pt x="348" y="258"/>
                </a:lnTo>
                <a:lnTo>
                  <a:pt x="343" y="257"/>
                </a:lnTo>
                <a:lnTo>
                  <a:pt x="342" y="256"/>
                </a:lnTo>
                <a:lnTo>
                  <a:pt x="340" y="256"/>
                </a:lnTo>
                <a:lnTo>
                  <a:pt x="339" y="255"/>
                </a:lnTo>
                <a:lnTo>
                  <a:pt x="340" y="255"/>
                </a:lnTo>
                <a:lnTo>
                  <a:pt x="340" y="254"/>
                </a:lnTo>
                <a:lnTo>
                  <a:pt x="342" y="254"/>
                </a:lnTo>
                <a:lnTo>
                  <a:pt x="342" y="253"/>
                </a:lnTo>
                <a:lnTo>
                  <a:pt x="341" y="253"/>
                </a:lnTo>
                <a:lnTo>
                  <a:pt x="340" y="253"/>
                </a:lnTo>
                <a:lnTo>
                  <a:pt x="339" y="253"/>
                </a:lnTo>
                <a:lnTo>
                  <a:pt x="338" y="251"/>
                </a:lnTo>
                <a:lnTo>
                  <a:pt x="336" y="251"/>
                </a:lnTo>
                <a:lnTo>
                  <a:pt x="335" y="251"/>
                </a:lnTo>
                <a:lnTo>
                  <a:pt x="332" y="253"/>
                </a:lnTo>
                <a:lnTo>
                  <a:pt x="330" y="254"/>
                </a:lnTo>
                <a:lnTo>
                  <a:pt x="329" y="256"/>
                </a:lnTo>
                <a:lnTo>
                  <a:pt x="328" y="258"/>
                </a:lnTo>
                <a:lnTo>
                  <a:pt x="327" y="260"/>
                </a:lnTo>
                <a:lnTo>
                  <a:pt x="326" y="261"/>
                </a:lnTo>
                <a:lnTo>
                  <a:pt x="326" y="263"/>
                </a:lnTo>
                <a:lnTo>
                  <a:pt x="325" y="266"/>
                </a:lnTo>
                <a:lnTo>
                  <a:pt x="322" y="269"/>
                </a:lnTo>
                <a:lnTo>
                  <a:pt x="322" y="270"/>
                </a:lnTo>
                <a:lnTo>
                  <a:pt x="322" y="272"/>
                </a:lnTo>
                <a:lnTo>
                  <a:pt x="322" y="273"/>
                </a:lnTo>
                <a:lnTo>
                  <a:pt x="322" y="274"/>
                </a:lnTo>
                <a:lnTo>
                  <a:pt x="321" y="275"/>
                </a:lnTo>
                <a:lnTo>
                  <a:pt x="321" y="276"/>
                </a:lnTo>
                <a:lnTo>
                  <a:pt x="320" y="277"/>
                </a:lnTo>
                <a:lnTo>
                  <a:pt x="319" y="280"/>
                </a:lnTo>
                <a:lnTo>
                  <a:pt x="319" y="282"/>
                </a:lnTo>
                <a:lnTo>
                  <a:pt x="320" y="283"/>
                </a:lnTo>
                <a:lnTo>
                  <a:pt x="319" y="285"/>
                </a:lnTo>
                <a:lnTo>
                  <a:pt x="320" y="286"/>
                </a:lnTo>
                <a:lnTo>
                  <a:pt x="322" y="287"/>
                </a:lnTo>
                <a:lnTo>
                  <a:pt x="323" y="287"/>
                </a:lnTo>
                <a:lnTo>
                  <a:pt x="327" y="287"/>
                </a:lnTo>
                <a:lnTo>
                  <a:pt x="329" y="289"/>
                </a:lnTo>
                <a:lnTo>
                  <a:pt x="332" y="290"/>
                </a:lnTo>
                <a:lnTo>
                  <a:pt x="335" y="293"/>
                </a:lnTo>
                <a:lnTo>
                  <a:pt x="339" y="295"/>
                </a:lnTo>
                <a:lnTo>
                  <a:pt x="340" y="295"/>
                </a:lnTo>
                <a:lnTo>
                  <a:pt x="340" y="296"/>
                </a:lnTo>
                <a:lnTo>
                  <a:pt x="339" y="307"/>
                </a:lnTo>
                <a:lnTo>
                  <a:pt x="340" y="307"/>
                </a:lnTo>
                <a:lnTo>
                  <a:pt x="341" y="309"/>
                </a:lnTo>
                <a:lnTo>
                  <a:pt x="342" y="309"/>
                </a:lnTo>
                <a:lnTo>
                  <a:pt x="341" y="311"/>
                </a:lnTo>
                <a:lnTo>
                  <a:pt x="339" y="314"/>
                </a:lnTo>
                <a:lnTo>
                  <a:pt x="339" y="315"/>
                </a:lnTo>
                <a:lnTo>
                  <a:pt x="338" y="314"/>
                </a:lnTo>
                <a:lnTo>
                  <a:pt x="336" y="314"/>
                </a:lnTo>
                <a:lnTo>
                  <a:pt x="335" y="314"/>
                </a:lnTo>
                <a:lnTo>
                  <a:pt x="332" y="314"/>
                </a:lnTo>
                <a:lnTo>
                  <a:pt x="328" y="317"/>
                </a:lnTo>
                <a:lnTo>
                  <a:pt x="326" y="317"/>
                </a:lnTo>
                <a:lnTo>
                  <a:pt x="325" y="318"/>
                </a:lnTo>
                <a:lnTo>
                  <a:pt x="325" y="320"/>
                </a:lnTo>
                <a:lnTo>
                  <a:pt x="322" y="321"/>
                </a:lnTo>
                <a:lnTo>
                  <a:pt x="322" y="324"/>
                </a:lnTo>
                <a:lnTo>
                  <a:pt x="323" y="327"/>
                </a:lnTo>
                <a:lnTo>
                  <a:pt x="325" y="328"/>
                </a:lnTo>
                <a:lnTo>
                  <a:pt x="325" y="332"/>
                </a:lnTo>
                <a:lnTo>
                  <a:pt x="325" y="333"/>
                </a:lnTo>
                <a:lnTo>
                  <a:pt x="322" y="336"/>
                </a:lnTo>
                <a:lnTo>
                  <a:pt x="321" y="337"/>
                </a:lnTo>
                <a:lnTo>
                  <a:pt x="317" y="338"/>
                </a:lnTo>
                <a:lnTo>
                  <a:pt x="316" y="338"/>
                </a:lnTo>
                <a:lnTo>
                  <a:pt x="314" y="341"/>
                </a:lnTo>
                <a:lnTo>
                  <a:pt x="313" y="343"/>
                </a:lnTo>
                <a:lnTo>
                  <a:pt x="313" y="344"/>
                </a:lnTo>
                <a:lnTo>
                  <a:pt x="313" y="346"/>
                </a:lnTo>
                <a:lnTo>
                  <a:pt x="311" y="347"/>
                </a:lnTo>
                <a:lnTo>
                  <a:pt x="310" y="351"/>
                </a:lnTo>
                <a:lnTo>
                  <a:pt x="309" y="352"/>
                </a:lnTo>
                <a:lnTo>
                  <a:pt x="306" y="353"/>
                </a:lnTo>
                <a:lnTo>
                  <a:pt x="300" y="353"/>
                </a:lnTo>
                <a:lnTo>
                  <a:pt x="298" y="352"/>
                </a:lnTo>
                <a:lnTo>
                  <a:pt x="296" y="351"/>
                </a:lnTo>
                <a:lnTo>
                  <a:pt x="296" y="350"/>
                </a:lnTo>
                <a:lnTo>
                  <a:pt x="295" y="349"/>
                </a:lnTo>
                <a:lnTo>
                  <a:pt x="295" y="347"/>
                </a:lnTo>
                <a:lnTo>
                  <a:pt x="296" y="346"/>
                </a:lnTo>
                <a:lnTo>
                  <a:pt x="295" y="345"/>
                </a:lnTo>
                <a:lnTo>
                  <a:pt x="295" y="344"/>
                </a:lnTo>
                <a:lnTo>
                  <a:pt x="295" y="341"/>
                </a:lnTo>
                <a:lnTo>
                  <a:pt x="296" y="340"/>
                </a:lnTo>
                <a:lnTo>
                  <a:pt x="296" y="341"/>
                </a:lnTo>
                <a:lnTo>
                  <a:pt x="298" y="340"/>
                </a:lnTo>
                <a:lnTo>
                  <a:pt x="300" y="339"/>
                </a:lnTo>
                <a:lnTo>
                  <a:pt x="301" y="338"/>
                </a:lnTo>
                <a:lnTo>
                  <a:pt x="302" y="334"/>
                </a:lnTo>
                <a:lnTo>
                  <a:pt x="303" y="332"/>
                </a:lnTo>
                <a:lnTo>
                  <a:pt x="303" y="330"/>
                </a:lnTo>
                <a:lnTo>
                  <a:pt x="303" y="328"/>
                </a:lnTo>
                <a:lnTo>
                  <a:pt x="300" y="326"/>
                </a:lnTo>
                <a:lnTo>
                  <a:pt x="301" y="324"/>
                </a:lnTo>
                <a:lnTo>
                  <a:pt x="303" y="324"/>
                </a:lnTo>
                <a:lnTo>
                  <a:pt x="304" y="322"/>
                </a:lnTo>
                <a:lnTo>
                  <a:pt x="306" y="321"/>
                </a:lnTo>
                <a:lnTo>
                  <a:pt x="310" y="321"/>
                </a:lnTo>
                <a:lnTo>
                  <a:pt x="310" y="320"/>
                </a:lnTo>
                <a:lnTo>
                  <a:pt x="311" y="319"/>
                </a:lnTo>
                <a:lnTo>
                  <a:pt x="311" y="315"/>
                </a:lnTo>
                <a:lnTo>
                  <a:pt x="310" y="313"/>
                </a:lnTo>
                <a:lnTo>
                  <a:pt x="309" y="312"/>
                </a:lnTo>
                <a:lnTo>
                  <a:pt x="308" y="311"/>
                </a:lnTo>
                <a:lnTo>
                  <a:pt x="307" y="309"/>
                </a:lnTo>
                <a:lnTo>
                  <a:pt x="307" y="307"/>
                </a:lnTo>
                <a:lnTo>
                  <a:pt x="304" y="298"/>
                </a:lnTo>
                <a:lnTo>
                  <a:pt x="302" y="293"/>
                </a:lnTo>
                <a:lnTo>
                  <a:pt x="298" y="289"/>
                </a:lnTo>
                <a:lnTo>
                  <a:pt x="297" y="283"/>
                </a:lnTo>
                <a:lnTo>
                  <a:pt x="297" y="281"/>
                </a:lnTo>
                <a:lnTo>
                  <a:pt x="296" y="279"/>
                </a:lnTo>
                <a:lnTo>
                  <a:pt x="295" y="277"/>
                </a:lnTo>
                <a:lnTo>
                  <a:pt x="294" y="275"/>
                </a:lnTo>
                <a:lnTo>
                  <a:pt x="291" y="272"/>
                </a:lnTo>
                <a:lnTo>
                  <a:pt x="290" y="270"/>
                </a:lnTo>
                <a:lnTo>
                  <a:pt x="289" y="270"/>
                </a:lnTo>
                <a:lnTo>
                  <a:pt x="288" y="270"/>
                </a:lnTo>
                <a:lnTo>
                  <a:pt x="285" y="272"/>
                </a:lnTo>
                <a:lnTo>
                  <a:pt x="284" y="272"/>
                </a:lnTo>
                <a:lnTo>
                  <a:pt x="279" y="272"/>
                </a:lnTo>
                <a:lnTo>
                  <a:pt x="279" y="270"/>
                </a:lnTo>
                <a:lnTo>
                  <a:pt x="276" y="268"/>
                </a:lnTo>
                <a:lnTo>
                  <a:pt x="275" y="267"/>
                </a:lnTo>
                <a:lnTo>
                  <a:pt x="272" y="267"/>
                </a:lnTo>
                <a:lnTo>
                  <a:pt x="271" y="266"/>
                </a:lnTo>
                <a:lnTo>
                  <a:pt x="269" y="264"/>
                </a:lnTo>
                <a:lnTo>
                  <a:pt x="266" y="263"/>
                </a:lnTo>
                <a:lnTo>
                  <a:pt x="266" y="262"/>
                </a:lnTo>
                <a:lnTo>
                  <a:pt x="268" y="261"/>
                </a:lnTo>
                <a:lnTo>
                  <a:pt x="268" y="260"/>
                </a:lnTo>
                <a:lnTo>
                  <a:pt x="269" y="258"/>
                </a:lnTo>
                <a:lnTo>
                  <a:pt x="268" y="255"/>
                </a:lnTo>
                <a:lnTo>
                  <a:pt x="266" y="253"/>
                </a:lnTo>
                <a:lnTo>
                  <a:pt x="263" y="247"/>
                </a:lnTo>
                <a:lnTo>
                  <a:pt x="262" y="247"/>
                </a:lnTo>
                <a:lnTo>
                  <a:pt x="261" y="247"/>
                </a:lnTo>
                <a:lnTo>
                  <a:pt x="258" y="248"/>
                </a:lnTo>
                <a:lnTo>
                  <a:pt x="257" y="248"/>
                </a:lnTo>
                <a:lnTo>
                  <a:pt x="256" y="249"/>
                </a:lnTo>
                <a:lnTo>
                  <a:pt x="253" y="249"/>
                </a:lnTo>
                <a:lnTo>
                  <a:pt x="251" y="249"/>
                </a:lnTo>
                <a:lnTo>
                  <a:pt x="250" y="250"/>
                </a:lnTo>
                <a:lnTo>
                  <a:pt x="249" y="250"/>
                </a:lnTo>
                <a:lnTo>
                  <a:pt x="247" y="250"/>
                </a:lnTo>
                <a:lnTo>
                  <a:pt x="249" y="248"/>
                </a:lnTo>
                <a:lnTo>
                  <a:pt x="250" y="248"/>
                </a:lnTo>
                <a:lnTo>
                  <a:pt x="251" y="248"/>
                </a:lnTo>
                <a:lnTo>
                  <a:pt x="251" y="247"/>
                </a:lnTo>
                <a:lnTo>
                  <a:pt x="252" y="245"/>
                </a:lnTo>
                <a:lnTo>
                  <a:pt x="251" y="244"/>
                </a:lnTo>
                <a:lnTo>
                  <a:pt x="250" y="244"/>
                </a:lnTo>
                <a:lnTo>
                  <a:pt x="247" y="241"/>
                </a:lnTo>
                <a:lnTo>
                  <a:pt x="246" y="241"/>
                </a:lnTo>
                <a:lnTo>
                  <a:pt x="242" y="242"/>
                </a:lnTo>
                <a:lnTo>
                  <a:pt x="242" y="241"/>
                </a:lnTo>
                <a:lnTo>
                  <a:pt x="239" y="242"/>
                </a:lnTo>
                <a:lnTo>
                  <a:pt x="239" y="243"/>
                </a:lnTo>
                <a:lnTo>
                  <a:pt x="238" y="242"/>
                </a:lnTo>
                <a:lnTo>
                  <a:pt x="237" y="238"/>
                </a:lnTo>
                <a:lnTo>
                  <a:pt x="237" y="237"/>
                </a:lnTo>
                <a:lnTo>
                  <a:pt x="233" y="234"/>
                </a:lnTo>
                <a:lnTo>
                  <a:pt x="232" y="231"/>
                </a:lnTo>
                <a:lnTo>
                  <a:pt x="230" y="229"/>
                </a:lnTo>
                <a:lnTo>
                  <a:pt x="227" y="224"/>
                </a:lnTo>
                <a:lnTo>
                  <a:pt x="225" y="224"/>
                </a:lnTo>
                <a:lnTo>
                  <a:pt x="223" y="224"/>
                </a:lnTo>
                <a:lnTo>
                  <a:pt x="223" y="225"/>
                </a:lnTo>
                <a:lnTo>
                  <a:pt x="221" y="226"/>
                </a:lnTo>
                <a:lnTo>
                  <a:pt x="220" y="225"/>
                </a:lnTo>
                <a:lnTo>
                  <a:pt x="218" y="224"/>
                </a:lnTo>
                <a:lnTo>
                  <a:pt x="215" y="223"/>
                </a:lnTo>
                <a:lnTo>
                  <a:pt x="212" y="222"/>
                </a:lnTo>
                <a:lnTo>
                  <a:pt x="210" y="223"/>
                </a:lnTo>
                <a:lnTo>
                  <a:pt x="208" y="224"/>
                </a:lnTo>
                <a:lnTo>
                  <a:pt x="207" y="225"/>
                </a:lnTo>
                <a:lnTo>
                  <a:pt x="206" y="225"/>
                </a:lnTo>
                <a:lnTo>
                  <a:pt x="204" y="222"/>
                </a:lnTo>
                <a:lnTo>
                  <a:pt x="202" y="221"/>
                </a:lnTo>
                <a:lnTo>
                  <a:pt x="200" y="218"/>
                </a:lnTo>
                <a:lnTo>
                  <a:pt x="198" y="218"/>
                </a:lnTo>
                <a:lnTo>
                  <a:pt x="195" y="218"/>
                </a:lnTo>
                <a:lnTo>
                  <a:pt x="194" y="217"/>
                </a:lnTo>
                <a:lnTo>
                  <a:pt x="193" y="216"/>
                </a:lnTo>
                <a:lnTo>
                  <a:pt x="192" y="216"/>
                </a:lnTo>
                <a:lnTo>
                  <a:pt x="191" y="215"/>
                </a:lnTo>
                <a:lnTo>
                  <a:pt x="188" y="212"/>
                </a:lnTo>
                <a:lnTo>
                  <a:pt x="187" y="210"/>
                </a:lnTo>
                <a:lnTo>
                  <a:pt x="185" y="208"/>
                </a:lnTo>
                <a:lnTo>
                  <a:pt x="179" y="204"/>
                </a:lnTo>
                <a:lnTo>
                  <a:pt x="179" y="203"/>
                </a:lnTo>
                <a:lnTo>
                  <a:pt x="178" y="200"/>
                </a:lnTo>
                <a:lnTo>
                  <a:pt x="175" y="197"/>
                </a:lnTo>
                <a:lnTo>
                  <a:pt x="169" y="193"/>
                </a:lnTo>
                <a:lnTo>
                  <a:pt x="167" y="193"/>
                </a:lnTo>
                <a:lnTo>
                  <a:pt x="166" y="193"/>
                </a:lnTo>
                <a:lnTo>
                  <a:pt x="165" y="192"/>
                </a:lnTo>
                <a:lnTo>
                  <a:pt x="162" y="189"/>
                </a:lnTo>
                <a:lnTo>
                  <a:pt x="161" y="187"/>
                </a:lnTo>
                <a:lnTo>
                  <a:pt x="160" y="186"/>
                </a:lnTo>
                <a:lnTo>
                  <a:pt x="159" y="185"/>
                </a:lnTo>
                <a:lnTo>
                  <a:pt x="157" y="184"/>
                </a:lnTo>
                <a:lnTo>
                  <a:pt x="156" y="183"/>
                </a:lnTo>
                <a:lnTo>
                  <a:pt x="153" y="181"/>
                </a:lnTo>
                <a:lnTo>
                  <a:pt x="148" y="179"/>
                </a:lnTo>
                <a:lnTo>
                  <a:pt x="147" y="179"/>
                </a:lnTo>
                <a:lnTo>
                  <a:pt x="146" y="181"/>
                </a:lnTo>
                <a:lnTo>
                  <a:pt x="144" y="181"/>
                </a:lnTo>
                <a:lnTo>
                  <a:pt x="142" y="180"/>
                </a:lnTo>
                <a:lnTo>
                  <a:pt x="141" y="179"/>
                </a:lnTo>
                <a:lnTo>
                  <a:pt x="141" y="178"/>
                </a:lnTo>
                <a:lnTo>
                  <a:pt x="142" y="178"/>
                </a:lnTo>
                <a:lnTo>
                  <a:pt x="143" y="178"/>
                </a:lnTo>
                <a:lnTo>
                  <a:pt x="143" y="174"/>
                </a:lnTo>
                <a:lnTo>
                  <a:pt x="142" y="173"/>
                </a:lnTo>
                <a:lnTo>
                  <a:pt x="140" y="171"/>
                </a:lnTo>
                <a:lnTo>
                  <a:pt x="138" y="170"/>
                </a:lnTo>
                <a:lnTo>
                  <a:pt x="136" y="167"/>
                </a:lnTo>
                <a:lnTo>
                  <a:pt x="135" y="166"/>
                </a:lnTo>
                <a:lnTo>
                  <a:pt x="131" y="166"/>
                </a:lnTo>
                <a:lnTo>
                  <a:pt x="130" y="164"/>
                </a:lnTo>
                <a:lnTo>
                  <a:pt x="130" y="162"/>
                </a:lnTo>
                <a:lnTo>
                  <a:pt x="130" y="160"/>
                </a:lnTo>
                <a:lnTo>
                  <a:pt x="129" y="159"/>
                </a:lnTo>
                <a:lnTo>
                  <a:pt x="125" y="158"/>
                </a:lnTo>
                <a:lnTo>
                  <a:pt x="124" y="159"/>
                </a:lnTo>
                <a:lnTo>
                  <a:pt x="123" y="159"/>
                </a:lnTo>
                <a:lnTo>
                  <a:pt x="122" y="159"/>
                </a:lnTo>
                <a:lnTo>
                  <a:pt x="122" y="158"/>
                </a:lnTo>
                <a:lnTo>
                  <a:pt x="123" y="157"/>
                </a:lnTo>
                <a:lnTo>
                  <a:pt x="123" y="148"/>
                </a:lnTo>
                <a:lnTo>
                  <a:pt x="120" y="144"/>
                </a:lnTo>
                <a:lnTo>
                  <a:pt x="118" y="142"/>
                </a:lnTo>
                <a:lnTo>
                  <a:pt x="117" y="140"/>
                </a:lnTo>
                <a:lnTo>
                  <a:pt x="115" y="136"/>
                </a:lnTo>
                <a:lnTo>
                  <a:pt x="115" y="134"/>
                </a:lnTo>
                <a:lnTo>
                  <a:pt x="114" y="132"/>
                </a:lnTo>
                <a:lnTo>
                  <a:pt x="114" y="130"/>
                </a:lnTo>
                <a:lnTo>
                  <a:pt x="114" y="126"/>
                </a:lnTo>
                <a:lnTo>
                  <a:pt x="111" y="122"/>
                </a:lnTo>
                <a:lnTo>
                  <a:pt x="111" y="121"/>
                </a:lnTo>
                <a:lnTo>
                  <a:pt x="110" y="120"/>
                </a:lnTo>
                <a:lnTo>
                  <a:pt x="108" y="119"/>
                </a:lnTo>
                <a:lnTo>
                  <a:pt x="105" y="117"/>
                </a:lnTo>
                <a:lnTo>
                  <a:pt x="104" y="117"/>
                </a:lnTo>
                <a:lnTo>
                  <a:pt x="103" y="116"/>
                </a:lnTo>
                <a:lnTo>
                  <a:pt x="101" y="114"/>
                </a:lnTo>
                <a:lnTo>
                  <a:pt x="99" y="115"/>
                </a:lnTo>
                <a:lnTo>
                  <a:pt x="99" y="116"/>
                </a:lnTo>
                <a:lnTo>
                  <a:pt x="98" y="115"/>
                </a:lnTo>
                <a:lnTo>
                  <a:pt x="97" y="114"/>
                </a:lnTo>
                <a:lnTo>
                  <a:pt x="93" y="114"/>
                </a:lnTo>
                <a:lnTo>
                  <a:pt x="90" y="110"/>
                </a:lnTo>
                <a:lnTo>
                  <a:pt x="89" y="110"/>
                </a:lnTo>
                <a:lnTo>
                  <a:pt x="88" y="109"/>
                </a:lnTo>
                <a:lnTo>
                  <a:pt x="86" y="108"/>
                </a:lnTo>
                <a:lnTo>
                  <a:pt x="83" y="107"/>
                </a:lnTo>
                <a:lnTo>
                  <a:pt x="82" y="106"/>
                </a:lnTo>
                <a:lnTo>
                  <a:pt x="80" y="106"/>
                </a:lnTo>
                <a:lnTo>
                  <a:pt x="80" y="107"/>
                </a:lnTo>
                <a:lnTo>
                  <a:pt x="79" y="107"/>
                </a:lnTo>
                <a:lnTo>
                  <a:pt x="78" y="106"/>
                </a:lnTo>
                <a:lnTo>
                  <a:pt x="69" y="102"/>
                </a:lnTo>
                <a:lnTo>
                  <a:pt x="67" y="102"/>
                </a:lnTo>
                <a:lnTo>
                  <a:pt x="66" y="102"/>
                </a:lnTo>
                <a:lnTo>
                  <a:pt x="64" y="102"/>
                </a:lnTo>
                <a:lnTo>
                  <a:pt x="61" y="104"/>
                </a:lnTo>
                <a:lnTo>
                  <a:pt x="58" y="106"/>
                </a:lnTo>
                <a:lnTo>
                  <a:pt x="56" y="110"/>
                </a:lnTo>
                <a:lnTo>
                  <a:pt x="56" y="112"/>
                </a:lnTo>
                <a:lnTo>
                  <a:pt x="52" y="113"/>
                </a:lnTo>
                <a:lnTo>
                  <a:pt x="51" y="114"/>
                </a:lnTo>
                <a:lnTo>
                  <a:pt x="50" y="116"/>
                </a:lnTo>
                <a:lnTo>
                  <a:pt x="48" y="117"/>
                </a:lnTo>
                <a:lnTo>
                  <a:pt x="48" y="120"/>
                </a:lnTo>
                <a:lnTo>
                  <a:pt x="46" y="122"/>
                </a:lnTo>
                <a:lnTo>
                  <a:pt x="42" y="125"/>
                </a:lnTo>
                <a:lnTo>
                  <a:pt x="40" y="125"/>
                </a:lnTo>
                <a:lnTo>
                  <a:pt x="39" y="125"/>
                </a:lnTo>
                <a:lnTo>
                  <a:pt x="37" y="127"/>
                </a:lnTo>
                <a:lnTo>
                  <a:pt x="34" y="127"/>
                </a:lnTo>
                <a:lnTo>
                  <a:pt x="33" y="127"/>
                </a:lnTo>
                <a:lnTo>
                  <a:pt x="32" y="127"/>
                </a:lnTo>
                <a:lnTo>
                  <a:pt x="29" y="127"/>
                </a:lnTo>
                <a:lnTo>
                  <a:pt x="28" y="126"/>
                </a:lnTo>
                <a:lnTo>
                  <a:pt x="28" y="123"/>
                </a:lnTo>
                <a:lnTo>
                  <a:pt x="31" y="122"/>
                </a:lnTo>
                <a:lnTo>
                  <a:pt x="31" y="120"/>
                </a:lnTo>
                <a:lnTo>
                  <a:pt x="32" y="120"/>
                </a:lnTo>
                <a:lnTo>
                  <a:pt x="33" y="119"/>
                </a:lnTo>
                <a:lnTo>
                  <a:pt x="33" y="117"/>
                </a:lnTo>
                <a:lnTo>
                  <a:pt x="34" y="117"/>
                </a:lnTo>
                <a:lnTo>
                  <a:pt x="35" y="117"/>
                </a:lnTo>
                <a:lnTo>
                  <a:pt x="35" y="116"/>
                </a:lnTo>
                <a:lnTo>
                  <a:pt x="34" y="115"/>
                </a:lnTo>
                <a:lnTo>
                  <a:pt x="33" y="114"/>
                </a:lnTo>
                <a:lnTo>
                  <a:pt x="33" y="113"/>
                </a:lnTo>
                <a:lnTo>
                  <a:pt x="32" y="112"/>
                </a:lnTo>
                <a:lnTo>
                  <a:pt x="31" y="114"/>
                </a:lnTo>
                <a:lnTo>
                  <a:pt x="27" y="113"/>
                </a:lnTo>
                <a:lnTo>
                  <a:pt x="24" y="114"/>
                </a:lnTo>
                <a:lnTo>
                  <a:pt x="22" y="113"/>
                </a:lnTo>
                <a:lnTo>
                  <a:pt x="20" y="112"/>
                </a:lnTo>
                <a:lnTo>
                  <a:pt x="19" y="112"/>
                </a:lnTo>
                <a:lnTo>
                  <a:pt x="18" y="112"/>
                </a:lnTo>
                <a:lnTo>
                  <a:pt x="13" y="110"/>
                </a:lnTo>
                <a:lnTo>
                  <a:pt x="12" y="108"/>
                </a:lnTo>
                <a:lnTo>
                  <a:pt x="8" y="104"/>
                </a:lnTo>
                <a:lnTo>
                  <a:pt x="9" y="103"/>
                </a:lnTo>
                <a:lnTo>
                  <a:pt x="8" y="102"/>
                </a:lnTo>
                <a:lnTo>
                  <a:pt x="9" y="102"/>
                </a:lnTo>
                <a:lnTo>
                  <a:pt x="8" y="101"/>
                </a:lnTo>
                <a:lnTo>
                  <a:pt x="8" y="100"/>
                </a:lnTo>
                <a:lnTo>
                  <a:pt x="7" y="98"/>
                </a:lnTo>
                <a:lnTo>
                  <a:pt x="8" y="97"/>
                </a:lnTo>
                <a:lnTo>
                  <a:pt x="9" y="97"/>
                </a:lnTo>
                <a:lnTo>
                  <a:pt x="10" y="95"/>
                </a:lnTo>
                <a:lnTo>
                  <a:pt x="10" y="94"/>
                </a:lnTo>
                <a:lnTo>
                  <a:pt x="10" y="93"/>
                </a:lnTo>
                <a:lnTo>
                  <a:pt x="13" y="93"/>
                </a:lnTo>
                <a:lnTo>
                  <a:pt x="14" y="93"/>
                </a:lnTo>
                <a:lnTo>
                  <a:pt x="13" y="91"/>
                </a:lnTo>
                <a:lnTo>
                  <a:pt x="12" y="90"/>
                </a:lnTo>
                <a:lnTo>
                  <a:pt x="12" y="88"/>
                </a:lnTo>
                <a:lnTo>
                  <a:pt x="12" y="87"/>
                </a:lnTo>
                <a:lnTo>
                  <a:pt x="10" y="87"/>
                </a:lnTo>
                <a:lnTo>
                  <a:pt x="6" y="85"/>
                </a:lnTo>
                <a:lnTo>
                  <a:pt x="5" y="84"/>
                </a:lnTo>
                <a:lnTo>
                  <a:pt x="3" y="82"/>
                </a:lnTo>
                <a:lnTo>
                  <a:pt x="3" y="80"/>
                </a:lnTo>
                <a:lnTo>
                  <a:pt x="1" y="80"/>
                </a:lnTo>
                <a:lnTo>
                  <a:pt x="1" y="78"/>
                </a:lnTo>
                <a:lnTo>
                  <a:pt x="0" y="76"/>
                </a:lnTo>
              </a:path>
            </a:pathLst>
          </a:custGeom>
          <a:solidFill>
            <a:schemeClr val="bg1"/>
          </a:solidFill>
          <a:ln w="3175" cmpd="sng">
            <a:solidFill>
              <a:schemeClr val="bg2"/>
            </a:solidFill>
            <a:prstDash val="solid"/>
            <a:round/>
            <a:headEnd/>
            <a:tailEnd/>
          </a:ln>
        </p:spPr>
        <p:txBody>
          <a:bodyPr/>
          <a:lstStyle/>
          <a:p>
            <a:endParaRPr lang="en-US"/>
          </a:p>
        </p:txBody>
      </p:sp>
      <p:sp>
        <p:nvSpPr>
          <p:cNvPr id="34374" name="Freeform 582"/>
          <p:cNvSpPr>
            <a:spLocks/>
          </p:cNvSpPr>
          <p:nvPr/>
        </p:nvSpPr>
        <p:spPr bwMode="auto">
          <a:xfrm>
            <a:off x="4341813" y="2322513"/>
            <a:ext cx="125412" cy="58737"/>
          </a:xfrm>
          <a:custGeom>
            <a:avLst/>
            <a:gdLst>
              <a:gd name="T0" fmla="*/ 2147483646 w 159"/>
              <a:gd name="T1" fmla="*/ 2147483646 h 75"/>
              <a:gd name="T2" fmla="*/ 2147483646 w 159"/>
              <a:gd name="T3" fmla="*/ 2147483646 h 75"/>
              <a:gd name="T4" fmla="*/ 2147483646 w 159"/>
              <a:gd name="T5" fmla="*/ 2147483646 h 75"/>
              <a:gd name="T6" fmla="*/ 2147483646 w 159"/>
              <a:gd name="T7" fmla="*/ 2147483646 h 75"/>
              <a:gd name="T8" fmla="*/ 2147483646 w 159"/>
              <a:gd name="T9" fmla="*/ 2147483646 h 75"/>
              <a:gd name="T10" fmla="*/ 2147483646 w 159"/>
              <a:gd name="T11" fmla="*/ 2147483646 h 75"/>
              <a:gd name="T12" fmla="*/ 2147483646 w 159"/>
              <a:gd name="T13" fmla="*/ 2147483646 h 75"/>
              <a:gd name="T14" fmla="*/ 2147483646 w 159"/>
              <a:gd name="T15" fmla="*/ 2147483646 h 75"/>
              <a:gd name="T16" fmla="*/ 2147483646 w 159"/>
              <a:gd name="T17" fmla="*/ 2147483646 h 75"/>
              <a:gd name="T18" fmla="*/ 2147483646 w 159"/>
              <a:gd name="T19" fmla="*/ 2147483646 h 75"/>
              <a:gd name="T20" fmla="*/ 2147483646 w 159"/>
              <a:gd name="T21" fmla="*/ 2147483646 h 75"/>
              <a:gd name="T22" fmla="*/ 2147483646 w 159"/>
              <a:gd name="T23" fmla="*/ 2147483646 h 75"/>
              <a:gd name="T24" fmla="*/ 2147483646 w 159"/>
              <a:gd name="T25" fmla="*/ 2147483646 h 75"/>
              <a:gd name="T26" fmla="*/ 2147483646 w 159"/>
              <a:gd name="T27" fmla="*/ 2147483646 h 75"/>
              <a:gd name="T28" fmla="*/ 2147483646 w 159"/>
              <a:gd name="T29" fmla="*/ 2147483646 h 75"/>
              <a:gd name="T30" fmla="*/ 2147483646 w 159"/>
              <a:gd name="T31" fmla="*/ 2147483646 h 75"/>
              <a:gd name="T32" fmla="*/ 2147483646 w 159"/>
              <a:gd name="T33" fmla="*/ 2147483646 h 75"/>
              <a:gd name="T34" fmla="*/ 2147483646 w 159"/>
              <a:gd name="T35" fmla="*/ 2147483646 h 75"/>
              <a:gd name="T36" fmla="*/ 2147483646 w 159"/>
              <a:gd name="T37" fmla="*/ 2147483646 h 75"/>
              <a:gd name="T38" fmla="*/ 2147483646 w 159"/>
              <a:gd name="T39" fmla="*/ 2147483646 h 75"/>
              <a:gd name="T40" fmla="*/ 2147483646 w 159"/>
              <a:gd name="T41" fmla="*/ 2147483646 h 75"/>
              <a:gd name="T42" fmla="*/ 2147483646 w 159"/>
              <a:gd name="T43" fmla="*/ 2147483646 h 75"/>
              <a:gd name="T44" fmla="*/ 2147483646 w 159"/>
              <a:gd name="T45" fmla="*/ 2147483646 h 75"/>
              <a:gd name="T46" fmla="*/ 2147483646 w 159"/>
              <a:gd name="T47" fmla="*/ 2147483646 h 75"/>
              <a:gd name="T48" fmla="*/ 2147483646 w 159"/>
              <a:gd name="T49" fmla="*/ 2147483646 h 75"/>
              <a:gd name="T50" fmla="*/ 2147483646 w 159"/>
              <a:gd name="T51" fmla="*/ 2147483646 h 75"/>
              <a:gd name="T52" fmla="*/ 2147483646 w 159"/>
              <a:gd name="T53" fmla="*/ 2147483646 h 75"/>
              <a:gd name="T54" fmla="*/ 2147483646 w 159"/>
              <a:gd name="T55" fmla="*/ 2147483646 h 75"/>
              <a:gd name="T56" fmla="*/ 2147483646 w 159"/>
              <a:gd name="T57" fmla="*/ 2147483646 h 75"/>
              <a:gd name="T58" fmla="*/ 2147483646 w 159"/>
              <a:gd name="T59" fmla="*/ 2147483646 h 75"/>
              <a:gd name="T60" fmla="*/ 2147483646 w 159"/>
              <a:gd name="T61" fmla="*/ 2147483646 h 75"/>
              <a:gd name="T62" fmla="*/ 2147483646 w 159"/>
              <a:gd name="T63" fmla="*/ 2147483646 h 75"/>
              <a:gd name="T64" fmla="*/ 2147483646 w 159"/>
              <a:gd name="T65" fmla="*/ 2147483646 h 75"/>
              <a:gd name="T66" fmla="*/ 2147483646 w 159"/>
              <a:gd name="T67" fmla="*/ 2147483646 h 75"/>
              <a:gd name="T68" fmla="*/ 2147483646 w 159"/>
              <a:gd name="T69" fmla="*/ 2147483646 h 75"/>
              <a:gd name="T70" fmla="*/ 2147483646 w 159"/>
              <a:gd name="T71" fmla="*/ 2147483646 h 75"/>
              <a:gd name="T72" fmla="*/ 2147483646 w 159"/>
              <a:gd name="T73" fmla="*/ 2147483646 h 75"/>
              <a:gd name="T74" fmla="*/ 2147483646 w 159"/>
              <a:gd name="T75" fmla="*/ 2147483646 h 75"/>
              <a:gd name="T76" fmla="*/ 2147483646 w 159"/>
              <a:gd name="T77" fmla="*/ 2147483646 h 75"/>
              <a:gd name="T78" fmla="*/ 2147483646 w 159"/>
              <a:gd name="T79" fmla="*/ 2147483646 h 75"/>
              <a:gd name="T80" fmla="*/ 2147483646 w 159"/>
              <a:gd name="T81" fmla="*/ 2147483646 h 75"/>
              <a:gd name="T82" fmla="*/ 2147483646 w 159"/>
              <a:gd name="T83" fmla="*/ 2147483646 h 75"/>
              <a:gd name="T84" fmla="*/ 2147483646 w 159"/>
              <a:gd name="T85" fmla="*/ 2147483646 h 75"/>
              <a:gd name="T86" fmla="*/ 2147483646 w 159"/>
              <a:gd name="T87" fmla="*/ 1921592702 h 75"/>
              <a:gd name="T88" fmla="*/ 2147483646 w 159"/>
              <a:gd name="T89" fmla="*/ 2147483646 h 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9" h="75">
                <a:moveTo>
                  <a:pt x="0" y="75"/>
                </a:moveTo>
                <a:lnTo>
                  <a:pt x="5" y="74"/>
                </a:lnTo>
                <a:lnTo>
                  <a:pt x="7" y="75"/>
                </a:lnTo>
                <a:lnTo>
                  <a:pt x="8" y="74"/>
                </a:lnTo>
                <a:lnTo>
                  <a:pt x="7" y="74"/>
                </a:lnTo>
                <a:lnTo>
                  <a:pt x="9" y="73"/>
                </a:lnTo>
                <a:lnTo>
                  <a:pt x="10" y="71"/>
                </a:lnTo>
                <a:lnTo>
                  <a:pt x="12" y="71"/>
                </a:lnTo>
                <a:lnTo>
                  <a:pt x="14" y="71"/>
                </a:lnTo>
                <a:lnTo>
                  <a:pt x="15" y="69"/>
                </a:lnTo>
                <a:lnTo>
                  <a:pt x="14" y="68"/>
                </a:lnTo>
                <a:lnTo>
                  <a:pt x="16" y="66"/>
                </a:lnTo>
                <a:lnTo>
                  <a:pt x="15" y="63"/>
                </a:lnTo>
                <a:lnTo>
                  <a:pt x="13" y="62"/>
                </a:lnTo>
                <a:lnTo>
                  <a:pt x="12" y="60"/>
                </a:lnTo>
                <a:lnTo>
                  <a:pt x="10" y="58"/>
                </a:lnTo>
                <a:lnTo>
                  <a:pt x="10" y="55"/>
                </a:lnTo>
                <a:lnTo>
                  <a:pt x="8" y="55"/>
                </a:lnTo>
                <a:lnTo>
                  <a:pt x="7" y="54"/>
                </a:lnTo>
                <a:lnTo>
                  <a:pt x="6" y="52"/>
                </a:lnTo>
                <a:lnTo>
                  <a:pt x="5" y="52"/>
                </a:lnTo>
                <a:lnTo>
                  <a:pt x="5" y="50"/>
                </a:lnTo>
                <a:lnTo>
                  <a:pt x="5" y="49"/>
                </a:lnTo>
                <a:lnTo>
                  <a:pt x="5" y="48"/>
                </a:lnTo>
                <a:lnTo>
                  <a:pt x="7" y="48"/>
                </a:lnTo>
                <a:lnTo>
                  <a:pt x="8" y="48"/>
                </a:lnTo>
                <a:lnTo>
                  <a:pt x="9" y="47"/>
                </a:lnTo>
                <a:lnTo>
                  <a:pt x="10" y="44"/>
                </a:lnTo>
                <a:lnTo>
                  <a:pt x="12" y="44"/>
                </a:lnTo>
                <a:lnTo>
                  <a:pt x="13" y="47"/>
                </a:lnTo>
                <a:lnTo>
                  <a:pt x="14" y="47"/>
                </a:lnTo>
                <a:lnTo>
                  <a:pt x="15" y="47"/>
                </a:lnTo>
                <a:lnTo>
                  <a:pt x="16" y="47"/>
                </a:lnTo>
                <a:lnTo>
                  <a:pt x="20" y="44"/>
                </a:lnTo>
                <a:lnTo>
                  <a:pt x="21" y="44"/>
                </a:lnTo>
                <a:lnTo>
                  <a:pt x="24" y="44"/>
                </a:lnTo>
                <a:lnTo>
                  <a:pt x="27" y="43"/>
                </a:lnTo>
                <a:lnTo>
                  <a:pt x="28" y="43"/>
                </a:lnTo>
                <a:lnTo>
                  <a:pt x="29" y="42"/>
                </a:lnTo>
                <a:lnTo>
                  <a:pt x="32" y="44"/>
                </a:lnTo>
                <a:lnTo>
                  <a:pt x="37" y="44"/>
                </a:lnTo>
                <a:lnTo>
                  <a:pt x="37" y="42"/>
                </a:lnTo>
                <a:lnTo>
                  <a:pt x="40" y="41"/>
                </a:lnTo>
                <a:lnTo>
                  <a:pt x="40" y="39"/>
                </a:lnTo>
                <a:lnTo>
                  <a:pt x="41" y="38"/>
                </a:lnTo>
                <a:lnTo>
                  <a:pt x="44" y="36"/>
                </a:lnTo>
                <a:lnTo>
                  <a:pt x="45" y="35"/>
                </a:lnTo>
                <a:lnTo>
                  <a:pt x="42" y="32"/>
                </a:lnTo>
                <a:lnTo>
                  <a:pt x="42" y="31"/>
                </a:lnTo>
                <a:lnTo>
                  <a:pt x="48" y="26"/>
                </a:lnTo>
                <a:lnTo>
                  <a:pt x="52" y="24"/>
                </a:lnTo>
                <a:lnTo>
                  <a:pt x="53" y="24"/>
                </a:lnTo>
                <a:lnTo>
                  <a:pt x="54" y="25"/>
                </a:lnTo>
                <a:lnTo>
                  <a:pt x="53" y="31"/>
                </a:lnTo>
                <a:lnTo>
                  <a:pt x="54" y="31"/>
                </a:lnTo>
                <a:lnTo>
                  <a:pt x="56" y="32"/>
                </a:lnTo>
                <a:lnTo>
                  <a:pt x="60" y="37"/>
                </a:lnTo>
                <a:lnTo>
                  <a:pt x="61" y="37"/>
                </a:lnTo>
                <a:lnTo>
                  <a:pt x="63" y="37"/>
                </a:lnTo>
                <a:lnTo>
                  <a:pt x="65" y="37"/>
                </a:lnTo>
                <a:lnTo>
                  <a:pt x="66" y="37"/>
                </a:lnTo>
                <a:lnTo>
                  <a:pt x="67" y="38"/>
                </a:lnTo>
                <a:lnTo>
                  <a:pt x="65" y="41"/>
                </a:lnTo>
                <a:lnTo>
                  <a:pt x="70" y="44"/>
                </a:lnTo>
                <a:lnTo>
                  <a:pt x="70" y="47"/>
                </a:lnTo>
                <a:lnTo>
                  <a:pt x="69" y="48"/>
                </a:lnTo>
                <a:lnTo>
                  <a:pt x="71" y="49"/>
                </a:lnTo>
                <a:lnTo>
                  <a:pt x="72" y="49"/>
                </a:lnTo>
                <a:lnTo>
                  <a:pt x="73" y="47"/>
                </a:lnTo>
                <a:lnTo>
                  <a:pt x="72" y="45"/>
                </a:lnTo>
                <a:lnTo>
                  <a:pt x="73" y="44"/>
                </a:lnTo>
                <a:lnTo>
                  <a:pt x="71" y="41"/>
                </a:lnTo>
                <a:lnTo>
                  <a:pt x="72" y="39"/>
                </a:lnTo>
                <a:lnTo>
                  <a:pt x="76" y="36"/>
                </a:lnTo>
                <a:lnTo>
                  <a:pt x="78" y="35"/>
                </a:lnTo>
                <a:lnTo>
                  <a:pt x="78" y="34"/>
                </a:lnTo>
                <a:lnTo>
                  <a:pt x="79" y="32"/>
                </a:lnTo>
                <a:lnTo>
                  <a:pt x="79" y="30"/>
                </a:lnTo>
                <a:lnTo>
                  <a:pt x="79" y="29"/>
                </a:lnTo>
                <a:lnTo>
                  <a:pt x="78" y="28"/>
                </a:lnTo>
                <a:lnTo>
                  <a:pt x="78" y="25"/>
                </a:lnTo>
                <a:lnTo>
                  <a:pt x="78" y="24"/>
                </a:lnTo>
                <a:lnTo>
                  <a:pt x="79" y="23"/>
                </a:lnTo>
                <a:lnTo>
                  <a:pt x="82" y="22"/>
                </a:lnTo>
                <a:lnTo>
                  <a:pt x="83" y="22"/>
                </a:lnTo>
                <a:lnTo>
                  <a:pt x="84" y="23"/>
                </a:lnTo>
                <a:lnTo>
                  <a:pt x="84" y="24"/>
                </a:lnTo>
                <a:lnTo>
                  <a:pt x="84" y="25"/>
                </a:lnTo>
                <a:lnTo>
                  <a:pt x="88" y="29"/>
                </a:lnTo>
                <a:lnTo>
                  <a:pt x="89" y="30"/>
                </a:lnTo>
                <a:lnTo>
                  <a:pt x="93" y="29"/>
                </a:lnTo>
                <a:lnTo>
                  <a:pt x="93" y="28"/>
                </a:lnTo>
                <a:lnTo>
                  <a:pt x="95" y="26"/>
                </a:lnTo>
                <a:lnTo>
                  <a:pt x="98" y="26"/>
                </a:lnTo>
                <a:lnTo>
                  <a:pt x="101" y="25"/>
                </a:lnTo>
                <a:lnTo>
                  <a:pt x="101" y="28"/>
                </a:lnTo>
                <a:lnTo>
                  <a:pt x="102" y="29"/>
                </a:lnTo>
                <a:lnTo>
                  <a:pt x="103" y="30"/>
                </a:lnTo>
                <a:lnTo>
                  <a:pt x="103" y="31"/>
                </a:lnTo>
                <a:lnTo>
                  <a:pt x="103" y="32"/>
                </a:lnTo>
                <a:lnTo>
                  <a:pt x="105" y="32"/>
                </a:lnTo>
                <a:lnTo>
                  <a:pt x="106" y="31"/>
                </a:lnTo>
                <a:lnTo>
                  <a:pt x="106" y="29"/>
                </a:lnTo>
                <a:lnTo>
                  <a:pt x="105" y="28"/>
                </a:lnTo>
                <a:lnTo>
                  <a:pt x="106" y="25"/>
                </a:lnTo>
                <a:lnTo>
                  <a:pt x="105" y="24"/>
                </a:lnTo>
                <a:lnTo>
                  <a:pt x="102" y="23"/>
                </a:lnTo>
                <a:lnTo>
                  <a:pt x="103" y="20"/>
                </a:lnTo>
                <a:lnTo>
                  <a:pt x="103" y="19"/>
                </a:lnTo>
                <a:lnTo>
                  <a:pt x="103" y="18"/>
                </a:lnTo>
                <a:lnTo>
                  <a:pt x="104" y="17"/>
                </a:lnTo>
                <a:lnTo>
                  <a:pt x="106" y="17"/>
                </a:lnTo>
                <a:lnTo>
                  <a:pt x="109" y="18"/>
                </a:lnTo>
                <a:lnTo>
                  <a:pt x="110" y="20"/>
                </a:lnTo>
                <a:lnTo>
                  <a:pt x="112" y="20"/>
                </a:lnTo>
                <a:lnTo>
                  <a:pt x="115" y="20"/>
                </a:lnTo>
                <a:lnTo>
                  <a:pt x="115" y="18"/>
                </a:lnTo>
                <a:lnTo>
                  <a:pt x="114" y="16"/>
                </a:lnTo>
                <a:lnTo>
                  <a:pt x="115" y="13"/>
                </a:lnTo>
                <a:lnTo>
                  <a:pt x="114" y="11"/>
                </a:lnTo>
                <a:lnTo>
                  <a:pt x="114" y="10"/>
                </a:lnTo>
                <a:lnTo>
                  <a:pt x="117" y="10"/>
                </a:lnTo>
                <a:lnTo>
                  <a:pt x="120" y="9"/>
                </a:lnTo>
                <a:lnTo>
                  <a:pt x="121" y="9"/>
                </a:lnTo>
                <a:lnTo>
                  <a:pt x="123" y="10"/>
                </a:lnTo>
                <a:lnTo>
                  <a:pt x="125" y="11"/>
                </a:lnTo>
                <a:lnTo>
                  <a:pt x="129" y="11"/>
                </a:lnTo>
                <a:lnTo>
                  <a:pt x="131" y="11"/>
                </a:lnTo>
                <a:lnTo>
                  <a:pt x="133" y="7"/>
                </a:lnTo>
                <a:lnTo>
                  <a:pt x="136" y="5"/>
                </a:lnTo>
                <a:lnTo>
                  <a:pt x="141" y="4"/>
                </a:lnTo>
                <a:lnTo>
                  <a:pt x="143" y="4"/>
                </a:lnTo>
                <a:lnTo>
                  <a:pt x="144" y="3"/>
                </a:lnTo>
                <a:lnTo>
                  <a:pt x="149" y="4"/>
                </a:lnTo>
                <a:lnTo>
                  <a:pt x="152" y="5"/>
                </a:lnTo>
                <a:lnTo>
                  <a:pt x="159" y="0"/>
                </a:lnTo>
              </a:path>
            </a:pathLst>
          </a:custGeom>
          <a:solidFill>
            <a:schemeClr val="bg1"/>
          </a:solidFill>
          <a:ln w="3175" cmpd="sng">
            <a:solidFill>
              <a:schemeClr val="bg2"/>
            </a:solidFill>
            <a:prstDash val="solid"/>
            <a:round/>
            <a:headEnd/>
            <a:tailEnd/>
          </a:ln>
        </p:spPr>
        <p:txBody>
          <a:bodyPr/>
          <a:lstStyle/>
          <a:p>
            <a:endParaRPr lang="en-US"/>
          </a:p>
        </p:txBody>
      </p:sp>
      <p:sp>
        <p:nvSpPr>
          <p:cNvPr id="34375" name="Freeform 583"/>
          <p:cNvSpPr>
            <a:spLocks/>
          </p:cNvSpPr>
          <p:nvPr/>
        </p:nvSpPr>
        <p:spPr bwMode="auto">
          <a:xfrm>
            <a:off x="4484688" y="2416175"/>
            <a:ext cx="3175" cy="1588"/>
          </a:xfrm>
          <a:custGeom>
            <a:avLst/>
            <a:gdLst>
              <a:gd name="T0" fmla="*/ 2147483646 w 3"/>
              <a:gd name="T1" fmla="*/ 1001132368 h 2"/>
              <a:gd name="T2" fmla="*/ 2147483646 w 3"/>
              <a:gd name="T3" fmla="*/ 0 h 2"/>
              <a:gd name="T4" fmla="*/ 0 w 3"/>
              <a:gd name="T5" fmla="*/ 500566184 h 2"/>
              <a:gd name="T6" fmla="*/ 2147483646 w 3"/>
              <a:gd name="T7" fmla="*/ 100113236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3" y="0"/>
                </a:lnTo>
                <a:lnTo>
                  <a:pt x="0" y="1"/>
                </a:lnTo>
                <a:lnTo>
                  <a:pt x="3"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76" name="Freeform 584"/>
          <p:cNvSpPr>
            <a:spLocks/>
          </p:cNvSpPr>
          <p:nvPr/>
        </p:nvSpPr>
        <p:spPr bwMode="auto">
          <a:xfrm>
            <a:off x="4383088" y="2498725"/>
            <a:ext cx="42862" cy="73025"/>
          </a:xfrm>
          <a:custGeom>
            <a:avLst/>
            <a:gdLst>
              <a:gd name="T0" fmla="*/ 2147483646 w 54"/>
              <a:gd name="T1" fmla="*/ 2147483646 h 91"/>
              <a:gd name="T2" fmla="*/ 2000327472 w 54"/>
              <a:gd name="T3" fmla="*/ 2147483646 h 91"/>
              <a:gd name="T4" fmla="*/ 0 w 54"/>
              <a:gd name="T5" fmla="*/ 2147483646 h 91"/>
              <a:gd name="T6" fmla="*/ 500239227 w 54"/>
              <a:gd name="T7" fmla="*/ 2147483646 h 91"/>
              <a:gd name="T8" fmla="*/ 0 w 54"/>
              <a:gd name="T9" fmla="*/ 2147483646 h 91"/>
              <a:gd name="T10" fmla="*/ 500239227 w 54"/>
              <a:gd name="T11" fmla="*/ 2147483646 h 91"/>
              <a:gd name="T12" fmla="*/ 999849018 w 54"/>
              <a:gd name="T13" fmla="*/ 2147483646 h 91"/>
              <a:gd name="T14" fmla="*/ 2147483646 w 54"/>
              <a:gd name="T15" fmla="*/ 2147483646 h 91"/>
              <a:gd name="T16" fmla="*/ 2147483646 w 54"/>
              <a:gd name="T17" fmla="*/ 2147483646 h 91"/>
              <a:gd name="T18" fmla="*/ 2147483646 w 54"/>
              <a:gd name="T19" fmla="*/ 2147483646 h 91"/>
              <a:gd name="T20" fmla="*/ 2147483646 w 54"/>
              <a:gd name="T21" fmla="*/ 2147483646 h 91"/>
              <a:gd name="T22" fmla="*/ 2147483646 w 54"/>
              <a:gd name="T23" fmla="*/ 2147483646 h 91"/>
              <a:gd name="T24" fmla="*/ 2147483646 w 54"/>
              <a:gd name="T25" fmla="*/ 0 h 91"/>
              <a:gd name="T26" fmla="*/ 2147483646 w 54"/>
              <a:gd name="T27" fmla="*/ 1033558936 h 91"/>
              <a:gd name="T28" fmla="*/ 2147483646 w 54"/>
              <a:gd name="T29" fmla="*/ 1550016613 h 91"/>
              <a:gd name="T30" fmla="*/ 2147483646 w 54"/>
              <a:gd name="T31" fmla="*/ 1550016613 h 91"/>
              <a:gd name="T32" fmla="*/ 2147483646 w 54"/>
              <a:gd name="T33" fmla="*/ 2147483646 h 91"/>
              <a:gd name="T34" fmla="*/ 2147483646 w 54"/>
              <a:gd name="T35" fmla="*/ 2147483646 h 91"/>
              <a:gd name="T36" fmla="*/ 2147483646 w 54"/>
              <a:gd name="T37" fmla="*/ 2147483646 h 91"/>
              <a:gd name="T38" fmla="*/ 2147483646 w 54"/>
              <a:gd name="T39" fmla="*/ 2147483646 h 91"/>
              <a:gd name="T40" fmla="*/ 2147483646 w 54"/>
              <a:gd name="T41" fmla="*/ 2147483646 h 91"/>
              <a:gd name="T42" fmla="*/ 2147483646 w 54"/>
              <a:gd name="T43" fmla="*/ 2147483646 h 91"/>
              <a:gd name="T44" fmla="*/ 2147483646 w 54"/>
              <a:gd name="T45" fmla="*/ 2147483646 h 91"/>
              <a:gd name="T46" fmla="*/ 2147483646 w 54"/>
              <a:gd name="T47" fmla="*/ 2147483646 h 91"/>
              <a:gd name="T48" fmla="*/ 2147483646 w 54"/>
              <a:gd name="T49" fmla="*/ 2147483646 h 91"/>
              <a:gd name="T50" fmla="*/ 2147483646 w 54"/>
              <a:gd name="T51" fmla="*/ 2147483646 h 91"/>
              <a:gd name="T52" fmla="*/ 2147483646 w 54"/>
              <a:gd name="T53" fmla="*/ 2147483646 h 91"/>
              <a:gd name="T54" fmla="*/ 2147483646 w 54"/>
              <a:gd name="T55" fmla="*/ 2147483646 h 91"/>
              <a:gd name="T56" fmla="*/ 2147483646 w 54"/>
              <a:gd name="T57" fmla="*/ 2147483646 h 91"/>
              <a:gd name="T58" fmla="*/ 2147483646 w 54"/>
              <a:gd name="T59" fmla="*/ 2147483646 h 91"/>
              <a:gd name="T60" fmla="*/ 2147483646 w 54"/>
              <a:gd name="T61" fmla="*/ 2147483646 h 91"/>
              <a:gd name="T62" fmla="*/ 2147483646 w 54"/>
              <a:gd name="T63" fmla="*/ 2147483646 h 91"/>
              <a:gd name="T64" fmla="*/ 2147483646 w 54"/>
              <a:gd name="T65" fmla="*/ 2147483646 h 91"/>
              <a:gd name="T66" fmla="*/ 2147483646 w 54"/>
              <a:gd name="T67" fmla="*/ 2147483646 h 91"/>
              <a:gd name="T68" fmla="*/ 2147483646 w 54"/>
              <a:gd name="T69" fmla="*/ 2147483646 h 91"/>
              <a:gd name="T70" fmla="*/ 2147483646 w 54"/>
              <a:gd name="T71" fmla="*/ 2147483646 h 91"/>
              <a:gd name="T72" fmla="*/ 2147483646 w 54"/>
              <a:gd name="T73" fmla="*/ 2147483646 h 91"/>
              <a:gd name="T74" fmla="*/ 2147483646 w 54"/>
              <a:gd name="T75" fmla="*/ 2147483646 h 91"/>
              <a:gd name="T76" fmla="*/ 2147483646 w 54"/>
              <a:gd name="T77" fmla="*/ 2147483646 h 91"/>
              <a:gd name="T78" fmla="*/ 2147483646 w 54"/>
              <a:gd name="T79" fmla="*/ 2147483646 h 91"/>
              <a:gd name="T80" fmla="*/ 2147483646 w 54"/>
              <a:gd name="T81" fmla="*/ 2147483646 h 91"/>
              <a:gd name="T82" fmla="*/ 2147483646 w 54"/>
              <a:gd name="T83" fmla="*/ 2147483646 h 91"/>
              <a:gd name="T84" fmla="*/ 2147483646 w 54"/>
              <a:gd name="T85" fmla="*/ 2147483646 h 91"/>
              <a:gd name="T86" fmla="*/ 2147483646 w 54"/>
              <a:gd name="T87" fmla="*/ 2147483646 h 91"/>
              <a:gd name="T88" fmla="*/ 2147483646 w 54"/>
              <a:gd name="T89" fmla="*/ 2147483646 h 91"/>
              <a:gd name="T90" fmla="*/ 2147483646 w 54"/>
              <a:gd name="T91" fmla="*/ 2147483646 h 91"/>
              <a:gd name="T92" fmla="*/ 2147483646 w 54"/>
              <a:gd name="T93" fmla="*/ 2147483646 h 91"/>
              <a:gd name="T94" fmla="*/ 2147483646 w 54"/>
              <a:gd name="T95" fmla="*/ 2147483646 h 91"/>
              <a:gd name="T96" fmla="*/ 2147483646 w 54"/>
              <a:gd name="T97" fmla="*/ 2147483646 h 91"/>
              <a:gd name="T98" fmla="*/ 2147483646 w 54"/>
              <a:gd name="T99" fmla="*/ 2147483646 h 91"/>
              <a:gd name="T100" fmla="*/ 2147483646 w 54"/>
              <a:gd name="T101" fmla="*/ 2147483646 h 91"/>
              <a:gd name="T102" fmla="*/ 2147483646 w 54"/>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 h="91">
                <a:moveTo>
                  <a:pt x="8" y="32"/>
                </a:moveTo>
                <a:lnTo>
                  <a:pt x="8" y="31"/>
                </a:lnTo>
                <a:lnTo>
                  <a:pt x="6" y="28"/>
                </a:lnTo>
                <a:lnTo>
                  <a:pt x="6" y="27"/>
                </a:lnTo>
                <a:lnTo>
                  <a:pt x="5" y="26"/>
                </a:lnTo>
                <a:lnTo>
                  <a:pt x="4" y="26"/>
                </a:lnTo>
                <a:lnTo>
                  <a:pt x="2" y="26"/>
                </a:lnTo>
                <a:lnTo>
                  <a:pt x="2" y="25"/>
                </a:lnTo>
                <a:lnTo>
                  <a:pt x="0" y="26"/>
                </a:lnTo>
                <a:lnTo>
                  <a:pt x="0" y="24"/>
                </a:lnTo>
                <a:lnTo>
                  <a:pt x="1" y="22"/>
                </a:lnTo>
                <a:lnTo>
                  <a:pt x="1" y="21"/>
                </a:lnTo>
                <a:lnTo>
                  <a:pt x="0" y="21"/>
                </a:lnTo>
                <a:lnTo>
                  <a:pt x="0" y="20"/>
                </a:lnTo>
                <a:lnTo>
                  <a:pt x="0" y="18"/>
                </a:lnTo>
                <a:lnTo>
                  <a:pt x="0" y="17"/>
                </a:lnTo>
                <a:lnTo>
                  <a:pt x="1" y="15"/>
                </a:lnTo>
                <a:lnTo>
                  <a:pt x="1" y="13"/>
                </a:lnTo>
                <a:lnTo>
                  <a:pt x="1" y="12"/>
                </a:lnTo>
                <a:lnTo>
                  <a:pt x="1" y="11"/>
                </a:lnTo>
                <a:lnTo>
                  <a:pt x="2" y="12"/>
                </a:lnTo>
                <a:lnTo>
                  <a:pt x="2" y="13"/>
                </a:lnTo>
                <a:lnTo>
                  <a:pt x="5" y="15"/>
                </a:lnTo>
                <a:lnTo>
                  <a:pt x="9" y="17"/>
                </a:lnTo>
                <a:lnTo>
                  <a:pt x="13" y="17"/>
                </a:lnTo>
                <a:lnTo>
                  <a:pt x="14" y="15"/>
                </a:lnTo>
                <a:lnTo>
                  <a:pt x="15" y="14"/>
                </a:lnTo>
                <a:lnTo>
                  <a:pt x="17" y="14"/>
                </a:lnTo>
                <a:lnTo>
                  <a:pt x="18" y="13"/>
                </a:lnTo>
                <a:lnTo>
                  <a:pt x="20" y="13"/>
                </a:lnTo>
                <a:lnTo>
                  <a:pt x="20" y="12"/>
                </a:lnTo>
                <a:lnTo>
                  <a:pt x="22" y="9"/>
                </a:lnTo>
                <a:lnTo>
                  <a:pt x="24" y="8"/>
                </a:lnTo>
                <a:lnTo>
                  <a:pt x="27" y="6"/>
                </a:lnTo>
                <a:lnTo>
                  <a:pt x="28" y="5"/>
                </a:lnTo>
                <a:lnTo>
                  <a:pt x="31" y="5"/>
                </a:lnTo>
                <a:lnTo>
                  <a:pt x="32" y="3"/>
                </a:lnTo>
                <a:lnTo>
                  <a:pt x="32" y="1"/>
                </a:lnTo>
                <a:lnTo>
                  <a:pt x="34" y="0"/>
                </a:lnTo>
                <a:lnTo>
                  <a:pt x="36" y="1"/>
                </a:lnTo>
                <a:lnTo>
                  <a:pt x="37" y="2"/>
                </a:lnTo>
                <a:lnTo>
                  <a:pt x="38" y="2"/>
                </a:lnTo>
                <a:lnTo>
                  <a:pt x="39" y="2"/>
                </a:lnTo>
                <a:lnTo>
                  <a:pt x="40" y="2"/>
                </a:lnTo>
                <a:lnTo>
                  <a:pt x="40" y="3"/>
                </a:lnTo>
                <a:lnTo>
                  <a:pt x="40" y="5"/>
                </a:lnTo>
                <a:lnTo>
                  <a:pt x="41" y="5"/>
                </a:lnTo>
                <a:lnTo>
                  <a:pt x="43" y="3"/>
                </a:lnTo>
                <a:lnTo>
                  <a:pt x="44" y="5"/>
                </a:lnTo>
                <a:lnTo>
                  <a:pt x="45" y="6"/>
                </a:lnTo>
                <a:lnTo>
                  <a:pt x="44" y="7"/>
                </a:lnTo>
                <a:lnTo>
                  <a:pt x="44" y="9"/>
                </a:lnTo>
                <a:lnTo>
                  <a:pt x="45" y="9"/>
                </a:lnTo>
                <a:lnTo>
                  <a:pt x="46" y="9"/>
                </a:lnTo>
                <a:lnTo>
                  <a:pt x="47" y="9"/>
                </a:lnTo>
                <a:lnTo>
                  <a:pt x="46" y="11"/>
                </a:lnTo>
                <a:lnTo>
                  <a:pt x="46" y="12"/>
                </a:lnTo>
                <a:lnTo>
                  <a:pt x="45" y="12"/>
                </a:lnTo>
                <a:lnTo>
                  <a:pt x="44" y="13"/>
                </a:lnTo>
                <a:lnTo>
                  <a:pt x="45" y="13"/>
                </a:lnTo>
                <a:lnTo>
                  <a:pt x="46" y="13"/>
                </a:lnTo>
                <a:lnTo>
                  <a:pt x="47" y="14"/>
                </a:lnTo>
                <a:lnTo>
                  <a:pt x="49" y="15"/>
                </a:lnTo>
                <a:lnTo>
                  <a:pt x="50" y="17"/>
                </a:lnTo>
                <a:lnTo>
                  <a:pt x="51" y="17"/>
                </a:lnTo>
                <a:lnTo>
                  <a:pt x="50" y="18"/>
                </a:lnTo>
                <a:lnTo>
                  <a:pt x="50" y="19"/>
                </a:lnTo>
                <a:lnTo>
                  <a:pt x="51" y="21"/>
                </a:lnTo>
                <a:lnTo>
                  <a:pt x="51" y="22"/>
                </a:lnTo>
                <a:lnTo>
                  <a:pt x="52" y="26"/>
                </a:lnTo>
                <a:lnTo>
                  <a:pt x="53" y="26"/>
                </a:lnTo>
                <a:lnTo>
                  <a:pt x="53" y="28"/>
                </a:lnTo>
                <a:lnTo>
                  <a:pt x="54" y="30"/>
                </a:lnTo>
                <a:lnTo>
                  <a:pt x="52" y="32"/>
                </a:lnTo>
                <a:lnTo>
                  <a:pt x="52" y="33"/>
                </a:lnTo>
                <a:lnTo>
                  <a:pt x="51" y="34"/>
                </a:lnTo>
                <a:lnTo>
                  <a:pt x="50" y="35"/>
                </a:lnTo>
                <a:lnTo>
                  <a:pt x="49" y="37"/>
                </a:lnTo>
                <a:lnTo>
                  <a:pt x="49" y="39"/>
                </a:lnTo>
                <a:lnTo>
                  <a:pt x="49" y="41"/>
                </a:lnTo>
                <a:lnTo>
                  <a:pt x="50" y="43"/>
                </a:lnTo>
                <a:lnTo>
                  <a:pt x="51" y="44"/>
                </a:lnTo>
                <a:lnTo>
                  <a:pt x="51" y="45"/>
                </a:lnTo>
                <a:lnTo>
                  <a:pt x="51" y="49"/>
                </a:lnTo>
                <a:lnTo>
                  <a:pt x="51" y="50"/>
                </a:lnTo>
                <a:lnTo>
                  <a:pt x="51" y="51"/>
                </a:lnTo>
                <a:lnTo>
                  <a:pt x="51" y="52"/>
                </a:lnTo>
                <a:lnTo>
                  <a:pt x="51" y="56"/>
                </a:lnTo>
                <a:lnTo>
                  <a:pt x="50" y="57"/>
                </a:lnTo>
                <a:lnTo>
                  <a:pt x="51" y="59"/>
                </a:lnTo>
                <a:lnTo>
                  <a:pt x="50" y="62"/>
                </a:lnTo>
                <a:lnTo>
                  <a:pt x="50" y="63"/>
                </a:lnTo>
                <a:lnTo>
                  <a:pt x="50" y="65"/>
                </a:lnTo>
                <a:lnTo>
                  <a:pt x="50" y="67"/>
                </a:lnTo>
                <a:lnTo>
                  <a:pt x="50" y="76"/>
                </a:lnTo>
                <a:lnTo>
                  <a:pt x="47" y="77"/>
                </a:lnTo>
                <a:lnTo>
                  <a:pt x="47" y="81"/>
                </a:lnTo>
                <a:lnTo>
                  <a:pt x="46" y="82"/>
                </a:lnTo>
                <a:lnTo>
                  <a:pt x="44" y="82"/>
                </a:lnTo>
                <a:lnTo>
                  <a:pt x="43" y="82"/>
                </a:lnTo>
                <a:lnTo>
                  <a:pt x="41" y="81"/>
                </a:lnTo>
                <a:lnTo>
                  <a:pt x="39" y="78"/>
                </a:lnTo>
                <a:lnTo>
                  <a:pt x="36" y="78"/>
                </a:lnTo>
                <a:lnTo>
                  <a:pt x="34" y="79"/>
                </a:lnTo>
                <a:lnTo>
                  <a:pt x="33" y="78"/>
                </a:lnTo>
                <a:lnTo>
                  <a:pt x="32" y="79"/>
                </a:lnTo>
                <a:lnTo>
                  <a:pt x="31" y="79"/>
                </a:lnTo>
                <a:lnTo>
                  <a:pt x="30" y="82"/>
                </a:lnTo>
                <a:lnTo>
                  <a:pt x="31" y="84"/>
                </a:lnTo>
                <a:lnTo>
                  <a:pt x="31" y="88"/>
                </a:lnTo>
                <a:lnTo>
                  <a:pt x="30" y="88"/>
                </a:lnTo>
                <a:lnTo>
                  <a:pt x="28" y="89"/>
                </a:lnTo>
                <a:lnTo>
                  <a:pt x="27" y="90"/>
                </a:lnTo>
                <a:lnTo>
                  <a:pt x="25" y="91"/>
                </a:lnTo>
                <a:lnTo>
                  <a:pt x="22" y="91"/>
                </a:lnTo>
                <a:lnTo>
                  <a:pt x="21" y="90"/>
                </a:lnTo>
                <a:lnTo>
                  <a:pt x="19" y="91"/>
                </a:lnTo>
                <a:lnTo>
                  <a:pt x="18" y="91"/>
                </a:lnTo>
                <a:lnTo>
                  <a:pt x="17" y="89"/>
                </a:lnTo>
                <a:lnTo>
                  <a:pt x="17" y="88"/>
                </a:lnTo>
                <a:lnTo>
                  <a:pt x="15" y="85"/>
                </a:lnTo>
                <a:lnTo>
                  <a:pt x="14" y="85"/>
                </a:lnTo>
                <a:lnTo>
                  <a:pt x="14" y="84"/>
                </a:lnTo>
                <a:lnTo>
                  <a:pt x="13" y="83"/>
                </a:lnTo>
                <a:lnTo>
                  <a:pt x="13" y="82"/>
                </a:lnTo>
                <a:lnTo>
                  <a:pt x="12" y="82"/>
                </a:lnTo>
                <a:lnTo>
                  <a:pt x="11" y="81"/>
                </a:lnTo>
                <a:lnTo>
                  <a:pt x="9" y="79"/>
                </a:lnTo>
                <a:lnTo>
                  <a:pt x="9" y="69"/>
                </a:lnTo>
                <a:lnTo>
                  <a:pt x="12" y="65"/>
                </a:lnTo>
                <a:lnTo>
                  <a:pt x="11" y="60"/>
                </a:lnTo>
                <a:lnTo>
                  <a:pt x="12" y="59"/>
                </a:lnTo>
                <a:lnTo>
                  <a:pt x="11" y="58"/>
                </a:lnTo>
                <a:lnTo>
                  <a:pt x="12" y="57"/>
                </a:lnTo>
                <a:lnTo>
                  <a:pt x="12" y="58"/>
                </a:lnTo>
                <a:lnTo>
                  <a:pt x="14" y="60"/>
                </a:lnTo>
                <a:lnTo>
                  <a:pt x="17" y="60"/>
                </a:lnTo>
                <a:lnTo>
                  <a:pt x="14" y="58"/>
                </a:lnTo>
                <a:lnTo>
                  <a:pt x="13" y="57"/>
                </a:lnTo>
                <a:lnTo>
                  <a:pt x="14" y="54"/>
                </a:lnTo>
                <a:lnTo>
                  <a:pt x="14" y="53"/>
                </a:lnTo>
                <a:lnTo>
                  <a:pt x="12" y="52"/>
                </a:lnTo>
                <a:lnTo>
                  <a:pt x="11" y="53"/>
                </a:lnTo>
                <a:lnTo>
                  <a:pt x="9" y="52"/>
                </a:lnTo>
                <a:lnTo>
                  <a:pt x="8" y="51"/>
                </a:lnTo>
                <a:lnTo>
                  <a:pt x="9" y="50"/>
                </a:lnTo>
                <a:lnTo>
                  <a:pt x="8" y="49"/>
                </a:lnTo>
                <a:lnTo>
                  <a:pt x="9" y="47"/>
                </a:lnTo>
                <a:lnTo>
                  <a:pt x="8" y="46"/>
                </a:lnTo>
                <a:lnTo>
                  <a:pt x="9" y="46"/>
                </a:lnTo>
                <a:lnTo>
                  <a:pt x="11" y="45"/>
                </a:lnTo>
                <a:lnTo>
                  <a:pt x="11" y="43"/>
                </a:lnTo>
                <a:lnTo>
                  <a:pt x="11" y="41"/>
                </a:lnTo>
                <a:lnTo>
                  <a:pt x="11" y="37"/>
                </a:lnTo>
                <a:lnTo>
                  <a:pt x="9" y="35"/>
                </a:lnTo>
                <a:lnTo>
                  <a:pt x="8" y="34"/>
                </a:lnTo>
                <a:lnTo>
                  <a:pt x="8" y="33"/>
                </a:lnTo>
                <a:lnTo>
                  <a:pt x="8" y="3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77" name="Freeform 585"/>
          <p:cNvSpPr>
            <a:spLocks/>
          </p:cNvSpPr>
          <p:nvPr/>
        </p:nvSpPr>
        <p:spPr bwMode="auto">
          <a:xfrm>
            <a:off x="4386263" y="2562225"/>
            <a:ext cx="3175" cy="1588"/>
          </a:xfrm>
          <a:custGeom>
            <a:avLst/>
            <a:gdLst>
              <a:gd name="T0" fmla="*/ 0 w 2"/>
              <a:gd name="T1" fmla="*/ 125141546 h 4"/>
              <a:gd name="T2" fmla="*/ 2147483646 w 2"/>
              <a:gd name="T3" fmla="*/ 0 h 4"/>
              <a:gd name="T4" fmla="*/ 2147483646 w 2"/>
              <a:gd name="T5" fmla="*/ 0 h 4"/>
              <a:gd name="T6" fmla="*/ 2147483646 w 2"/>
              <a:gd name="T7" fmla="*/ 187712319 h 4"/>
              <a:gd name="T8" fmla="*/ 2147483646 w 2"/>
              <a:gd name="T9" fmla="*/ 250283092 h 4"/>
              <a:gd name="T10" fmla="*/ 2147483646 w 2"/>
              <a:gd name="T11" fmla="*/ 250283092 h 4"/>
              <a:gd name="T12" fmla="*/ 2147483646 w 2"/>
              <a:gd name="T13" fmla="*/ 187712319 h 4"/>
              <a:gd name="T14" fmla="*/ 0 w 2"/>
              <a:gd name="T15" fmla="*/ 125141546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2"/>
                </a:moveTo>
                <a:lnTo>
                  <a:pt x="1" y="0"/>
                </a:lnTo>
                <a:lnTo>
                  <a:pt x="2" y="0"/>
                </a:lnTo>
                <a:lnTo>
                  <a:pt x="2" y="3"/>
                </a:lnTo>
                <a:lnTo>
                  <a:pt x="2" y="4"/>
                </a:lnTo>
                <a:lnTo>
                  <a:pt x="1" y="4"/>
                </a:lnTo>
                <a:lnTo>
                  <a:pt x="1"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78" name="Freeform 586"/>
          <p:cNvSpPr>
            <a:spLocks/>
          </p:cNvSpPr>
          <p:nvPr/>
        </p:nvSpPr>
        <p:spPr bwMode="auto">
          <a:xfrm>
            <a:off x="4391025" y="2563813"/>
            <a:ext cx="1588" cy="4762"/>
          </a:xfrm>
          <a:custGeom>
            <a:avLst/>
            <a:gdLst>
              <a:gd name="T0" fmla="*/ 0 w 3"/>
              <a:gd name="T1" fmla="*/ 999662056 h 6"/>
              <a:gd name="T2" fmla="*/ 0 w 3"/>
              <a:gd name="T3" fmla="*/ 0 h 6"/>
              <a:gd name="T4" fmla="*/ 296725211 w 3"/>
              <a:gd name="T5" fmla="*/ 0 h 6"/>
              <a:gd name="T6" fmla="*/ 444947543 w 3"/>
              <a:gd name="T7" fmla="*/ 0 h 6"/>
              <a:gd name="T8" fmla="*/ 444947543 w 3"/>
              <a:gd name="T9" fmla="*/ 500145717 h 6"/>
              <a:gd name="T10" fmla="*/ 444947543 w 3"/>
              <a:gd name="T11" fmla="*/ 2147483646 h 6"/>
              <a:gd name="T12" fmla="*/ 444947543 w 3"/>
              <a:gd name="T13" fmla="*/ 2147483646 h 6"/>
              <a:gd name="T14" fmla="*/ 296725211 w 3"/>
              <a:gd name="T15" fmla="*/ 2147483646 h 6"/>
              <a:gd name="T16" fmla="*/ 296725211 w 3"/>
              <a:gd name="T17" fmla="*/ 1499807773 h 6"/>
              <a:gd name="T18" fmla="*/ 0 w 3"/>
              <a:gd name="T19" fmla="*/ 99966205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6">
                <a:moveTo>
                  <a:pt x="0" y="2"/>
                </a:moveTo>
                <a:lnTo>
                  <a:pt x="0" y="0"/>
                </a:lnTo>
                <a:lnTo>
                  <a:pt x="2" y="0"/>
                </a:lnTo>
                <a:lnTo>
                  <a:pt x="3" y="0"/>
                </a:lnTo>
                <a:lnTo>
                  <a:pt x="3" y="1"/>
                </a:lnTo>
                <a:lnTo>
                  <a:pt x="3" y="5"/>
                </a:lnTo>
                <a:lnTo>
                  <a:pt x="3" y="6"/>
                </a:lnTo>
                <a:lnTo>
                  <a:pt x="2" y="5"/>
                </a:lnTo>
                <a:lnTo>
                  <a:pt x="2" y="3"/>
                </a:lnTo>
                <a:lnTo>
                  <a:pt x="0" y="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79" name="Freeform 587"/>
          <p:cNvSpPr>
            <a:spLocks/>
          </p:cNvSpPr>
          <p:nvPr/>
        </p:nvSpPr>
        <p:spPr bwMode="auto">
          <a:xfrm>
            <a:off x="4430713" y="2449513"/>
            <a:ext cx="6350" cy="4762"/>
          </a:xfrm>
          <a:custGeom>
            <a:avLst/>
            <a:gdLst>
              <a:gd name="T0" fmla="*/ 0 w 10"/>
              <a:gd name="T1" fmla="*/ 2147483646 h 6"/>
              <a:gd name="T2" fmla="*/ 0 w 10"/>
              <a:gd name="T3" fmla="*/ 1999954284 h 6"/>
              <a:gd name="T4" fmla="*/ 0 w 10"/>
              <a:gd name="T5" fmla="*/ 1499807773 h 6"/>
              <a:gd name="T6" fmla="*/ 768143625 w 10"/>
              <a:gd name="T7" fmla="*/ 1499807773 h 6"/>
              <a:gd name="T8" fmla="*/ 1024191500 w 10"/>
              <a:gd name="T9" fmla="*/ 1499807773 h 6"/>
              <a:gd name="T10" fmla="*/ 1280239375 w 10"/>
              <a:gd name="T11" fmla="*/ 1499807773 h 6"/>
              <a:gd name="T12" fmla="*/ 1536287250 w 10"/>
              <a:gd name="T13" fmla="*/ 1499807773 h 6"/>
              <a:gd name="T14" fmla="*/ 1792335125 w 10"/>
              <a:gd name="T15" fmla="*/ 1499807773 h 6"/>
              <a:gd name="T16" fmla="*/ 2147483646 w 10"/>
              <a:gd name="T17" fmla="*/ 500145717 h 6"/>
              <a:gd name="T18" fmla="*/ 2147483646 w 10"/>
              <a:gd name="T19" fmla="*/ 0 h 6"/>
              <a:gd name="T20" fmla="*/ 2147483646 w 10"/>
              <a:gd name="T21" fmla="*/ 1999954284 h 6"/>
              <a:gd name="T22" fmla="*/ 2147483646 w 10"/>
              <a:gd name="T23" fmla="*/ 2147483646 h 6"/>
              <a:gd name="T24" fmla="*/ 2147483646 w 10"/>
              <a:gd name="T25" fmla="*/ 2147483646 h 6"/>
              <a:gd name="T26" fmla="*/ 2147483646 w 10"/>
              <a:gd name="T27" fmla="*/ 2147483646 h 6"/>
              <a:gd name="T28" fmla="*/ 1792335125 w 10"/>
              <a:gd name="T29" fmla="*/ 2147483646 h 6"/>
              <a:gd name="T30" fmla="*/ 1024191500 w 10"/>
              <a:gd name="T31" fmla="*/ 2147483646 h 6"/>
              <a:gd name="T32" fmla="*/ 256047875 w 10"/>
              <a:gd name="T33" fmla="*/ 2147483646 h 6"/>
              <a:gd name="T34" fmla="*/ 0 w 10"/>
              <a:gd name="T35" fmla="*/ 214748364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 h="6">
                <a:moveTo>
                  <a:pt x="0" y="5"/>
                </a:moveTo>
                <a:lnTo>
                  <a:pt x="0" y="4"/>
                </a:lnTo>
                <a:lnTo>
                  <a:pt x="0" y="3"/>
                </a:lnTo>
                <a:lnTo>
                  <a:pt x="3" y="3"/>
                </a:lnTo>
                <a:lnTo>
                  <a:pt x="4" y="3"/>
                </a:lnTo>
                <a:lnTo>
                  <a:pt x="5" y="3"/>
                </a:lnTo>
                <a:lnTo>
                  <a:pt x="6" y="3"/>
                </a:lnTo>
                <a:lnTo>
                  <a:pt x="7" y="3"/>
                </a:lnTo>
                <a:lnTo>
                  <a:pt x="9" y="1"/>
                </a:lnTo>
                <a:lnTo>
                  <a:pt x="10" y="0"/>
                </a:lnTo>
                <a:lnTo>
                  <a:pt x="10" y="4"/>
                </a:lnTo>
                <a:lnTo>
                  <a:pt x="10" y="5"/>
                </a:lnTo>
                <a:lnTo>
                  <a:pt x="10" y="6"/>
                </a:lnTo>
                <a:lnTo>
                  <a:pt x="9" y="6"/>
                </a:lnTo>
                <a:lnTo>
                  <a:pt x="7" y="5"/>
                </a:lnTo>
                <a:lnTo>
                  <a:pt x="4" y="6"/>
                </a:lnTo>
                <a:lnTo>
                  <a:pt x="1" y="6"/>
                </a:lnTo>
                <a:lnTo>
                  <a:pt x="0" y="5"/>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0" name="Freeform 588"/>
          <p:cNvSpPr>
            <a:spLocks/>
          </p:cNvSpPr>
          <p:nvPr/>
        </p:nvSpPr>
        <p:spPr bwMode="auto">
          <a:xfrm>
            <a:off x="4491038" y="2601913"/>
            <a:ext cx="1587" cy="1587"/>
          </a:xfrm>
          <a:custGeom>
            <a:avLst/>
            <a:gdLst>
              <a:gd name="T0" fmla="*/ 0 w 4"/>
              <a:gd name="T1" fmla="*/ 0 h 1"/>
              <a:gd name="T2" fmla="*/ 62492093 w 4"/>
              <a:gd name="T3" fmla="*/ 0 h 1"/>
              <a:gd name="T4" fmla="*/ 124984185 w 4"/>
              <a:gd name="T5" fmla="*/ 0 h 1"/>
              <a:gd name="T6" fmla="*/ 249810464 w 4"/>
              <a:gd name="T7" fmla="*/ 2147483646 h 1"/>
              <a:gd name="T8" fmla="*/ 124984185 w 4"/>
              <a:gd name="T9" fmla="*/ 2147483646 h 1"/>
              <a:gd name="T10" fmla="*/ 62492093 w 4"/>
              <a:gd name="T11" fmla="*/ 2147483646 h 1"/>
              <a:gd name="T12" fmla="*/ 0 w 4"/>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
                <a:moveTo>
                  <a:pt x="0" y="0"/>
                </a:moveTo>
                <a:lnTo>
                  <a:pt x="1" y="0"/>
                </a:lnTo>
                <a:lnTo>
                  <a:pt x="2" y="0"/>
                </a:lnTo>
                <a:lnTo>
                  <a:pt x="4" y="1"/>
                </a:lnTo>
                <a:lnTo>
                  <a:pt x="2" y="1"/>
                </a:lnTo>
                <a:lnTo>
                  <a:pt x="1" y="1"/>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1" name="Freeform 589"/>
          <p:cNvSpPr>
            <a:spLocks/>
          </p:cNvSpPr>
          <p:nvPr/>
        </p:nvSpPr>
        <p:spPr bwMode="auto">
          <a:xfrm>
            <a:off x="4495800" y="2589213"/>
            <a:ext cx="79375" cy="50800"/>
          </a:xfrm>
          <a:custGeom>
            <a:avLst/>
            <a:gdLst>
              <a:gd name="T0" fmla="*/ 2147483646 w 101"/>
              <a:gd name="T1" fmla="*/ 2147483646 h 64"/>
              <a:gd name="T2" fmla="*/ 2147483646 w 101"/>
              <a:gd name="T3" fmla="*/ 1500123206 h 64"/>
              <a:gd name="T4" fmla="*/ 2147483646 w 101"/>
              <a:gd name="T5" fmla="*/ 1000502031 h 64"/>
              <a:gd name="T6" fmla="*/ 2147483646 w 101"/>
              <a:gd name="T7" fmla="*/ 1500123206 h 64"/>
              <a:gd name="T8" fmla="*/ 2147483646 w 101"/>
              <a:gd name="T9" fmla="*/ 2147483646 h 64"/>
              <a:gd name="T10" fmla="*/ 2147483646 w 101"/>
              <a:gd name="T11" fmla="*/ 2147483646 h 64"/>
              <a:gd name="T12" fmla="*/ 2147483646 w 101"/>
              <a:gd name="T13" fmla="*/ 2147483646 h 64"/>
              <a:gd name="T14" fmla="*/ 2147483646 w 101"/>
              <a:gd name="T15" fmla="*/ 2147483646 h 64"/>
              <a:gd name="T16" fmla="*/ 2147483646 w 101"/>
              <a:gd name="T17" fmla="*/ 2147483646 h 64"/>
              <a:gd name="T18" fmla="*/ 2147483646 w 101"/>
              <a:gd name="T19" fmla="*/ 2147483646 h 64"/>
              <a:gd name="T20" fmla="*/ 2147483646 w 101"/>
              <a:gd name="T21" fmla="*/ 2147483646 h 64"/>
              <a:gd name="T22" fmla="*/ 2147483646 w 101"/>
              <a:gd name="T23" fmla="*/ 2147483646 h 64"/>
              <a:gd name="T24" fmla="*/ 2147483646 w 101"/>
              <a:gd name="T25" fmla="*/ 2147483646 h 64"/>
              <a:gd name="T26" fmla="*/ 2147483646 w 101"/>
              <a:gd name="T27" fmla="*/ 2147483646 h 64"/>
              <a:gd name="T28" fmla="*/ 2147483646 w 101"/>
              <a:gd name="T29" fmla="*/ 500251413 h 64"/>
              <a:gd name="T30" fmla="*/ 2147483646 w 101"/>
              <a:gd name="T31" fmla="*/ 1500123206 h 64"/>
              <a:gd name="T32" fmla="*/ 2147483646 w 101"/>
              <a:gd name="T33" fmla="*/ 0 h 64"/>
              <a:gd name="T34" fmla="*/ 2147483646 w 101"/>
              <a:gd name="T35" fmla="*/ 1000502031 h 64"/>
              <a:gd name="T36" fmla="*/ 2147483646 w 101"/>
              <a:gd name="T37" fmla="*/ 2147483646 h 64"/>
              <a:gd name="T38" fmla="*/ 2147483646 w 101"/>
              <a:gd name="T39" fmla="*/ 2147483646 h 64"/>
              <a:gd name="T40" fmla="*/ 2147483646 w 101"/>
              <a:gd name="T41" fmla="*/ 2147483646 h 64"/>
              <a:gd name="T42" fmla="*/ 2147483646 w 101"/>
              <a:gd name="T43" fmla="*/ 2147483646 h 64"/>
              <a:gd name="T44" fmla="*/ 2147483646 w 101"/>
              <a:gd name="T45" fmla="*/ 2147483646 h 64"/>
              <a:gd name="T46" fmla="*/ 2147483646 w 101"/>
              <a:gd name="T47" fmla="*/ 2147483646 h 64"/>
              <a:gd name="T48" fmla="*/ 2147483646 w 101"/>
              <a:gd name="T49" fmla="*/ 2147483646 h 64"/>
              <a:gd name="T50" fmla="*/ 2147483646 w 101"/>
              <a:gd name="T51" fmla="*/ 2147483646 h 64"/>
              <a:gd name="T52" fmla="*/ 2147483646 w 101"/>
              <a:gd name="T53" fmla="*/ 2147483646 h 64"/>
              <a:gd name="T54" fmla="*/ 2147483646 w 101"/>
              <a:gd name="T55" fmla="*/ 2147483646 h 64"/>
              <a:gd name="T56" fmla="*/ 2147483646 w 101"/>
              <a:gd name="T57" fmla="*/ 2147483646 h 64"/>
              <a:gd name="T58" fmla="*/ 2147483646 w 101"/>
              <a:gd name="T59" fmla="*/ 2147483646 h 64"/>
              <a:gd name="T60" fmla="*/ 2147483646 w 101"/>
              <a:gd name="T61" fmla="*/ 2147483646 h 64"/>
              <a:gd name="T62" fmla="*/ 2147483646 w 101"/>
              <a:gd name="T63" fmla="*/ 2147483646 h 64"/>
              <a:gd name="T64" fmla="*/ 2147483646 w 101"/>
              <a:gd name="T65" fmla="*/ 2147483646 h 64"/>
              <a:gd name="T66" fmla="*/ 2147483646 w 101"/>
              <a:gd name="T67" fmla="*/ 2147483646 h 64"/>
              <a:gd name="T68" fmla="*/ 2147483646 w 101"/>
              <a:gd name="T69" fmla="*/ 2147483646 h 64"/>
              <a:gd name="T70" fmla="*/ 2147483646 w 101"/>
              <a:gd name="T71" fmla="*/ 2147483646 h 64"/>
              <a:gd name="T72" fmla="*/ 2147483646 w 101"/>
              <a:gd name="T73" fmla="*/ 2147483646 h 64"/>
              <a:gd name="T74" fmla="*/ 2147483646 w 101"/>
              <a:gd name="T75" fmla="*/ 2147483646 h 64"/>
              <a:gd name="T76" fmla="*/ 2147483646 w 101"/>
              <a:gd name="T77" fmla="*/ 2147483646 h 64"/>
              <a:gd name="T78" fmla="*/ 2147483646 w 101"/>
              <a:gd name="T79" fmla="*/ 2147483646 h 64"/>
              <a:gd name="T80" fmla="*/ 2147483646 w 101"/>
              <a:gd name="T81" fmla="*/ 2147483646 h 64"/>
              <a:gd name="T82" fmla="*/ 2147483646 w 101"/>
              <a:gd name="T83" fmla="*/ 2147483646 h 64"/>
              <a:gd name="T84" fmla="*/ 2147483646 w 101"/>
              <a:gd name="T85" fmla="*/ 2147483646 h 64"/>
              <a:gd name="T86" fmla="*/ 2147483646 w 101"/>
              <a:gd name="T87" fmla="*/ 2147483646 h 64"/>
              <a:gd name="T88" fmla="*/ 2147483646 w 101"/>
              <a:gd name="T89" fmla="*/ 2147483646 h 64"/>
              <a:gd name="T90" fmla="*/ 1941812710 w 101"/>
              <a:gd name="T91" fmla="*/ 2147483646 h 64"/>
              <a:gd name="T92" fmla="*/ 485452785 w 101"/>
              <a:gd name="T93" fmla="*/ 2147483646 h 64"/>
              <a:gd name="T94" fmla="*/ 0 w 101"/>
              <a:gd name="T95" fmla="*/ 2147483646 h 64"/>
              <a:gd name="T96" fmla="*/ 485452785 w 101"/>
              <a:gd name="T97" fmla="*/ 2147483646 h 64"/>
              <a:gd name="T98" fmla="*/ 485452785 w 101"/>
              <a:gd name="T99" fmla="*/ 2147483646 h 64"/>
              <a:gd name="T100" fmla="*/ 2147483646 w 101"/>
              <a:gd name="T101" fmla="*/ 2147483646 h 64"/>
              <a:gd name="T102" fmla="*/ 2147483646 w 101"/>
              <a:gd name="T103" fmla="*/ 2147483646 h 64"/>
              <a:gd name="T104" fmla="*/ 2147483646 w 101"/>
              <a:gd name="T105" fmla="*/ 2147483646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1" h="64">
                <a:moveTo>
                  <a:pt x="17" y="11"/>
                </a:moveTo>
                <a:lnTo>
                  <a:pt x="18" y="9"/>
                </a:lnTo>
                <a:lnTo>
                  <a:pt x="19" y="8"/>
                </a:lnTo>
                <a:lnTo>
                  <a:pt x="19" y="7"/>
                </a:lnTo>
                <a:lnTo>
                  <a:pt x="19" y="5"/>
                </a:lnTo>
                <a:lnTo>
                  <a:pt x="19" y="3"/>
                </a:lnTo>
                <a:lnTo>
                  <a:pt x="21" y="3"/>
                </a:lnTo>
                <a:lnTo>
                  <a:pt x="23" y="3"/>
                </a:lnTo>
                <a:lnTo>
                  <a:pt x="24" y="2"/>
                </a:lnTo>
                <a:lnTo>
                  <a:pt x="25" y="2"/>
                </a:lnTo>
                <a:lnTo>
                  <a:pt x="26" y="2"/>
                </a:lnTo>
                <a:lnTo>
                  <a:pt x="27" y="3"/>
                </a:lnTo>
                <a:lnTo>
                  <a:pt x="29" y="5"/>
                </a:lnTo>
                <a:lnTo>
                  <a:pt x="29" y="6"/>
                </a:lnTo>
                <a:lnTo>
                  <a:pt x="30" y="7"/>
                </a:lnTo>
                <a:lnTo>
                  <a:pt x="31" y="8"/>
                </a:lnTo>
                <a:lnTo>
                  <a:pt x="33" y="7"/>
                </a:lnTo>
                <a:lnTo>
                  <a:pt x="35" y="8"/>
                </a:lnTo>
                <a:lnTo>
                  <a:pt x="35" y="9"/>
                </a:lnTo>
                <a:lnTo>
                  <a:pt x="37" y="11"/>
                </a:lnTo>
                <a:lnTo>
                  <a:pt x="38" y="12"/>
                </a:lnTo>
                <a:lnTo>
                  <a:pt x="39" y="13"/>
                </a:lnTo>
                <a:lnTo>
                  <a:pt x="42" y="13"/>
                </a:lnTo>
                <a:lnTo>
                  <a:pt x="45" y="12"/>
                </a:lnTo>
                <a:lnTo>
                  <a:pt x="48" y="11"/>
                </a:lnTo>
                <a:lnTo>
                  <a:pt x="49" y="11"/>
                </a:lnTo>
                <a:lnTo>
                  <a:pt x="55" y="11"/>
                </a:lnTo>
                <a:lnTo>
                  <a:pt x="58" y="11"/>
                </a:lnTo>
                <a:lnTo>
                  <a:pt x="59" y="12"/>
                </a:lnTo>
                <a:lnTo>
                  <a:pt x="62" y="11"/>
                </a:lnTo>
                <a:lnTo>
                  <a:pt x="63" y="11"/>
                </a:lnTo>
                <a:lnTo>
                  <a:pt x="64" y="11"/>
                </a:lnTo>
                <a:lnTo>
                  <a:pt x="65" y="11"/>
                </a:lnTo>
                <a:lnTo>
                  <a:pt x="68" y="9"/>
                </a:lnTo>
                <a:lnTo>
                  <a:pt x="71" y="6"/>
                </a:lnTo>
                <a:lnTo>
                  <a:pt x="72" y="6"/>
                </a:lnTo>
                <a:lnTo>
                  <a:pt x="75" y="6"/>
                </a:lnTo>
                <a:lnTo>
                  <a:pt x="78" y="5"/>
                </a:lnTo>
                <a:lnTo>
                  <a:pt x="80" y="5"/>
                </a:lnTo>
                <a:lnTo>
                  <a:pt x="82" y="6"/>
                </a:lnTo>
                <a:lnTo>
                  <a:pt x="83" y="6"/>
                </a:lnTo>
                <a:lnTo>
                  <a:pt x="85" y="5"/>
                </a:lnTo>
                <a:lnTo>
                  <a:pt x="87" y="3"/>
                </a:lnTo>
                <a:lnTo>
                  <a:pt x="87" y="2"/>
                </a:lnTo>
                <a:lnTo>
                  <a:pt x="87" y="1"/>
                </a:lnTo>
                <a:lnTo>
                  <a:pt x="88" y="1"/>
                </a:lnTo>
                <a:lnTo>
                  <a:pt x="88" y="2"/>
                </a:lnTo>
                <a:lnTo>
                  <a:pt x="88" y="3"/>
                </a:lnTo>
                <a:lnTo>
                  <a:pt x="89" y="3"/>
                </a:lnTo>
                <a:lnTo>
                  <a:pt x="90" y="3"/>
                </a:lnTo>
                <a:lnTo>
                  <a:pt x="96" y="0"/>
                </a:lnTo>
                <a:lnTo>
                  <a:pt x="97" y="0"/>
                </a:lnTo>
                <a:lnTo>
                  <a:pt x="101" y="1"/>
                </a:lnTo>
                <a:lnTo>
                  <a:pt x="101" y="2"/>
                </a:lnTo>
                <a:lnTo>
                  <a:pt x="97" y="2"/>
                </a:lnTo>
                <a:lnTo>
                  <a:pt x="97" y="5"/>
                </a:lnTo>
                <a:lnTo>
                  <a:pt x="93" y="13"/>
                </a:lnTo>
                <a:lnTo>
                  <a:pt x="91" y="18"/>
                </a:lnTo>
                <a:lnTo>
                  <a:pt x="90" y="19"/>
                </a:lnTo>
                <a:lnTo>
                  <a:pt x="89" y="20"/>
                </a:lnTo>
                <a:lnTo>
                  <a:pt x="88" y="21"/>
                </a:lnTo>
                <a:lnTo>
                  <a:pt x="89" y="22"/>
                </a:lnTo>
                <a:lnTo>
                  <a:pt x="88" y="24"/>
                </a:lnTo>
                <a:lnTo>
                  <a:pt x="88" y="25"/>
                </a:lnTo>
                <a:lnTo>
                  <a:pt x="87" y="26"/>
                </a:lnTo>
                <a:lnTo>
                  <a:pt x="87" y="28"/>
                </a:lnTo>
                <a:lnTo>
                  <a:pt x="85" y="30"/>
                </a:lnTo>
                <a:lnTo>
                  <a:pt x="84" y="31"/>
                </a:lnTo>
                <a:lnTo>
                  <a:pt x="84" y="32"/>
                </a:lnTo>
                <a:lnTo>
                  <a:pt x="85" y="35"/>
                </a:lnTo>
                <a:lnTo>
                  <a:pt x="85" y="37"/>
                </a:lnTo>
                <a:lnTo>
                  <a:pt x="87" y="38"/>
                </a:lnTo>
                <a:lnTo>
                  <a:pt x="88" y="39"/>
                </a:lnTo>
                <a:lnTo>
                  <a:pt x="89" y="38"/>
                </a:lnTo>
                <a:lnTo>
                  <a:pt x="90" y="40"/>
                </a:lnTo>
                <a:lnTo>
                  <a:pt x="90" y="41"/>
                </a:lnTo>
                <a:lnTo>
                  <a:pt x="89" y="41"/>
                </a:lnTo>
                <a:lnTo>
                  <a:pt x="89" y="43"/>
                </a:lnTo>
                <a:lnTo>
                  <a:pt x="90" y="44"/>
                </a:lnTo>
                <a:lnTo>
                  <a:pt x="90" y="45"/>
                </a:lnTo>
                <a:lnTo>
                  <a:pt x="91" y="46"/>
                </a:lnTo>
                <a:lnTo>
                  <a:pt x="91" y="48"/>
                </a:lnTo>
                <a:lnTo>
                  <a:pt x="93" y="48"/>
                </a:lnTo>
                <a:lnTo>
                  <a:pt x="94" y="50"/>
                </a:lnTo>
                <a:lnTo>
                  <a:pt x="94" y="51"/>
                </a:lnTo>
                <a:lnTo>
                  <a:pt x="93" y="50"/>
                </a:lnTo>
                <a:lnTo>
                  <a:pt x="91" y="51"/>
                </a:lnTo>
                <a:lnTo>
                  <a:pt x="89" y="52"/>
                </a:lnTo>
                <a:lnTo>
                  <a:pt x="87" y="54"/>
                </a:lnTo>
                <a:lnTo>
                  <a:pt x="87" y="56"/>
                </a:lnTo>
                <a:lnTo>
                  <a:pt x="85" y="59"/>
                </a:lnTo>
                <a:lnTo>
                  <a:pt x="87" y="62"/>
                </a:lnTo>
                <a:lnTo>
                  <a:pt x="87" y="64"/>
                </a:lnTo>
                <a:lnTo>
                  <a:pt x="84" y="64"/>
                </a:lnTo>
                <a:lnTo>
                  <a:pt x="83" y="63"/>
                </a:lnTo>
                <a:lnTo>
                  <a:pt x="82" y="63"/>
                </a:lnTo>
                <a:lnTo>
                  <a:pt x="80" y="62"/>
                </a:lnTo>
                <a:lnTo>
                  <a:pt x="78" y="62"/>
                </a:lnTo>
                <a:lnTo>
                  <a:pt x="76" y="62"/>
                </a:lnTo>
                <a:lnTo>
                  <a:pt x="75" y="62"/>
                </a:lnTo>
                <a:lnTo>
                  <a:pt x="74" y="62"/>
                </a:lnTo>
                <a:lnTo>
                  <a:pt x="71" y="59"/>
                </a:lnTo>
                <a:lnTo>
                  <a:pt x="70" y="59"/>
                </a:lnTo>
                <a:lnTo>
                  <a:pt x="68" y="58"/>
                </a:lnTo>
                <a:lnTo>
                  <a:pt x="67" y="58"/>
                </a:lnTo>
                <a:lnTo>
                  <a:pt x="65" y="54"/>
                </a:lnTo>
                <a:lnTo>
                  <a:pt x="63" y="51"/>
                </a:lnTo>
                <a:lnTo>
                  <a:pt x="61" y="50"/>
                </a:lnTo>
                <a:lnTo>
                  <a:pt x="57" y="47"/>
                </a:lnTo>
                <a:lnTo>
                  <a:pt x="55" y="46"/>
                </a:lnTo>
                <a:lnTo>
                  <a:pt x="51" y="46"/>
                </a:lnTo>
                <a:lnTo>
                  <a:pt x="50" y="47"/>
                </a:lnTo>
                <a:lnTo>
                  <a:pt x="48" y="47"/>
                </a:lnTo>
                <a:lnTo>
                  <a:pt x="45" y="45"/>
                </a:lnTo>
                <a:lnTo>
                  <a:pt x="43" y="45"/>
                </a:lnTo>
                <a:lnTo>
                  <a:pt x="43" y="44"/>
                </a:lnTo>
                <a:lnTo>
                  <a:pt x="40" y="43"/>
                </a:lnTo>
                <a:lnTo>
                  <a:pt x="39" y="43"/>
                </a:lnTo>
                <a:lnTo>
                  <a:pt x="38" y="40"/>
                </a:lnTo>
                <a:lnTo>
                  <a:pt x="36" y="39"/>
                </a:lnTo>
                <a:lnTo>
                  <a:pt x="35" y="39"/>
                </a:lnTo>
                <a:lnTo>
                  <a:pt x="32" y="38"/>
                </a:lnTo>
                <a:lnTo>
                  <a:pt x="31" y="37"/>
                </a:lnTo>
                <a:lnTo>
                  <a:pt x="30" y="37"/>
                </a:lnTo>
                <a:lnTo>
                  <a:pt x="27" y="35"/>
                </a:lnTo>
                <a:lnTo>
                  <a:pt x="27" y="34"/>
                </a:lnTo>
                <a:lnTo>
                  <a:pt x="24" y="32"/>
                </a:lnTo>
                <a:lnTo>
                  <a:pt x="21" y="32"/>
                </a:lnTo>
                <a:lnTo>
                  <a:pt x="20" y="31"/>
                </a:lnTo>
                <a:lnTo>
                  <a:pt x="19" y="32"/>
                </a:lnTo>
                <a:lnTo>
                  <a:pt x="17" y="30"/>
                </a:lnTo>
                <a:lnTo>
                  <a:pt x="16" y="28"/>
                </a:lnTo>
                <a:lnTo>
                  <a:pt x="14" y="28"/>
                </a:lnTo>
                <a:lnTo>
                  <a:pt x="8" y="28"/>
                </a:lnTo>
                <a:lnTo>
                  <a:pt x="7" y="28"/>
                </a:lnTo>
                <a:lnTo>
                  <a:pt x="6" y="26"/>
                </a:lnTo>
                <a:lnTo>
                  <a:pt x="5" y="26"/>
                </a:lnTo>
                <a:lnTo>
                  <a:pt x="4" y="25"/>
                </a:lnTo>
                <a:lnTo>
                  <a:pt x="3" y="25"/>
                </a:lnTo>
                <a:lnTo>
                  <a:pt x="1" y="24"/>
                </a:lnTo>
                <a:lnTo>
                  <a:pt x="1" y="22"/>
                </a:lnTo>
                <a:lnTo>
                  <a:pt x="1" y="21"/>
                </a:lnTo>
                <a:lnTo>
                  <a:pt x="0" y="20"/>
                </a:lnTo>
                <a:lnTo>
                  <a:pt x="0" y="19"/>
                </a:lnTo>
                <a:lnTo>
                  <a:pt x="0" y="18"/>
                </a:lnTo>
                <a:lnTo>
                  <a:pt x="1" y="16"/>
                </a:lnTo>
                <a:lnTo>
                  <a:pt x="1" y="15"/>
                </a:lnTo>
                <a:lnTo>
                  <a:pt x="0" y="14"/>
                </a:lnTo>
                <a:lnTo>
                  <a:pt x="1" y="13"/>
                </a:lnTo>
                <a:lnTo>
                  <a:pt x="1" y="11"/>
                </a:lnTo>
                <a:lnTo>
                  <a:pt x="3" y="9"/>
                </a:lnTo>
                <a:lnTo>
                  <a:pt x="4" y="8"/>
                </a:lnTo>
                <a:lnTo>
                  <a:pt x="7" y="7"/>
                </a:lnTo>
                <a:lnTo>
                  <a:pt x="7" y="6"/>
                </a:lnTo>
                <a:lnTo>
                  <a:pt x="7" y="5"/>
                </a:lnTo>
                <a:lnTo>
                  <a:pt x="8" y="5"/>
                </a:lnTo>
                <a:lnTo>
                  <a:pt x="10" y="6"/>
                </a:lnTo>
                <a:lnTo>
                  <a:pt x="10" y="8"/>
                </a:lnTo>
                <a:lnTo>
                  <a:pt x="13" y="9"/>
                </a:lnTo>
                <a:lnTo>
                  <a:pt x="14" y="11"/>
                </a:lnTo>
                <a:lnTo>
                  <a:pt x="17" y="1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2" name="Freeform 590"/>
          <p:cNvSpPr>
            <a:spLocks/>
          </p:cNvSpPr>
          <p:nvPr/>
        </p:nvSpPr>
        <p:spPr bwMode="auto">
          <a:xfrm>
            <a:off x="4525963" y="2516188"/>
            <a:ext cx="3175" cy="1587"/>
          </a:xfrm>
          <a:custGeom>
            <a:avLst/>
            <a:gdLst>
              <a:gd name="T0" fmla="*/ 0 w 4"/>
              <a:gd name="T1" fmla="*/ 62492093 h 4"/>
              <a:gd name="T2" fmla="*/ 500251413 w 4"/>
              <a:gd name="T3" fmla="*/ 0 h 4"/>
              <a:gd name="T4" fmla="*/ 500251413 w 4"/>
              <a:gd name="T5" fmla="*/ 62492093 h 4"/>
              <a:gd name="T6" fmla="*/ 1000502031 w 4"/>
              <a:gd name="T7" fmla="*/ 62492093 h 4"/>
              <a:gd name="T8" fmla="*/ 2000373825 w 4"/>
              <a:gd name="T9" fmla="*/ 62492093 h 4"/>
              <a:gd name="T10" fmla="*/ 2000373825 w 4"/>
              <a:gd name="T11" fmla="*/ 187318768 h 4"/>
              <a:gd name="T12" fmla="*/ 1000502031 w 4"/>
              <a:gd name="T13" fmla="*/ 249810464 h 4"/>
              <a:gd name="T14" fmla="*/ 500251413 w 4"/>
              <a:gd name="T15" fmla="*/ 249810464 h 4"/>
              <a:gd name="T16" fmla="*/ 0 w 4"/>
              <a:gd name="T17" fmla="*/ 187318768 h 4"/>
              <a:gd name="T18" fmla="*/ 0 w 4"/>
              <a:gd name="T19" fmla="*/ 6249209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0" y="1"/>
                </a:moveTo>
                <a:lnTo>
                  <a:pt x="1" y="0"/>
                </a:lnTo>
                <a:lnTo>
                  <a:pt x="1" y="1"/>
                </a:lnTo>
                <a:lnTo>
                  <a:pt x="2" y="1"/>
                </a:lnTo>
                <a:lnTo>
                  <a:pt x="4" y="1"/>
                </a:lnTo>
                <a:lnTo>
                  <a:pt x="4" y="3"/>
                </a:lnTo>
                <a:lnTo>
                  <a:pt x="2" y="4"/>
                </a:lnTo>
                <a:lnTo>
                  <a:pt x="1" y="4"/>
                </a:lnTo>
                <a:lnTo>
                  <a:pt x="0"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3" name="Freeform 591"/>
          <p:cNvSpPr>
            <a:spLocks/>
          </p:cNvSpPr>
          <p:nvPr/>
        </p:nvSpPr>
        <p:spPr bwMode="auto">
          <a:xfrm>
            <a:off x="4535488" y="2520950"/>
            <a:ext cx="1587" cy="1588"/>
          </a:xfrm>
          <a:custGeom>
            <a:avLst/>
            <a:gdLst>
              <a:gd name="T0" fmla="*/ 0 w 2"/>
              <a:gd name="T1" fmla="*/ 0 h 2"/>
              <a:gd name="T2" fmla="*/ 499935947 w 2"/>
              <a:gd name="T3" fmla="*/ 0 h 2"/>
              <a:gd name="T4" fmla="*/ 999242648 w 2"/>
              <a:gd name="T5" fmla="*/ 0 h 2"/>
              <a:gd name="T6" fmla="*/ 499935947 w 2"/>
              <a:gd name="T7" fmla="*/ 1001132368 h 2"/>
              <a:gd name="T8" fmla="*/ 0 w 2"/>
              <a:gd name="T9" fmla="*/ 1001132368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1" y="0"/>
                </a:lnTo>
                <a:lnTo>
                  <a:pt x="2" y="0"/>
                </a:lnTo>
                <a:lnTo>
                  <a:pt x="1" y="2"/>
                </a:lnTo>
                <a:lnTo>
                  <a:pt x="0" y="2"/>
                </a:lnTo>
                <a:lnTo>
                  <a:pt x="0" y="0"/>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4" name="Freeform 592"/>
          <p:cNvSpPr>
            <a:spLocks/>
          </p:cNvSpPr>
          <p:nvPr/>
        </p:nvSpPr>
        <p:spPr bwMode="auto">
          <a:xfrm>
            <a:off x="4554538" y="2581275"/>
            <a:ext cx="1587" cy="1588"/>
          </a:xfrm>
          <a:custGeom>
            <a:avLst/>
            <a:gdLst>
              <a:gd name="T0" fmla="*/ 0 w 2"/>
              <a:gd name="T1" fmla="*/ 148222332 h 3"/>
              <a:gd name="T2" fmla="*/ 0 w 2"/>
              <a:gd name="T3" fmla="*/ 0 h 3"/>
              <a:gd name="T4" fmla="*/ 499935947 w 2"/>
              <a:gd name="T5" fmla="*/ 0 h 3"/>
              <a:gd name="T6" fmla="*/ 999242648 w 2"/>
              <a:gd name="T7" fmla="*/ 0 h 3"/>
              <a:gd name="T8" fmla="*/ 999242648 w 2"/>
              <a:gd name="T9" fmla="*/ 148222332 h 3"/>
              <a:gd name="T10" fmla="*/ 499935947 w 2"/>
              <a:gd name="T11" fmla="*/ 444947543 h 3"/>
              <a:gd name="T12" fmla="*/ 499935947 w 2"/>
              <a:gd name="T13" fmla="*/ 148222332 h 3"/>
              <a:gd name="T14" fmla="*/ 0 w 2"/>
              <a:gd name="T15" fmla="*/ 148222332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
                <a:moveTo>
                  <a:pt x="0" y="1"/>
                </a:moveTo>
                <a:lnTo>
                  <a:pt x="0" y="0"/>
                </a:lnTo>
                <a:lnTo>
                  <a:pt x="1" y="0"/>
                </a:lnTo>
                <a:lnTo>
                  <a:pt x="2" y="0"/>
                </a:lnTo>
                <a:lnTo>
                  <a:pt x="2" y="1"/>
                </a:lnTo>
                <a:lnTo>
                  <a:pt x="1" y="3"/>
                </a:lnTo>
                <a:lnTo>
                  <a:pt x="1" y="1"/>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5" name="Freeform 593"/>
          <p:cNvSpPr>
            <a:spLocks/>
          </p:cNvSpPr>
          <p:nvPr/>
        </p:nvSpPr>
        <p:spPr bwMode="auto">
          <a:xfrm>
            <a:off x="4557713" y="2582863"/>
            <a:ext cx="1587" cy="3175"/>
          </a:xfrm>
          <a:custGeom>
            <a:avLst/>
            <a:gdLst>
              <a:gd name="T0" fmla="*/ 0 w 3"/>
              <a:gd name="T1" fmla="*/ 1185033825 h 3"/>
              <a:gd name="T2" fmla="*/ 0 w 3"/>
              <a:gd name="T3" fmla="*/ 0 h 3"/>
              <a:gd name="T4" fmla="*/ 148035889 w 3"/>
              <a:gd name="T5" fmla="*/ 0 h 3"/>
              <a:gd name="T6" fmla="*/ 148035889 w 3"/>
              <a:gd name="T7" fmla="*/ 1185033825 h 3"/>
              <a:gd name="T8" fmla="*/ 444107667 w 3"/>
              <a:gd name="T9" fmla="*/ 1185033825 h 3"/>
              <a:gd name="T10" fmla="*/ 444107667 w 3"/>
              <a:gd name="T11" fmla="*/ 2147483646 h 3"/>
              <a:gd name="T12" fmla="*/ 148035889 w 3"/>
              <a:gd name="T13" fmla="*/ 2147483646 h 3"/>
              <a:gd name="T14" fmla="*/ 0 w 3"/>
              <a:gd name="T15" fmla="*/ 2147483646 h 3"/>
              <a:gd name="T16" fmla="*/ 0 w 3"/>
              <a:gd name="T17" fmla="*/ 1185033825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0" y="1"/>
                </a:moveTo>
                <a:lnTo>
                  <a:pt x="0" y="0"/>
                </a:lnTo>
                <a:lnTo>
                  <a:pt x="1" y="0"/>
                </a:lnTo>
                <a:lnTo>
                  <a:pt x="1" y="1"/>
                </a:lnTo>
                <a:lnTo>
                  <a:pt x="3" y="1"/>
                </a:lnTo>
                <a:lnTo>
                  <a:pt x="3" y="2"/>
                </a:lnTo>
                <a:lnTo>
                  <a:pt x="1" y="3"/>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6" name="Freeform 594"/>
          <p:cNvSpPr>
            <a:spLocks/>
          </p:cNvSpPr>
          <p:nvPr/>
        </p:nvSpPr>
        <p:spPr bwMode="auto">
          <a:xfrm>
            <a:off x="4557713" y="2586038"/>
            <a:ext cx="1587" cy="1587"/>
          </a:xfrm>
          <a:custGeom>
            <a:avLst/>
            <a:gdLst>
              <a:gd name="T0" fmla="*/ 0 w 3"/>
              <a:gd name="T1" fmla="*/ 148035889 h 3"/>
              <a:gd name="T2" fmla="*/ 296071778 w 3"/>
              <a:gd name="T3" fmla="*/ 0 h 3"/>
              <a:gd name="T4" fmla="*/ 296071778 w 3"/>
              <a:gd name="T5" fmla="*/ 148035889 h 3"/>
              <a:gd name="T6" fmla="*/ 444107667 w 3"/>
              <a:gd name="T7" fmla="*/ 444107667 h 3"/>
              <a:gd name="T8" fmla="*/ 296071778 w 3"/>
              <a:gd name="T9" fmla="*/ 444107667 h 3"/>
              <a:gd name="T10" fmla="*/ 0 w 3"/>
              <a:gd name="T11" fmla="*/ 148035889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1"/>
                </a:moveTo>
                <a:lnTo>
                  <a:pt x="2" y="0"/>
                </a:lnTo>
                <a:lnTo>
                  <a:pt x="2" y="1"/>
                </a:lnTo>
                <a:lnTo>
                  <a:pt x="3" y="3"/>
                </a:lnTo>
                <a:lnTo>
                  <a:pt x="2" y="3"/>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7" name="Freeform 595"/>
          <p:cNvSpPr>
            <a:spLocks/>
          </p:cNvSpPr>
          <p:nvPr/>
        </p:nvSpPr>
        <p:spPr bwMode="auto">
          <a:xfrm>
            <a:off x="4564063" y="2573338"/>
            <a:ext cx="1587" cy="3175"/>
          </a:xfrm>
          <a:custGeom>
            <a:avLst/>
            <a:gdLst>
              <a:gd name="T0" fmla="*/ 0 w 2"/>
              <a:gd name="T1" fmla="*/ 2147483646 h 2"/>
              <a:gd name="T2" fmla="*/ 0 w 2"/>
              <a:gd name="T3" fmla="*/ 0 h 2"/>
              <a:gd name="T4" fmla="*/ 999242648 w 2"/>
              <a:gd name="T5" fmla="*/ 0 h 2"/>
              <a:gd name="T6" fmla="*/ 999242648 w 2"/>
              <a:gd name="T7" fmla="*/ 2147483646 h 2"/>
              <a:gd name="T8" fmla="*/ 0 w 2"/>
              <a:gd name="T9" fmla="*/ 2147483646 h 2"/>
              <a:gd name="T10" fmla="*/ 0 w 2"/>
              <a:gd name="T11" fmla="*/ 2147483646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1"/>
                </a:moveTo>
                <a:lnTo>
                  <a:pt x="0" y="0"/>
                </a:lnTo>
                <a:lnTo>
                  <a:pt x="2" y="0"/>
                </a:lnTo>
                <a:lnTo>
                  <a:pt x="2" y="1"/>
                </a:lnTo>
                <a:lnTo>
                  <a:pt x="0" y="2"/>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8" name="Freeform 596"/>
          <p:cNvSpPr>
            <a:spLocks/>
          </p:cNvSpPr>
          <p:nvPr/>
        </p:nvSpPr>
        <p:spPr bwMode="auto">
          <a:xfrm>
            <a:off x="4546600" y="2662238"/>
            <a:ext cx="6350" cy="3175"/>
          </a:xfrm>
          <a:custGeom>
            <a:avLst/>
            <a:gdLst>
              <a:gd name="T0" fmla="*/ 2147483646 w 7"/>
              <a:gd name="T1" fmla="*/ 1024191500 h 5"/>
              <a:gd name="T2" fmla="*/ 2147483646 w 7"/>
              <a:gd name="T3" fmla="*/ 1280239375 h 5"/>
              <a:gd name="T4" fmla="*/ 0 w 7"/>
              <a:gd name="T5" fmla="*/ 0 h 5"/>
              <a:gd name="T6" fmla="*/ 2147483646 w 7"/>
              <a:gd name="T7" fmla="*/ 102419150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4"/>
                </a:moveTo>
                <a:lnTo>
                  <a:pt x="4" y="5"/>
                </a:lnTo>
                <a:lnTo>
                  <a:pt x="0" y="0"/>
                </a:lnTo>
                <a:lnTo>
                  <a:pt x="7" y="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89" name="Freeform 597"/>
          <p:cNvSpPr>
            <a:spLocks/>
          </p:cNvSpPr>
          <p:nvPr/>
        </p:nvSpPr>
        <p:spPr bwMode="auto">
          <a:xfrm>
            <a:off x="3832225" y="2660650"/>
            <a:ext cx="320675" cy="257175"/>
          </a:xfrm>
          <a:custGeom>
            <a:avLst/>
            <a:gdLst>
              <a:gd name="T0" fmla="*/ 2147483646 w 404"/>
              <a:gd name="T1" fmla="*/ 2147483646 h 323"/>
              <a:gd name="T2" fmla="*/ 2147483646 w 404"/>
              <a:gd name="T3" fmla="*/ 2147483646 h 323"/>
              <a:gd name="T4" fmla="*/ 2147483646 w 404"/>
              <a:gd name="T5" fmla="*/ 2147483646 h 323"/>
              <a:gd name="T6" fmla="*/ 2147483646 w 404"/>
              <a:gd name="T7" fmla="*/ 2147483646 h 323"/>
              <a:gd name="T8" fmla="*/ 2147483646 w 404"/>
              <a:gd name="T9" fmla="*/ 2147483646 h 323"/>
              <a:gd name="T10" fmla="*/ 2147483646 w 404"/>
              <a:gd name="T11" fmla="*/ 2147483646 h 323"/>
              <a:gd name="T12" fmla="*/ 2147483646 w 404"/>
              <a:gd name="T13" fmla="*/ 2147483646 h 323"/>
              <a:gd name="T14" fmla="*/ 2147483646 w 404"/>
              <a:gd name="T15" fmla="*/ 2147483646 h 323"/>
              <a:gd name="T16" fmla="*/ 2147483646 w 404"/>
              <a:gd name="T17" fmla="*/ 2147483646 h 323"/>
              <a:gd name="T18" fmla="*/ 2147483646 w 404"/>
              <a:gd name="T19" fmla="*/ 2147483646 h 323"/>
              <a:gd name="T20" fmla="*/ 0 w 404"/>
              <a:gd name="T21" fmla="*/ 2147483646 h 323"/>
              <a:gd name="T22" fmla="*/ 2147483646 w 404"/>
              <a:gd name="T23" fmla="*/ 2147483646 h 323"/>
              <a:gd name="T24" fmla="*/ 2147483646 w 404"/>
              <a:gd name="T25" fmla="*/ 2147483646 h 323"/>
              <a:gd name="T26" fmla="*/ 2147483646 w 404"/>
              <a:gd name="T27" fmla="*/ 2147483646 h 323"/>
              <a:gd name="T28" fmla="*/ 2147483646 w 404"/>
              <a:gd name="T29" fmla="*/ 2147483646 h 323"/>
              <a:gd name="T30" fmla="*/ 2147483646 w 404"/>
              <a:gd name="T31" fmla="*/ 2147483646 h 323"/>
              <a:gd name="T32" fmla="*/ 2147483646 w 404"/>
              <a:gd name="T33" fmla="*/ 2147483646 h 323"/>
              <a:gd name="T34" fmla="*/ 2147483646 w 404"/>
              <a:gd name="T35" fmla="*/ 2147483646 h 323"/>
              <a:gd name="T36" fmla="*/ 2147483646 w 404"/>
              <a:gd name="T37" fmla="*/ 2147483646 h 323"/>
              <a:gd name="T38" fmla="*/ 2147483646 w 404"/>
              <a:gd name="T39" fmla="*/ 2147483646 h 323"/>
              <a:gd name="T40" fmla="*/ 2147483646 w 404"/>
              <a:gd name="T41" fmla="*/ 2147483646 h 323"/>
              <a:gd name="T42" fmla="*/ 2147483646 w 404"/>
              <a:gd name="T43" fmla="*/ 2147483646 h 323"/>
              <a:gd name="T44" fmla="*/ 2147483646 w 404"/>
              <a:gd name="T45" fmla="*/ 2147483646 h 323"/>
              <a:gd name="T46" fmla="*/ 2147483646 w 404"/>
              <a:gd name="T47" fmla="*/ 2147483646 h 323"/>
              <a:gd name="T48" fmla="*/ 2147483646 w 404"/>
              <a:gd name="T49" fmla="*/ 2147483646 h 323"/>
              <a:gd name="T50" fmla="*/ 2147483646 w 404"/>
              <a:gd name="T51" fmla="*/ 2147483646 h 323"/>
              <a:gd name="T52" fmla="*/ 2147483646 w 404"/>
              <a:gd name="T53" fmla="*/ 2147483646 h 323"/>
              <a:gd name="T54" fmla="*/ 2147483646 w 404"/>
              <a:gd name="T55" fmla="*/ 2147483646 h 323"/>
              <a:gd name="T56" fmla="*/ 2147483646 w 404"/>
              <a:gd name="T57" fmla="*/ 2147483646 h 323"/>
              <a:gd name="T58" fmla="*/ 2147483646 w 404"/>
              <a:gd name="T59" fmla="*/ 2147483646 h 323"/>
              <a:gd name="T60" fmla="*/ 2147483646 w 404"/>
              <a:gd name="T61" fmla="*/ 2147483646 h 323"/>
              <a:gd name="T62" fmla="*/ 2147483646 w 404"/>
              <a:gd name="T63" fmla="*/ 2147483646 h 323"/>
              <a:gd name="T64" fmla="*/ 2147483646 w 404"/>
              <a:gd name="T65" fmla="*/ 2147483646 h 323"/>
              <a:gd name="T66" fmla="*/ 2147483646 w 404"/>
              <a:gd name="T67" fmla="*/ 2147483646 h 323"/>
              <a:gd name="T68" fmla="*/ 2147483646 w 404"/>
              <a:gd name="T69" fmla="*/ 2147483646 h 323"/>
              <a:gd name="T70" fmla="*/ 2147483646 w 404"/>
              <a:gd name="T71" fmla="*/ 2147483646 h 323"/>
              <a:gd name="T72" fmla="*/ 2147483646 w 404"/>
              <a:gd name="T73" fmla="*/ 2147483646 h 323"/>
              <a:gd name="T74" fmla="*/ 2147483646 w 404"/>
              <a:gd name="T75" fmla="*/ 2147483646 h 323"/>
              <a:gd name="T76" fmla="*/ 2147483646 w 404"/>
              <a:gd name="T77" fmla="*/ 2019119143 h 323"/>
              <a:gd name="T78" fmla="*/ 2147483646 w 404"/>
              <a:gd name="T79" fmla="*/ 0 h 323"/>
              <a:gd name="T80" fmla="*/ 2147483646 w 404"/>
              <a:gd name="T81" fmla="*/ 0 h 323"/>
              <a:gd name="T82" fmla="*/ 2147483646 w 404"/>
              <a:gd name="T83" fmla="*/ 2019119143 h 323"/>
              <a:gd name="T84" fmla="*/ 2147483646 w 404"/>
              <a:gd name="T85" fmla="*/ 2147483646 h 323"/>
              <a:gd name="T86" fmla="*/ 2147483646 w 404"/>
              <a:gd name="T87" fmla="*/ 2147483646 h 323"/>
              <a:gd name="T88" fmla="*/ 2147483646 w 404"/>
              <a:gd name="T89" fmla="*/ 2147483646 h 323"/>
              <a:gd name="T90" fmla="*/ 2147483646 w 404"/>
              <a:gd name="T91" fmla="*/ 2147483646 h 3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4" h="323">
                <a:moveTo>
                  <a:pt x="208" y="82"/>
                </a:moveTo>
                <a:lnTo>
                  <a:pt x="167" y="100"/>
                </a:lnTo>
                <a:lnTo>
                  <a:pt x="149" y="114"/>
                </a:lnTo>
                <a:lnTo>
                  <a:pt x="130" y="147"/>
                </a:lnTo>
                <a:lnTo>
                  <a:pt x="113" y="175"/>
                </a:lnTo>
                <a:lnTo>
                  <a:pt x="119" y="216"/>
                </a:lnTo>
                <a:lnTo>
                  <a:pt x="103" y="243"/>
                </a:lnTo>
                <a:lnTo>
                  <a:pt x="87" y="271"/>
                </a:lnTo>
                <a:lnTo>
                  <a:pt x="63" y="289"/>
                </a:lnTo>
                <a:lnTo>
                  <a:pt x="38" y="307"/>
                </a:lnTo>
                <a:lnTo>
                  <a:pt x="0" y="323"/>
                </a:lnTo>
                <a:lnTo>
                  <a:pt x="36" y="323"/>
                </a:lnTo>
                <a:lnTo>
                  <a:pt x="74" y="323"/>
                </a:lnTo>
                <a:lnTo>
                  <a:pt x="112" y="323"/>
                </a:lnTo>
                <a:lnTo>
                  <a:pt x="149" y="323"/>
                </a:lnTo>
                <a:lnTo>
                  <a:pt x="157" y="277"/>
                </a:lnTo>
                <a:lnTo>
                  <a:pt x="185" y="262"/>
                </a:lnTo>
                <a:lnTo>
                  <a:pt x="212" y="248"/>
                </a:lnTo>
                <a:lnTo>
                  <a:pt x="240" y="235"/>
                </a:lnTo>
                <a:lnTo>
                  <a:pt x="270" y="223"/>
                </a:lnTo>
                <a:lnTo>
                  <a:pt x="294" y="206"/>
                </a:lnTo>
                <a:lnTo>
                  <a:pt x="317" y="188"/>
                </a:lnTo>
                <a:lnTo>
                  <a:pt x="316" y="166"/>
                </a:lnTo>
                <a:lnTo>
                  <a:pt x="360" y="149"/>
                </a:lnTo>
                <a:lnTo>
                  <a:pt x="396" y="146"/>
                </a:lnTo>
                <a:lnTo>
                  <a:pt x="404" y="135"/>
                </a:lnTo>
                <a:lnTo>
                  <a:pt x="382" y="101"/>
                </a:lnTo>
                <a:lnTo>
                  <a:pt x="378" y="72"/>
                </a:lnTo>
                <a:lnTo>
                  <a:pt x="373" y="43"/>
                </a:lnTo>
                <a:lnTo>
                  <a:pt x="365" y="34"/>
                </a:lnTo>
                <a:lnTo>
                  <a:pt x="343" y="27"/>
                </a:lnTo>
                <a:lnTo>
                  <a:pt x="341" y="26"/>
                </a:lnTo>
                <a:lnTo>
                  <a:pt x="340" y="28"/>
                </a:lnTo>
                <a:lnTo>
                  <a:pt x="334" y="28"/>
                </a:lnTo>
                <a:lnTo>
                  <a:pt x="278" y="26"/>
                </a:lnTo>
                <a:lnTo>
                  <a:pt x="271" y="20"/>
                </a:lnTo>
                <a:lnTo>
                  <a:pt x="270" y="14"/>
                </a:lnTo>
                <a:lnTo>
                  <a:pt x="268" y="8"/>
                </a:lnTo>
                <a:lnTo>
                  <a:pt x="268" y="4"/>
                </a:lnTo>
                <a:lnTo>
                  <a:pt x="265" y="0"/>
                </a:lnTo>
                <a:lnTo>
                  <a:pt x="263" y="0"/>
                </a:lnTo>
                <a:lnTo>
                  <a:pt x="260" y="4"/>
                </a:lnTo>
                <a:lnTo>
                  <a:pt x="249" y="6"/>
                </a:lnTo>
                <a:lnTo>
                  <a:pt x="246" y="8"/>
                </a:lnTo>
                <a:lnTo>
                  <a:pt x="224" y="47"/>
                </a:lnTo>
                <a:lnTo>
                  <a:pt x="208" y="82"/>
                </a:lnTo>
                <a:close/>
              </a:path>
            </a:pathLst>
          </a:custGeom>
          <a:solidFill>
            <a:schemeClr val="bg1"/>
          </a:solidFill>
          <a:ln w="3175" cmpd="sng">
            <a:solidFill>
              <a:srgbClr val="000000"/>
            </a:solidFill>
            <a:prstDash val="solid"/>
            <a:round/>
            <a:headEnd/>
            <a:tailEnd/>
          </a:ln>
        </p:spPr>
        <p:txBody>
          <a:bodyPr/>
          <a:lstStyle/>
          <a:p>
            <a:endParaRPr lang="en-US"/>
          </a:p>
        </p:txBody>
      </p:sp>
      <p:sp>
        <p:nvSpPr>
          <p:cNvPr id="34390" name="Freeform 598"/>
          <p:cNvSpPr>
            <a:spLocks/>
          </p:cNvSpPr>
          <p:nvPr/>
        </p:nvSpPr>
        <p:spPr bwMode="auto">
          <a:xfrm>
            <a:off x="3951288" y="2422525"/>
            <a:ext cx="184150" cy="234950"/>
          </a:xfrm>
          <a:custGeom>
            <a:avLst/>
            <a:gdLst>
              <a:gd name="T0" fmla="*/ 2147483646 w 232"/>
              <a:gd name="T1" fmla="*/ 2147483646 h 295"/>
              <a:gd name="T2" fmla="*/ 2147483646 w 232"/>
              <a:gd name="T3" fmla="*/ 2147483646 h 295"/>
              <a:gd name="T4" fmla="*/ 2147483646 w 232"/>
              <a:gd name="T5" fmla="*/ 2147483646 h 295"/>
              <a:gd name="T6" fmla="*/ 2147483646 w 232"/>
              <a:gd name="T7" fmla="*/ 2147483646 h 295"/>
              <a:gd name="T8" fmla="*/ 2147483646 w 232"/>
              <a:gd name="T9" fmla="*/ 2147483646 h 295"/>
              <a:gd name="T10" fmla="*/ 2147483646 w 232"/>
              <a:gd name="T11" fmla="*/ 2147483646 h 295"/>
              <a:gd name="T12" fmla="*/ 2147483646 w 232"/>
              <a:gd name="T13" fmla="*/ 2147483646 h 295"/>
              <a:gd name="T14" fmla="*/ 2147483646 w 232"/>
              <a:gd name="T15" fmla="*/ 2147483646 h 295"/>
              <a:gd name="T16" fmla="*/ 2147483646 w 232"/>
              <a:gd name="T17" fmla="*/ 2147483646 h 295"/>
              <a:gd name="T18" fmla="*/ 2147483646 w 232"/>
              <a:gd name="T19" fmla="*/ 2147483646 h 295"/>
              <a:gd name="T20" fmla="*/ 2147483646 w 232"/>
              <a:gd name="T21" fmla="*/ 2147483646 h 295"/>
              <a:gd name="T22" fmla="*/ 2147483646 w 232"/>
              <a:gd name="T23" fmla="*/ 2147483646 h 295"/>
              <a:gd name="T24" fmla="*/ 2147483646 w 232"/>
              <a:gd name="T25" fmla="*/ 2147483646 h 295"/>
              <a:gd name="T26" fmla="*/ 2147483646 w 232"/>
              <a:gd name="T27" fmla="*/ 2147483646 h 295"/>
              <a:gd name="T28" fmla="*/ 2147483646 w 232"/>
              <a:gd name="T29" fmla="*/ 2147483646 h 295"/>
              <a:gd name="T30" fmla="*/ 2147483646 w 232"/>
              <a:gd name="T31" fmla="*/ 2147483646 h 295"/>
              <a:gd name="T32" fmla="*/ 2147483646 w 232"/>
              <a:gd name="T33" fmla="*/ 2147483646 h 295"/>
              <a:gd name="T34" fmla="*/ 2147483646 w 232"/>
              <a:gd name="T35" fmla="*/ 2147483646 h 295"/>
              <a:gd name="T36" fmla="*/ 2147483646 w 232"/>
              <a:gd name="T37" fmla="*/ 2147483646 h 295"/>
              <a:gd name="T38" fmla="*/ 2147483646 w 232"/>
              <a:gd name="T39" fmla="*/ 2147483646 h 295"/>
              <a:gd name="T40" fmla="*/ 2147483646 w 232"/>
              <a:gd name="T41" fmla="*/ 2147483646 h 295"/>
              <a:gd name="T42" fmla="*/ 2147483646 w 232"/>
              <a:gd name="T43" fmla="*/ 2147483646 h 295"/>
              <a:gd name="T44" fmla="*/ 2147483646 w 232"/>
              <a:gd name="T45" fmla="*/ 2147483646 h 295"/>
              <a:gd name="T46" fmla="*/ 2147483646 w 232"/>
              <a:gd name="T47" fmla="*/ 2147483646 h 295"/>
              <a:gd name="T48" fmla="*/ 2147483646 w 232"/>
              <a:gd name="T49" fmla="*/ 2147483646 h 295"/>
              <a:gd name="T50" fmla="*/ 2147483646 w 232"/>
              <a:gd name="T51" fmla="*/ 2147483646 h 295"/>
              <a:gd name="T52" fmla="*/ 2147483646 w 232"/>
              <a:gd name="T53" fmla="*/ 2147483646 h 295"/>
              <a:gd name="T54" fmla="*/ 2147483646 w 232"/>
              <a:gd name="T55" fmla="*/ 2147483646 h 295"/>
              <a:gd name="T56" fmla="*/ 2147483646 w 232"/>
              <a:gd name="T57" fmla="*/ 2147483646 h 295"/>
              <a:gd name="T58" fmla="*/ 2147483646 w 232"/>
              <a:gd name="T59" fmla="*/ 2147483646 h 295"/>
              <a:gd name="T60" fmla="*/ 2147483646 w 232"/>
              <a:gd name="T61" fmla="*/ 2147483646 h 295"/>
              <a:gd name="T62" fmla="*/ 2147483646 w 232"/>
              <a:gd name="T63" fmla="*/ 2147483646 h 295"/>
              <a:gd name="T64" fmla="*/ 2147483646 w 232"/>
              <a:gd name="T65" fmla="*/ 2147483646 h 295"/>
              <a:gd name="T66" fmla="*/ 2147483646 w 232"/>
              <a:gd name="T67" fmla="*/ 2147483646 h 295"/>
              <a:gd name="T68" fmla="*/ 2147483646 w 232"/>
              <a:gd name="T69" fmla="*/ 2147483646 h 295"/>
              <a:gd name="T70" fmla="*/ 2147483646 w 232"/>
              <a:gd name="T71" fmla="*/ 2147483646 h 295"/>
              <a:gd name="T72" fmla="*/ 0 w 232"/>
              <a:gd name="T73" fmla="*/ 2147483646 h 295"/>
              <a:gd name="T74" fmla="*/ 2000373825 w 232"/>
              <a:gd name="T75" fmla="*/ 2147483646 h 295"/>
              <a:gd name="T76" fmla="*/ 2147483646 w 232"/>
              <a:gd name="T77" fmla="*/ 2147483646 h 295"/>
              <a:gd name="T78" fmla="*/ 2147483646 w 232"/>
              <a:gd name="T79" fmla="*/ 2147483646 h 295"/>
              <a:gd name="T80" fmla="*/ 2147483646 w 232"/>
              <a:gd name="T81" fmla="*/ 2147483646 h 295"/>
              <a:gd name="T82" fmla="*/ 2147483646 w 232"/>
              <a:gd name="T83" fmla="*/ 2147483646 h 295"/>
              <a:gd name="T84" fmla="*/ 2147483646 w 232"/>
              <a:gd name="T85" fmla="*/ 2147483646 h 295"/>
              <a:gd name="T86" fmla="*/ 2147483646 w 232"/>
              <a:gd name="T87" fmla="*/ 2147483646 h 295"/>
              <a:gd name="T88" fmla="*/ 2147483646 w 232"/>
              <a:gd name="T89" fmla="*/ 1010468181 h 295"/>
              <a:gd name="T90" fmla="*/ 2147483646 w 232"/>
              <a:gd name="T91" fmla="*/ 1010468181 h 295"/>
              <a:gd name="T92" fmla="*/ 2147483646 w 232"/>
              <a:gd name="T93" fmla="*/ 2147483646 h 295"/>
              <a:gd name="T94" fmla="*/ 2147483646 w 232"/>
              <a:gd name="T95" fmla="*/ 2147483646 h 295"/>
              <a:gd name="T96" fmla="*/ 2147483646 w 232"/>
              <a:gd name="T97" fmla="*/ 2147483646 h 295"/>
              <a:gd name="T98" fmla="*/ 2147483646 w 232"/>
              <a:gd name="T99" fmla="*/ 2147483646 h 295"/>
              <a:gd name="T100" fmla="*/ 2147483646 w 232"/>
              <a:gd name="T101" fmla="*/ 2147483646 h 295"/>
              <a:gd name="T102" fmla="*/ 2147483646 w 232"/>
              <a:gd name="T103" fmla="*/ 2147483646 h 295"/>
              <a:gd name="T104" fmla="*/ 2147483646 w 232"/>
              <a:gd name="T105" fmla="*/ 2147483646 h 295"/>
              <a:gd name="T106" fmla="*/ 2147483646 w 232"/>
              <a:gd name="T107" fmla="*/ 2147483646 h 295"/>
              <a:gd name="T108" fmla="*/ 2147483646 w 232"/>
              <a:gd name="T109" fmla="*/ 2147483646 h 295"/>
              <a:gd name="T110" fmla="*/ 2147483646 w 232"/>
              <a:gd name="T111" fmla="*/ 2147483646 h 295"/>
              <a:gd name="T112" fmla="*/ 2147483646 w 232"/>
              <a:gd name="T113" fmla="*/ 2147483646 h 295"/>
              <a:gd name="T114" fmla="*/ 2147483646 w 232"/>
              <a:gd name="T115" fmla="*/ 2147483646 h 295"/>
              <a:gd name="T116" fmla="*/ 2147483646 w 232"/>
              <a:gd name="T117" fmla="*/ 2147483646 h 29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2" h="295">
                <a:moveTo>
                  <a:pt x="100" y="295"/>
                </a:moveTo>
                <a:lnTo>
                  <a:pt x="97" y="294"/>
                </a:lnTo>
                <a:lnTo>
                  <a:pt x="95" y="294"/>
                </a:lnTo>
                <a:lnTo>
                  <a:pt x="94" y="294"/>
                </a:lnTo>
                <a:lnTo>
                  <a:pt x="92" y="291"/>
                </a:lnTo>
                <a:lnTo>
                  <a:pt x="92" y="290"/>
                </a:lnTo>
                <a:lnTo>
                  <a:pt x="91" y="289"/>
                </a:lnTo>
                <a:lnTo>
                  <a:pt x="90" y="289"/>
                </a:lnTo>
                <a:lnTo>
                  <a:pt x="89" y="286"/>
                </a:lnTo>
                <a:lnTo>
                  <a:pt x="88" y="283"/>
                </a:lnTo>
                <a:lnTo>
                  <a:pt x="88" y="284"/>
                </a:lnTo>
                <a:lnTo>
                  <a:pt x="85" y="280"/>
                </a:lnTo>
                <a:lnTo>
                  <a:pt x="84" y="280"/>
                </a:lnTo>
                <a:lnTo>
                  <a:pt x="85" y="278"/>
                </a:lnTo>
                <a:lnTo>
                  <a:pt x="87" y="278"/>
                </a:lnTo>
                <a:lnTo>
                  <a:pt x="87" y="281"/>
                </a:lnTo>
                <a:lnTo>
                  <a:pt x="88" y="280"/>
                </a:lnTo>
                <a:lnTo>
                  <a:pt x="88" y="278"/>
                </a:lnTo>
                <a:lnTo>
                  <a:pt x="88" y="277"/>
                </a:lnTo>
                <a:lnTo>
                  <a:pt x="87" y="277"/>
                </a:lnTo>
                <a:lnTo>
                  <a:pt x="87" y="276"/>
                </a:lnTo>
                <a:lnTo>
                  <a:pt x="84" y="276"/>
                </a:lnTo>
                <a:lnTo>
                  <a:pt x="83" y="276"/>
                </a:lnTo>
                <a:lnTo>
                  <a:pt x="83" y="275"/>
                </a:lnTo>
                <a:lnTo>
                  <a:pt x="82" y="273"/>
                </a:lnTo>
                <a:lnTo>
                  <a:pt x="82" y="271"/>
                </a:lnTo>
                <a:lnTo>
                  <a:pt x="82" y="270"/>
                </a:lnTo>
                <a:lnTo>
                  <a:pt x="84" y="270"/>
                </a:lnTo>
                <a:lnTo>
                  <a:pt x="84" y="269"/>
                </a:lnTo>
                <a:lnTo>
                  <a:pt x="83" y="269"/>
                </a:lnTo>
                <a:lnTo>
                  <a:pt x="83" y="267"/>
                </a:lnTo>
                <a:lnTo>
                  <a:pt x="81" y="263"/>
                </a:lnTo>
                <a:lnTo>
                  <a:pt x="79" y="262"/>
                </a:lnTo>
                <a:lnTo>
                  <a:pt x="72" y="257"/>
                </a:lnTo>
                <a:lnTo>
                  <a:pt x="70" y="256"/>
                </a:lnTo>
                <a:lnTo>
                  <a:pt x="68" y="255"/>
                </a:lnTo>
                <a:lnTo>
                  <a:pt x="66" y="254"/>
                </a:lnTo>
                <a:lnTo>
                  <a:pt x="66" y="252"/>
                </a:lnTo>
                <a:lnTo>
                  <a:pt x="66" y="254"/>
                </a:lnTo>
                <a:lnTo>
                  <a:pt x="66" y="255"/>
                </a:lnTo>
                <a:lnTo>
                  <a:pt x="63" y="254"/>
                </a:lnTo>
                <a:lnTo>
                  <a:pt x="60" y="252"/>
                </a:lnTo>
                <a:lnTo>
                  <a:pt x="55" y="254"/>
                </a:lnTo>
                <a:lnTo>
                  <a:pt x="52" y="255"/>
                </a:lnTo>
                <a:lnTo>
                  <a:pt x="51" y="254"/>
                </a:lnTo>
                <a:lnTo>
                  <a:pt x="51" y="252"/>
                </a:lnTo>
                <a:lnTo>
                  <a:pt x="50" y="251"/>
                </a:lnTo>
                <a:lnTo>
                  <a:pt x="50" y="250"/>
                </a:lnTo>
                <a:lnTo>
                  <a:pt x="50" y="249"/>
                </a:lnTo>
                <a:lnTo>
                  <a:pt x="50" y="248"/>
                </a:lnTo>
                <a:lnTo>
                  <a:pt x="50" y="246"/>
                </a:lnTo>
                <a:lnTo>
                  <a:pt x="50" y="245"/>
                </a:lnTo>
                <a:lnTo>
                  <a:pt x="49" y="245"/>
                </a:lnTo>
                <a:lnTo>
                  <a:pt x="50" y="245"/>
                </a:lnTo>
                <a:lnTo>
                  <a:pt x="49" y="242"/>
                </a:lnTo>
                <a:lnTo>
                  <a:pt x="47" y="242"/>
                </a:lnTo>
                <a:lnTo>
                  <a:pt x="47" y="241"/>
                </a:lnTo>
                <a:lnTo>
                  <a:pt x="47" y="239"/>
                </a:lnTo>
                <a:lnTo>
                  <a:pt x="49" y="237"/>
                </a:lnTo>
                <a:lnTo>
                  <a:pt x="50" y="236"/>
                </a:lnTo>
                <a:lnTo>
                  <a:pt x="50" y="235"/>
                </a:lnTo>
                <a:lnTo>
                  <a:pt x="51" y="232"/>
                </a:lnTo>
                <a:lnTo>
                  <a:pt x="53" y="230"/>
                </a:lnTo>
                <a:lnTo>
                  <a:pt x="55" y="229"/>
                </a:lnTo>
                <a:lnTo>
                  <a:pt x="55" y="227"/>
                </a:lnTo>
                <a:lnTo>
                  <a:pt x="56" y="225"/>
                </a:lnTo>
                <a:lnTo>
                  <a:pt x="56" y="224"/>
                </a:lnTo>
                <a:lnTo>
                  <a:pt x="56" y="223"/>
                </a:lnTo>
                <a:lnTo>
                  <a:pt x="57" y="223"/>
                </a:lnTo>
                <a:lnTo>
                  <a:pt x="59" y="223"/>
                </a:lnTo>
                <a:lnTo>
                  <a:pt x="60" y="222"/>
                </a:lnTo>
                <a:lnTo>
                  <a:pt x="62" y="222"/>
                </a:lnTo>
                <a:lnTo>
                  <a:pt x="63" y="222"/>
                </a:lnTo>
                <a:lnTo>
                  <a:pt x="64" y="222"/>
                </a:lnTo>
                <a:lnTo>
                  <a:pt x="65" y="218"/>
                </a:lnTo>
                <a:lnTo>
                  <a:pt x="65" y="216"/>
                </a:lnTo>
                <a:lnTo>
                  <a:pt x="66" y="214"/>
                </a:lnTo>
                <a:lnTo>
                  <a:pt x="66" y="213"/>
                </a:lnTo>
                <a:lnTo>
                  <a:pt x="64" y="214"/>
                </a:lnTo>
                <a:lnTo>
                  <a:pt x="63" y="216"/>
                </a:lnTo>
                <a:lnTo>
                  <a:pt x="62" y="216"/>
                </a:lnTo>
                <a:lnTo>
                  <a:pt x="59" y="213"/>
                </a:lnTo>
                <a:lnTo>
                  <a:pt x="59" y="212"/>
                </a:lnTo>
                <a:lnTo>
                  <a:pt x="58" y="210"/>
                </a:lnTo>
                <a:lnTo>
                  <a:pt x="57" y="209"/>
                </a:lnTo>
                <a:lnTo>
                  <a:pt x="56" y="207"/>
                </a:lnTo>
                <a:lnTo>
                  <a:pt x="55" y="206"/>
                </a:lnTo>
                <a:lnTo>
                  <a:pt x="56" y="205"/>
                </a:lnTo>
                <a:lnTo>
                  <a:pt x="56" y="204"/>
                </a:lnTo>
                <a:lnTo>
                  <a:pt x="55" y="204"/>
                </a:lnTo>
                <a:lnTo>
                  <a:pt x="56" y="203"/>
                </a:lnTo>
                <a:lnTo>
                  <a:pt x="56" y="201"/>
                </a:lnTo>
                <a:lnTo>
                  <a:pt x="57" y="199"/>
                </a:lnTo>
                <a:lnTo>
                  <a:pt x="57" y="198"/>
                </a:lnTo>
                <a:lnTo>
                  <a:pt x="56" y="198"/>
                </a:lnTo>
                <a:lnTo>
                  <a:pt x="57" y="194"/>
                </a:lnTo>
                <a:lnTo>
                  <a:pt x="60" y="192"/>
                </a:lnTo>
                <a:lnTo>
                  <a:pt x="60" y="191"/>
                </a:lnTo>
                <a:lnTo>
                  <a:pt x="62" y="191"/>
                </a:lnTo>
                <a:lnTo>
                  <a:pt x="63" y="190"/>
                </a:lnTo>
                <a:lnTo>
                  <a:pt x="64" y="188"/>
                </a:lnTo>
                <a:lnTo>
                  <a:pt x="64" y="187"/>
                </a:lnTo>
                <a:lnTo>
                  <a:pt x="66" y="184"/>
                </a:lnTo>
                <a:lnTo>
                  <a:pt x="68" y="184"/>
                </a:lnTo>
                <a:lnTo>
                  <a:pt x="66" y="180"/>
                </a:lnTo>
                <a:lnTo>
                  <a:pt x="65" y="180"/>
                </a:lnTo>
                <a:lnTo>
                  <a:pt x="64" y="179"/>
                </a:lnTo>
                <a:lnTo>
                  <a:pt x="62" y="180"/>
                </a:lnTo>
                <a:lnTo>
                  <a:pt x="62" y="178"/>
                </a:lnTo>
                <a:lnTo>
                  <a:pt x="60" y="177"/>
                </a:lnTo>
                <a:lnTo>
                  <a:pt x="59" y="177"/>
                </a:lnTo>
                <a:lnTo>
                  <a:pt x="58" y="177"/>
                </a:lnTo>
                <a:lnTo>
                  <a:pt x="58" y="173"/>
                </a:lnTo>
                <a:lnTo>
                  <a:pt x="56" y="171"/>
                </a:lnTo>
                <a:lnTo>
                  <a:pt x="57" y="166"/>
                </a:lnTo>
                <a:lnTo>
                  <a:pt x="53" y="165"/>
                </a:lnTo>
                <a:lnTo>
                  <a:pt x="53" y="163"/>
                </a:lnTo>
                <a:lnTo>
                  <a:pt x="52" y="163"/>
                </a:lnTo>
                <a:lnTo>
                  <a:pt x="51" y="162"/>
                </a:lnTo>
                <a:lnTo>
                  <a:pt x="50" y="161"/>
                </a:lnTo>
                <a:lnTo>
                  <a:pt x="49" y="159"/>
                </a:lnTo>
                <a:lnTo>
                  <a:pt x="50" y="159"/>
                </a:lnTo>
                <a:lnTo>
                  <a:pt x="51" y="159"/>
                </a:lnTo>
                <a:lnTo>
                  <a:pt x="52" y="159"/>
                </a:lnTo>
                <a:lnTo>
                  <a:pt x="56" y="160"/>
                </a:lnTo>
                <a:lnTo>
                  <a:pt x="57" y="159"/>
                </a:lnTo>
                <a:lnTo>
                  <a:pt x="58" y="159"/>
                </a:lnTo>
                <a:lnTo>
                  <a:pt x="62" y="159"/>
                </a:lnTo>
                <a:lnTo>
                  <a:pt x="63" y="159"/>
                </a:lnTo>
                <a:lnTo>
                  <a:pt x="64" y="159"/>
                </a:lnTo>
                <a:lnTo>
                  <a:pt x="66" y="159"/>
                </a:lnTo>
                <a:lnTo>
                  <a:pt x="68" y="156"/>
                </a:lnTo>
                <a:lnTo>
                  <a:pt x="68" y="155"/>
                </a:lnTo>
                <a:lnTo>
                  <a:pt x="68" y="154"/>
                </a:lnTo>
                <a:lnTo>
                  <a:pt x="68" y="153"/>
                </a:lnTo>
                <a:lnTo>
                  <a:pt x="69" y="153"/>
                </a:lnTo>
                <a:lnTo>
                  <a:pt x="69" y="152"/>
                </a:lnTo>
                <a:lnTo>
                  <a:pt x="70" y="150"/>
                </a:lnTo>
                <a:lnTo>
                  <a:pt x="70" y="148"/>
                </a:lnTo>
                <a:lnTo>
                  <a:pt x="70" y="147"/>
                </a:lnTo>
                <a:lnTo>
                  <a:pt x="71" y="146"/>
                </a:lnTo>
                <a:lnTo>
                  <a:pt x="71" y="143"/>
                </a:lnTo>
                <a:lnTo>
                  <a:pt x="70" y="143"/>
                </a:lnTo>
                <a:lnTo>
                  <a:pt x="69" y="142"/>
                </a:lnTo>
                <a:lnTo>
                  <a:pt x="68" y="141"/>
                </a:lnTo>
                <a:lnTo>
                  <a:pt x="66" y="141"/>
                </a:lnTo>
                <a:lnTo>
                  <a:pt x="66" y="139"/>
                </a:lnTo>
                <a:lnTo>
                  <a:pt x="65" y="137"/>
                </a:lnTo>
                <a:lnTo>
                  <a:pt x="66" y="137"/>
                </a:lnTo>
                <a:lnTo>
                  <a:pt x="66" y="136"/>
                </a:lnTo>
                <a:lnTo>
                  <a:pt x="68" y="136"/>
                </a:lnTo>
                <a:lnTo>
                  <a:pt x="69" y="135"/>
                </a:lnTo>
                <a:lnTo>
                  <a:pt x="70" y="135"/>
                </a:lnTo>
                <a:lnTo>
                  <a:pt x="71" y="135"/>
                </a:lnTo>
                <a:lnTo>
                  <a:pt x="71" y="133"/>
                </a:lnTo>
                <a:lnTo>
                  <a:pt x="74" y="131"/>
                </a:lnTo>
                <a:lnTo>
                  <a:pt x="74" y="130"/>
                </a:lnTo>
                <a:lnTo>
                  <a:pt x="72" y="129"/>
                </a:lnTo>
                <a:lnTo>
                  <a:pt x="72" y="128"/>
                </a:lnTo>
                <a:lnTo>
                  <a:pt x="72" y="127"/>
                </a:lnTo>
                <a:lnTo>
                  <a:pt x="74" y="124"/>
                </a:lnTo>
                <a:lnTo>
                  <a:pt x="72" y="123"/>
                </a:lnTo>
                <a:lnTo>
                  <a:pt x="72" y="122"/>
                </a:lnTo>
                <a:lnTo>
                  <a:pt x="74" y="120"/>
                </a:lnTo>
                <a:lnTo>
                  <a:pt x="74" y="118"/>
                </a:lnTo>
                <a:lnTo>
                  <a:pt x="72" y="117"/>
                </a:lnTo>
                <a:lnTo>
                  <a:pt x="74" y="116"/>
                </a:lnTo>
                <a:lnTo>
                  <a:pt x="74" y="114"/>
                </a:lnTo>
                <a:lnTo>
                  <a:pt x="74" y="111"/>
                </a:lnTo>
                <a:lnTo>
                  <a:pt x="72" y="111"/>
                </a:lnTo>
                <a:lnTo>
                  <a:pt x="72" y="109"/>
                </a:lnTo>
                <a:lnTo>
                  <a:pt x="71" y="109"/>
                </a:lnTo>
                <a:lnTo>
                  <a:pt x="70" y="105"/>
                </a:lnTo>
                <a:lnTo>
                  <a:pt x="72" y="107"/>
                </a:lnTo>
                <a:lnTo>
                  <a:pt x="74" y="105"/>
                </a:lnTo>
                <a:lnTo>
                  <a:pt x="75" y="103"/>
                </a:lnTo>
                <a:lnTo>
                  <a:pt x="75" y="102"/>
                </a:lnTo>
                <a:lnTo>
                  <a:pt x="77" y="101"/>
                </a:lnTo>
                <a:lnTo>
                  <a:pt x="77" y="99"/>
                </a:lnTo>
                <a:lnTo>
                  <a:pt x="78" y="98"/>
                </a:lnTo>
                <a:lnTo>
                  <a:pt x="79" y="98"/>
                </a:lnTo>
                <a:lnTo>
                  <a:pt x="81" y="98"/>
                </a:lnTo>
                <a:lnTo>
                  <a:pt x="82" y="97"/>
                </a:lnTo>
                <a:lnTo>
                  <a:pt x="84" y="97"/>
                </a:lnTo>
                <a:lnTo>
                  <a:pt x="84" y="96"/>
                </a:lnTo>
                <a:lnTo>
                  <a:pt x="85" y="95"/>
                </a:lnTo>
                <a:lnTo>
                  <a:pt x="87" y="94"/>
                </a:lnTo>
                <a:lnTo>
                  <a:pt x="87" y="92"/>
                </a:lnTo>
                <a:lnTo>
                  <a:pt x="88" y="91"/>
                </a:lnTo>
                <a:lnTo>
                  <a:pt x="89" y="92"/>
                </a:lnTo>
                <a:lnTo>
                  <a:pt x="89" y="91"/>
                </a:lnTo>
                <a:lnTo>
                  <a:pt x="90" y="90"/>
                </a:lnTo>
                <a:lnTo>
                  <a:pt x="90" y="89"/>
                </a:lnTo>
                <a:lnTo>
                  <a:pt x="94" y="85"/>
                </a:lnTo>
                <a:lnTo>
                  <a:pt x="94" y="84"/>
                </a:lnTo>
                <a:lnTo>
                  <a:pt x="92" y="83"/>
                </a:lnTo>
                <a:lnTo>
                  <a:pt x="91" y="82"/>
                </a:lnTo>
                <a:lnTo>
                  <a:pt x="90" y="81"/>
                </a:lnTo>
                <a:lnTo>
                  <a:pt x="87" y="81"/>
                </a:lnTo>
                <a:lnTo>
                  <a:pt x="84" y="82"/>
                </a:lnTo>
                <a:lnTo>
                  <a:pt x="82" y="81"/>
                </a:lnTo>
                <a:lnTo>
                  <a:pt x="83" y="79"/>
                </a:lnTo>
                <a:lnTo>
                  <a:pt x="82" y="78"/>
                </a:lnTo>
                <a:lnTo>
                  <a:pt x="83" y="78"/>
                </a:lnTo>
                <a:lnTo>
                  <a:pt x="84" y="73"/>
                </a:lnTo>
                <a:lnTo>
                  <a:pt x="83" y="73"/>
                </a:lnTo>
                <a:lnTo>
                  <a:pt x="83" y="71"/>
                </a:lnTo>
                <a:lnTo>
                  <a:pt x="82" y="70"/>
                </a:lnTo>
                <a:lnTo>
                  <a:pt x="82" y="71"/>
                </a:lnTo>
                <a:lnTo>
                  <a:pt x="77" y="71"/>
                </a:lnTo>
                <a:lnTo>
                  <a:pt x="76" y="71"/>
                </a:lnTo>
                <a:lnTo>
                  <a:pt x="76" y="69"/>
                </a:lnTo>
                <a:lnTo>
                  <a:pt x="75" y="69"/>
                </a:lnTo>
                <a:lnTo>
                  <a:pt x="75" y="70"/>
                </a:lnTo>
                <a:lnTo>
                  <a:pt x="74" y="71"/>
                </a:lnTo>
                <a:lnTo>
                  <a:pt x="72" y="71"/>
                </a:lnTo>
                <a:lnTo>
                  <a:pt x="70" y="71"/>
                </a:lnTo>
                <a:lnTo>
                  <a:pt x="70" y="70"/>
                </a:lnTo>
                <a:lnTo>
                  <a:pt x="69" y="70"/>
                </a:lnTo>
                <a:lnTo>
                  <a:pt x="68" y="71"/>
                </a:lnTo>
                <a:lnTo>
                  <a:pt x="66" y="71"/>
                </a:lnTo>
                <a:lnTo>
                  <a:pt x="65" y="70"/>
                </a:lnTo>
                <a:lnTo>
                  <a:pt x="64" y="70"/>
                </a:lnTo>
                <a:lnTo>
                  <a:pt x="64" y="69"/>
                </a:lnTo>
                <a:lnTo>
                  <a:pt x="62" y="70"/>
                </a:lnTo>
                <a:lnTo>
                  <a:pt x="62" y="72"/>
                </a:lnTo>
                <a:lnTo>
                  <a:pt x="60" y="73"/>
                </a:lnTo>
                <a:lnTo>
                  <a:pt x="59" y="73"/>
                </a:lnTo>
                <a:lnTo>
                  <a:pt x="58" y="75"/>
                </a:lnTo>
                <a:lnTo>
                  <a:pt x="57" y="75"/>
                </a:lnTo>
                <a:lnTo>
                  <a:pt x="57" y="73"/>
                </a:lnTo>
                <a:lnTo>
                  <a:pt x="56" y="76"/>
                </a:lnTo>
                <a:lnTo>
                  <a:pt x="55" y="76"/>
                </a:lnTo>
                <a:lnTo>
                  <a:pt x="55" y="73"/>
                </a:lnTo>
                <a:lnTo>
                  <a:pt x="52" y="73"/>
                </a:lnTo>
                <a:lnTo>
                  <a:pt x="52" y="75"/>
                </a:lnTo>
                <a:lnTo>
                  <a:pt x="50" y="75"/>
                </a:lnTo>
                <a:lnTo>
                  <a:pt x="50" y="73"/>
                </a:lnTo>
                <a:lnTo>
                  <a:pt x="50" y="72"/>
                </a:lnTo>
                <a:lnTo>
                  <a:pt x="49" y="72"/>
                </a:lnTo>
                <a:lnTo>
                  <a:pt x="46" y="72"/>
                </a:lnTo>
                <a:lnTo>
                  <a:pt x="45" y="72"/>
                </a:lnTo>
                <a:lnTo>
                  <a:pt x="44" y="72"/>
                </a:lnTo>
                <a:lnTo>
                  <a:pt x="43" y="72"/>
                </a:lnTo>
                <a:lnTo>
                  <a:pt x="42" y="73"/>
                </a:lnTo>
                <a:lnTo>
                  <a:pt x="40" y="73"/>
                </a:lnTo>
                <a:lnTo>
                  <a:pt x="40" y="71"/>
                </a:lnTo>
                <a:lnTo>
                  <a:pt x="39" y="71"/>
                </a:lnTo>
                <a:lnTo>
                  <a:pt x="40" y="71"/>
                </a:lnTo>
                <a:lnTo>
                  <a:pt x="39" y="73"/>
                </a:lnTo>
                <a:lnTo>
                  <a:pt x="38" y="73"/>
                </a:lnTo>
                <a:lnTo>
                  <a:pt x="37" y="75"/>
                </a:lnTo>
                <a:lnTo>
                  <a:pt x="36" y="75"/>
                </a:lnTo>
                <a:lnTo>
                  <a:pt x="33" y="76"/>
                </a:lnTo>
                <a:lnTo>
                  <a:pt x="32" y="76"/>
                </a:lnTo>
                <a:lnTo>
                  <a:pt x="32" y="73"/>
                </a:lnTo>
                <a:lnTo>
                  <a:pt x="31" y="72"/>
                </a:lnTo>
                <a:lnTo>
                  <a:pt x="31" y="71"/>
                </a:lnTo>
                <a:lnTo>
                  <a:pt x="32" y="70"/>
                </a:lnTo>
                <a:lnTo>
                  <a:pt x="33" y="67"/>
                </a:lnTo>
                <a:lnTo>
                  <a:pt x="34" y="67"/>
                </a:lnTo>
                <a:lnTo>
                  <a:pt x="34" y="65"/>
                </a:lnTo>
                <a:lnTo>
                  <a:pt x="33" y="65"/>
                </a:lnTo>
                <a:lnTo>
                  <a:pt x="32" y="65"/>
                </a:lnTo>
                <a:lnTo>
                  <a:pt x="32" y="64"/>
                </a:lnTo>
                <a:lnTo>
                  <a:pt x="31" y="63"/>
                </a:lnTo>
                <a:lnTo>
                  <a:pt x="30" y="64"/>
                </a:lnTo>
                <a:lnTo>
                  <a:pt x="27" y="65"/>
                </a:lnTo>
                <a:lnTo>
                  <a:pt x="25" y="65"/>
                </a:lnTo>
                <a:lnTo>
                  <a:pt x="24" y="65"/>
                </a:lnTo>
                <a:lnTo>
                  <a:pt x="21" y="65"/>
                </a:lnTo>
                <a:lnTo>
                  <a:pt x="20" y="66"/>
                </a:lnTo>
                <a:lnTo>
                  <a:pt x="18" y="66"/>
                </a:lnTo>
                <a:lnTo>
                  <a:pt x="17" y="66"/>
                </a:lnTo>
                <a:lnTo>
                  <a:pt x="17" y="69"/>
                </a:lnTo>
                <a:lnTo>
                  <a:pt x="14" y="70"/>
                </a:lnTo>
                <a:lnTo>
                  <a:pt x="14" y="71"/>
                </a:lnTo>
                <a:lnTo>
                  <a:pt x="12" y="72"/>
                </a:lnTo>
                <a:lnTo>
                  <a:pt x="11" y="73"/>
                </a:lnTo>
                <a:lnTo>
                  <a:pt x="10" y="64"/>
                </a:lnTo>
                <a:lnTo>
                  <a:pt x="11" y="63"/>
                </a:lnTo>
                <a:lnTo>
                  <a:pt x="12" y="64"/>
                </a:lnTo>
                <a:lnTo>
                  <a:pt x="12" y="63"/>
                </a:lnTo>
                <a:lnTo>
                  <a:pt x="11" y="62"/>
                </a:lnTo>
                <a:lnTo>
                  <a:pt x="12" y="62"/>
                </a:lnTo>
                <a:lnTo>
                  <a:pt x="12" y="60"/>
                </a:lnTo>
                <a:lnTo>
                  <a:pt x="13" y="60"/>
                </a:lnTo>
                <a:lnTo>
                  <a:pt x="13" y="59"/>
                </a:lnTo>
                <a:lnTo>
                  <a:pt x="14" y="59"/>
                </a:lnTo>
                <a:lnTo>
                  <a:pt x="15" y="59"/>
                </a:lnTo>
                <a:lnTo>
                  <a:pt x="15" y="58"/>
                </a:lnTo>
                <a:lnTo>
                  <a:pt x="17" y="58"/>
                </a:lnTo>
                <a:lnTo>
                  <a:pt x="18" y="57"/>
                </a:lnTo>
                <a:lnTo>
                  <a:pt x="17" y="57"/>
                </a:lnTo>
                <a:lnTo>
                  <a:pt x="15" y="58"/>
                </a:lnTo>
                <a:lnTo>
                  <a:pt x="15" y="57"/>
                </a:lnTo>
                <a:lnTo>
                  <a:pt x="14" y="58"/>
                </a:lnTo>
                <a:lnTo>
                  <a:pt x="13" y="58"/>
                </a:lnTo>
                <a:lnTo>
                  <a:pt x="12" y="58"/>
                </a:lnTo>
                <a:lnTo>
                  <a:pt x="11" y="59"/>
                </a:lnTo>
                <a:lnTo>
                  <a:pt x="12" y="57"/>
                </a:lnTo>
                <a:lnTo>
                  <a:pt x="12" y="56"/>
                </a:lnTo>
                <a:lnTo>
                  <a:pt x="13" y="56"/>
                </a:lnTo>
                <a:lnTo>
                  <a:pt x="14" y="56"/>
                </a:lnTo>
                <a:lnTo>
                  <a:pt x="15" y="53"/>
                </a:lnTo>
                <a:lnTo>
                  <a:pt x="18" y="52"/>
                </a:lnTo>
                <a:lnTo>
                  <a:pt x="17" y="52"/>
                </a:lnTo>
                <a:lnTo>
                  <a:pt x="15" y="53"/>
                </a:lnTo>
                <a:lnTo>
                  <a:pt x="14" y="53"/>
                </a:lnTo>
                <a:lnTo>
                  <a:pt x="13" y="53"/>
                </a:lnTo>
                <a:lnTo>
                  <a:pt x="12" y="53"/>
                </a:lnTo>
                <a:lnTo>
                  <a:pt x="11" y="52"/>
                </a:lnTo>
                <a:lnTo>
                  <a:pt x="11" y="51"/>
                </a:lnTo>
                <a:lnTo>
                  <a:pt x="10" y="51"/>
                </a:lnTo>
                <a:lnTo>
                  <a:pt x="10" y="50"/>
                </a:lnTo>
                <a:lnTo>
                  <a:pt x="11" y="50"/>
                </a:lnTo>
                <a:lnTo>
                  <a:pt x="12" y="50"/>
                </a:lnTo>
                <a:lnTo>
                  <a:pt x="12" y="49"/>
                </a:lnTo>
                <a:lnTo>
                  <a:pt x="13" y="51"/>
                </a:lnTo>
                <a:lnTo>
                  <a:pt x="13" y="46"/>
                </a:lnTo>
                <a:lnTo>
                  <a:pt x="15" y="45"/>
                </a:lnTo>
                <a:lnTo>
                  <a:pt x="15" y="44"/>
                </a:lnTo>
                <a:lnTo>
                  <a:pt x="14" y="44"/>
                </a:lnTo>
                <a:lnTo>
                  <a:pt x="14" y="43"/>
                </a:lnTo>
                <a:lnTo>
                  <a:pt x="13" y="43"/>
                </a:lnTo>
                <a:lnTo>
                  <a:pt x="13" y="44"/>
                </a:lnTo>
                <a:lnTo>
                  <a:pt x="14" y="44"/>
                </a:lnTo>
                <a:lnTo>
                  <a:pt x="13" y="44"/>
                </a:lnTo>
                <a:lnTo>
                  <a:pt x="13" y="45"/>
                </a:lnTo>
                <a:lnTo>
                  <a:pt x="12" y="45"/>
                </a:lnTo>
                <a:lnTo>
                  <a:pt x="12" y="44"/>
                </a:lnTo>
                <a:lnTo>
                  <a:pt x="11" y="45"/>
                </a:lnTo>
                <a:lnTo>
                  <a:pt x="11" y="46"/>
                </a:lnTo>
                <a:lnTo>
                  <a:pt x="10" y="46"/>
                </a:lnTo>
                <a:lnTo>
                  <a:pt x="8" y="46"/>
                </a:lnTo>
                <a:lnTo>
                  <a:pt x="8" y="47"/>
                </a:lnTo>
                <a:lnTo>
                  <a:pt x="8" y="49"/>
                </a:lnTo>
                <a:lnTo>
                  <a:pt x="7" y="49"/>
                </a:lnTo>
                <a:lnTo>
                  <a:pt x="7" y="46"/>
                </a:lnTo>
                <a:lnTo>
                  <a:pt x="6" y="46"/>
                </a:lnTo>
                <a:lnTo>
                  <a:pt x="6" y="45"/>
                </a:lnTo>
                <a:lnTo>
                  <a:pt x="7" y="41"/>
                </a:lnTo>
                <a:lnTo>
                  <a:pt x="8" y="40"/>
                </a:lnTo>
                <a:lnTo>
                  <a:pt x="10" y="40"/>
                </a:lnTo>
                <a:lnTo>
                  <a:pt x="11" y="39"/>
                </a:lnTo>
                <a:lnTo>
                  <a:pt x="11" y="38"/>
                </a:lnTo>
                <a:lnTo>
                  <a:pt x="12" y="38"/>
                </a:lnTo>
                <a:lnTo>
                  <a:pt x="11" y="38"/>
                </a:lnTo>
                <a:lnTo>
                  <a:pt x="10" y="39"/>
                </a:lnTo>
                <a:lnTo>
                  <a:pt x="10" y="38"/>
                </a:lnTo>
                <a:lnTo>
                  <a:pt x="10" y="39"/>
                </a:lnTo>
                <a:lnTo>
                  <a:pt x="8" y="38"/>
                </a:lnTo>
                <a:lnTo>
                  <a:pt x="7" y="38"/>
                </a:lnTo>
                <a:lnTo>
                  <a:pt x="7" y="39"/>
                </a:lnTo>
                <a:lnTo>
                  <a:pt x="6" y="39"/>
                </a:lnTo>
                <a:lnTo>
                  <a:pt x="6" y="40"/>
                </a:lnTo>
                <a:lnTo>
                  <a:pt x="6" y="39"/>
                </a:lnTo>
                <a:lnTo>
                  <a:pt x="5" y="39"/>
                </a:lnTo>
                <a:lnTo>
                  <a:pt x="4" y="38"/>
                </a:lnTo>
                <a:lnTo>
                  <a:pt x="5" y="38"/>
                </a:lnTo>
                <a:lnTo>
                  <a:pt x="6" y="37"/>
                </a:lnTo>
                <a:lnTo>
                  <a:pt x="5" y="35"/>
                </a:lnTo>
                <a:lnTo>
                  <a:pt x="4" y="35"/>
                </a:lnTo>
                <a:lnTo>
                  <a:pt x="5" y="33"/>
                </a:lnTo>
                <a:lnTo>
                  <a:pt x="4" y="33"/>
                </a:lnTo>
                <a:lnTo>
                  <a:pt x="4" y="32"/>
                </a:lnTo>
                <a:lnTo>
                  <a:pt x="2" y="33"/>
                </a:lnTo>
                <a:lnTo>
                  <a:pt x="1" y="32"/>
                </a:lnTo>
                <a:lnTo>
                  <a:pt x="1" y="33"/>
                </a:lnTo>
                <a:lnTo>
                  <a:pt x="0" y="34"/>
                </a:lnTo>
                <a:lnTo>
                  <a:pt x="0" y="33"/>
                </a:lnTo>
                <a:lnTo>
                  <a:pt x="1" y="31"/>
                </a:lnTo>
                <a:lnTo>
                  <a:pt x="1" y="30"/>
                </a:lnTo>
                <a:lnTo>
                  <a:pt x="0" y="30"/>
                </a:lnTo>
                <a:lnTo>
                  <a:pt x="0" y="28"/>
                </a:lnTo>
                <a:lnTo>
                  <a:pt x="1" y="28"/>
                </a:lnTo>
                <a:lnTo>
                  <a:pt x="1" y="27"/>
                </a:lnTo>
                <a:lnTo>
                  <a:pt x="2" y="27"/>
                </a:lnTo>
                <a:lnTo>
                  <a:pt x="2" y="26"/>
                </a:lnTo>
                <a:lnTo>
                  <a:pt x="4" y="27"/>
                </a:lnTo>
                <a:lnTo>
                  <a:pt x="4" y="26"/>
                </a:lnTo>
                <a:lnTo>
                  <a:pt x="4" y="25"/>
                </a:lnTo>
                <a:lnTo>
                  <a:pt x="2" y="26"/>
                </a:lnTo>
                <a:lnTo>
                  <a:pt x="2" y="25"/>
                </a:lnTo>
                <a:lnTo>
                  <a:pt x="4" y="24"/>
                </a:lnTo>
                <a:lnTo>
                  <a:pt x="5" y="22"/>
                </a:lnTo>
                <a:lnTo>
                  <a:pt x="7" y="24"/>
                </a:lnTo>
                <a:lnTo>
                  <a:pt x="8" y="22"/>
                </a:lnTo>
                <a:lnTo>
                  <a:pt x="8" y="21"/>
                </a:lnTo>
                <a:lnTo>
                  <a:pt x="10" y="21"/>
                </a:lnTo>
                <a:lnTo>
                  <a:pt x="10" y="22"/>
                </a:lnTo>
                <a:lnTo>
                  <a:pt x="10" y="21"/>
                </a:lnTo>
                <a:lnTo>
                  <a:pt x="11" y="21"/>
                </a:lnTo>
                <a:lnTo>
                  <a:pt x="11" y="20"/>
                </a:lnTo>
                <a:lnTo>
                  <a:pt x="10" y="20"/>
                </a:lnTo>
                <a:lnTo>
                  <a:pt x="11" y="19"/>
                </a:lnTo>
                <a:lnTo>
                  <a:pt x="12" y="20"/>
                </a:lnTo>
                <a:lnTo>
                  <a:pt x="12" y="19"/>
                </a:lnTo>
                <a:lnTo>
                  <a:pt x="12" y="18"/>
                </a:lnTo>
                <a:lnTo>
                  <a:pt x="13" y="19"/>
                </a:lnTo>
                <a:lnTo>
                  <a:pt x="13" y="18"/>
                </a:lnTo>
                <a:lnTo>
                  <a:pt x="14" y="18"/>
                </a:lnTo>
                <a:lnTo>
                  <a:pt x="14" y="17"/>
                </a:lnTo>
                <a:lnTo>
                  <a:pt x="15" y="18"/>
                </a:lnTo>
                <a:lnTo>
                  <a:pt x="15" y="19"/>
                </a:lnTo>
                <a:lnTo>
                  <a:pt x="17" y="19"/>
                </a:lnTo>
                <a:lnTo>
                  <a:pt x="18" y="19"/>
                </a:lnTo>
                <a:lnTo>
                  <a:pt x="21" y="18"/>
                </a:lnTo>
                <a:lnTo>
                  <a:pt x="24" y="19"/>
                </a:lnTo>
                <a:lnTo>
                  <a:pt x="25" y="18"/>
                </a:lnTo>
                <a:lnTo>
                  <a:pt x="25" y="17"/>
                </a:lnTo>
                <a:lnTo>
                  <a:pt x="26" y="17"/>
                </a:lnTo>
                <a:lnTo>
                  <a:pt x="27" y="15"/>
                </a:lnTo>
                <a:lnTo>
                  <a:pt x="28" y="15"/>
                </a:lnTo>
                <a:lnTo>
                  <a:pt x="28" y="17"/>
                </a:lnTo>
                <a:lnTo>
                  <a:pt x="30" y="17"/>
                </a:lnTo>
                <a:lnTo>
                  <a:pt x="30" y="15"/>
                </a:lnTo>
                <a:lnTo>
                  <a:pt x="31" y="15"/>
                </a:lnTo>
                <a:lnTo>
                  <a:pt x="32" y="15"/>
                </a:lnTo>
                <a:lnTo>
                  <a:pt x="33" y="18"/>
                </a:lnTo>
                <a:lnTo>
                  <a:pt x="33" y="15"/>
                </a:lnTo>
                <a:lnTo>
                  <a:pt x="34" y="14"/>
                </a:lnTo>
                <a:lnTo>
                  <a:pt x="36" y="14"/>
                </a:lnTo>
                <a:lnTo>
                  <a:pt x="34" y="14"/>
                </a:lnTo>
                <a:lnTo>
                  <a:pt x="33" y="14"/>
                </a:lnTo>
                <a:lnTo>
                  <a:pt x="32" y="14"/>
                </a:lnTo>
                <a:lnTo>
                  <a:pt x="31" y="13"/>
                </a:lnTo>
                <a:lnTo>
                  <a:pt x="33" y="13"/>
                </a:lnTo>
                <a:lnTo>
                  <a:pt x="34" y="13"/>
                </a:lnTo>
                <a:lnTo>
                  <a:pt x="34" y="12"/>
                </a:lnTo>
                <a:lnTo>
                  <a:pt x="33" y="12"/>
                </a:lnTo>
                <a:lnTo>
                  <a:pt x="32" y="13"/>
                </a:lnTo>
                <a:lnTo>
                  <a:pt x="31" y="13"/>
                </a:lnTo>
                <a:lnTo>
                  <a:pt x="30" y="13"/>
                </a:lnTo>
                <a:lnTo>
                  <a:pt x="31" y="12"/>
                </a:lnTo>
                <a:lnTo>
                  <a:pt x="30" y="11"/>
                </a:lnTo>
                <a:lnTo>
                  <a:pt x="31" y="11"/>
                </a:lnTo>
                <a:lnTo>
                  <a:pt x="31" y="9"/>
                </a:lnTo>
                <a:lnTo>
                  <a:pt x="31" y="8"/>
                </a:lnTo>
                <a:lnTo>
                  <a:pt x="32" y="9"/>
                </a:lnTo>
                <a:lnTo>
                  <a:pt x="34" y="8"/>
                </a:lnTo>
                <a:lnTo>
                  <a:pt x="36" y="7"/>
                </a:lnTo>
                <a:lnTo>
                  <a:pt x="37" y="6"/>
                </a:lnTo>
                <a:lnTo>
                  <a:pt x="38" y="5"/>
                </a:lnTo>
                <a:lnTo>
                  <a:pt x="38" y="6"/>
                </a:lnTo>
                <a:lnTo>
                  <a:pt x="39" y="6"/>
                </a:lnTo>
                <a:lnTo>
                  <a:pt x="38" y="5"/>
                </a:lnTo>
                <a:lnTo>
                  <a:pt x="39" y="3"/>
                </a:lnTo>
                <a:lnTo>
                  <a:pt x="40" y="3"/>
                </a:lnTo>
                <a:lnTo>
                  <a:pt x="43" y="2"/>
                </a:lnTo>
                <a:lnTo>
                  <a:pt x="44" y="1"/>
                </a:lnTo>
                <a:lnTo>
                  <a:pt x="45" y="1"/>
                </a:lnTo>
                <a:lnTo>
                  <a:pt x="45" y="2"/>
                </a:lnTo>
                <a:lnTo>
                  <a:pt x="46" y="3"/>
                </a:lnTo>
                <a:lnTo>
                  <a:pt x="47" y="2"/>
                </a:lnTo>
                <a:lnTo>
                  <a:pt x="50" y="2"/>
                </a:lnTo>
                <a:lnTo>
                  <a:pt x="51" y="0"/>
                </a:lnTo>
                <a:lnTo>
                  <a:pt x="51" y="1"/>
                </a:lnTo>
                <a:lnTo>
                  <a:pt x="51" y="2"/>
                </a:lnTo>
                <a:lnTo>
                  <a:pt x="52" y="2"/>
                </a:lnTo>
                <a:lnTo>
                  <a:pt x="53" y="2"/>
                </a:lnTo>
                <a:lnTo>
                  <a:pt x="53" y="5"/>
                </a:lnTo>
                <a:lnTo>
                  <a:pt x="55" y="3"/>
                </a:lnTo>
                <a:lnTo>
                  <a:pt x="55" y="2"/>
                </a:lnTo>
                <a:lnTo>
                  <a:pt x="57" y="3"/>
                </a:lnTo>
                <a:lnTo>
                  <a:pt x="60" y="5"/>
                </a:lnTo>
                <a:lnTo>
                  <a:pt x="62" y="6"/>
                </a:lnTo>
                <a:lnTo>
                  <a:pt x="63" y="7"/>
                </a:lnTo>
                <a:lnTo>
                  <a:pt x="64" y="8"/>
                </a:lnTo>
                <a:lnTo>
                  <a:pt x="63" y="9"/>
                </a:lnTo>
                <a:lnTo>
                  <a:pt x="65" y="8"/>
                </a:lnTo>
                <a:lnTo>
                  <a:pt x="71" y="9"/>
                </a:lnTo>
                <a:lnTo>
                  <a:pt x="72" y="9"/>
                </a:lnTo>
                <a:lnTo>
                  <a:pt x="74" y="8"/>
                </a:lnTo>
                <a:lnTo>
                  <a:pt x="76" y="8"/>
                </a:lnTo>
                <a:lnTo>
                  <a:pt x="77" y="9"/>
                </a:lnTo>
                <a:lnTo>
                  <a:pt x="78" y="8"/>
                </a:lnTo>
                <a:lnTo>
                  <a:pt x="79" y="8"/>
                </a:lnTo>
                <a:lnTo>
                  <a:pt x="81" y="9"/>
                </a:lnTo>
                <a:lnTo>
                  <a:pt x="81" y="8"/>
                </a:lnTo>
                <a:lnTo>
                  <a:pt x="83" y="8"/>
                </a:lnTo>
                <a:lnTo>
                  <a:pt x="84" y="8"/>
                </a:lnTo>
                <a:lnTo>
                  <a:pt x="85" y="9"/>
                </a:lnTo>
                <a:lnTo>
                  <a:pt x="88" y="9"/>
                </a:lnTo>
                <a:lnTo>
                  <a:pt x="88" y="8"/>
                </a:lnTo>
                <a:lnTo>
                  <a:pt x="89" y="9"/>
                </a:lnTo>
                <a:lnTo>
                  <a:pt x="91" y="9"/>
                </a:lnTo>
                <a:lnTo>
                  <a:pt x="95" y="8"/>
                </a:lnTo>
                <a:lnTo>
                  <a:pt x="95" y="7"/>
                </a:lnTo>
                <a:lnTo>
                  <a:pt x="97" y="8"/>
                </a:lnTo>
                <a:lnTo>
                  <a:pt x="98" y="9"/>
                </a:lnTo>
                <a:lnTo>
                  <a:pt x="100" y="9"/>
                </a:lnTo>
                <a:lnTo>
                  <a:pt x="102" y="8"/>
                </a:lnTo>
                <a:lnTo>
                  <a:pt x="103" y="8"/>
                </a:lnTo>
                <a:lnTo>
                  <a:pt x="104" y="8"/>
                </a:lnTo>
                <a:lnTo>
                  <a:pt x="104" y="7"/>
                </a:lnTo>
                <a:lnTo>
                  <a:pt x="107" y="6"/>
                </a:lnTo>
                <a:lnTo>
                  <a:pt x="109" y="6"/>
                </a:lnTo>
                <a:lnTo>
                  <a:pt x="109" y="7"/>
                </a:lnTo>
                <a:lnTo>
                  <a:pt x="110" y="8"/>
                </a:lnTo>
                <a:lnTo>
                  <a:pt x="111" y="8"/>
                </a:lnTo>
                <a:lnTo>
                  <a:pt x="111" y="9"/>
                </a:lnTo>
                <a:lnTo>
                  <a:pt x="114" y="9"/>
                </a:lnTo>
                <a:lnTo>
                  <a:pt x="115" y="9"/>
                </a:lnTo>
                <a:lnTo>
                  <a:pt x="121" y="9"/>
                </a:lnTo>
                <a:lnTo>
                  <a:pt x="121" y="11"/>
                </a:lnTo>
                <a:lnTo>
                  <a:pt x="122" y="9"/>
                </a:lnTo>
                <a:lnTo>
                  <a:pt x="124" y="9"/>
                </a:lnTo>
                <a:lnTo>
                  <a:pt x="127" y="12"/>
                </a:lnTo>
                <a:lnTo>
                  <a:pt x="128" y="12"/>
                </a:lnTo>
                <a:lnTo>
                  <a:pt x="129" y="12"/>
                </a:lnTo>
                <a:lnTo>
                  <a:pt x="130" y="12"/>
                </a:lnTo>
                <a:lnTo>
                  <a:pt x="132" y="13"/>
                </a:lnTo>
                <a:lnTo>
                  <a:pt x="135" y="12"/>
                </a:lnTo>
                <a:lnTo>
                  <a:pt x="138" y="13"/>
                </a:lnTo>
                <a:lnTo>
                  <a:pt x="140" y="14"/>
                </a:lnTo>
                <a:lnTo>
                  <a:pt x="142" y="14"/>
                </a:lnTo>
                <a:lnTo>
                  <a:pt x="146" y="15"/>
                </a:lnTo>
                <a:lnTo>
                  <a:pt x="147" y="14"/>
                </a:lnTo>
                <a:lnTo>
                  <a:pt x="148" y="15"/>
                </a:lnTo>
                <a:lnTo>
                  <a:pt x="149" y="15"/>
                </a:lnTo>
                <a:lnTo>
                  <a:pt x="151" y="15"/>
                </a:lnTo>
                <a:lnTo>
                  <a:pt x="152" y="15"/>
                </a:lnTo>
                <a:lnTo>
                  <a:pt x="153" y="14"/>
                </a:lnTo>
                <a:lnTo>
                  <a:pt x="153" y="17"/>
                </a:lnTo>
                <a:lnTo>
                  <a:pt x="154" y="15"/>
                </a:lnTo>
                <a:lnTo>
                  <a:pt x="158" y="15"/>
                </a:lnTo>
                <a:lnTo>
                  <a:pt x="159" y="14"/>
                </a:lnTo>
                <a:lnTo>
                  <a:pt x="160" y="14"/>
                </a:lnTo>
                <a:lnTo>
                  <a:pt x="161" y="13"/>
                </a:lnTo>
                <a:lnTo>
                  <a:pt x="161" y="14"/>
                </a:lnTo>
                <a:lnTo>
                  <a:pt x="162" y="13"/>
                </a:lnTo>
                <a:lnTo>
                  <a:pt x="164" y="14"/>
                </a:lnTo>
                <a:lnTo>
                  <a:pt x="164" y="13"/>
                </a:lnTo>
                <a:lnTo>
                  <a:pt x="166" y="12"/>
                </a:lnTo>
                <a:lnTo>
                  <a:pt x="167" y="12"/>
                </a:lnTo>
                <a:lnTo>
                  <a:pt x="168" y="12"/>
                </a:lnTo>
                <a:lnTo>
                  <a:pt x="170" y="12"/>
                </a:lnTo>
                <a:lnTo>
                  <a:pt x="170" y="13"/>
                </a:lnTo>
                <a:lnTo>
                  <a:pt x="168" y="13"/>
                </a:lnTo>
                <a:lnTo>
                  <a:pt x="167" y="13"/>
                </a:lnTo>
                <a:lnTo>
                  <a:pt x="168" y="14"/>
                </a:lnTo>
                <a:lnTo>
                  <a:pt x="170" y="14"/>
                </a:lnTo>
                <a:lnTo>
                  <a:pt x="170" y="13"/>
                </a:lnTo>
                <a:lnTo>
                  <a:pt x="171" y="12"/>
                </a:lnTo>
                <a:lnTo>
                  <a:pt x="173" y="12"/>
                </a:lnTo>
                <a:lnTo>
                  <a:pt x="174" y="12"/>
                </a:lnTo>
                <a:lnTo>
                  <a:pt x="174" y="11"/>
                </a:lnTo>
                <a:lnTo>
                  <a:pt x="175" y="11"/>
                </a:lnTo>
                <a:lnTo>
                  <a:pt x="175" y="12"/>
                </a:lnTo>
                <a:lnTo>
                  <a:pt x="177" y="11"/>
                </a:lnTo>
                <a:lnTo>
                  <a:pt x="178" y="12"/>
                </a:lnTo>
                <a:lnTo>
                  <a:pt x="178" y="13"/>
                </a:lnTo>
                <a:lnTo>
                  <a:pt x="179" y="12"/>
                </a:lnTo>
                <a:lnTo>
                  <a:pt x="180" y="13"/>
                </a:lnTo>
                <a:lnTo>
                  <a:pt x="179" y="13"/>
                </a:lnTo>
                <a:lnTo>
                  <a:pt x="178" y="14"/>
                </a:lnTo>
                <a:lnTo>
                  <a:pt x="180" y="14"/>
                </a:lnTo>
                <a:lnTo>
                  <a:pt x="184" y="14"/>
                </a:lnTo>
                <a:lnTo>
                  <a:pt x="184" y="15"/>
                </a:lnTo>
                <a:lnTo>
                  <a:pt x="184" y="14"/>
                </a:lnTo>
                <a:lnTo>
                  <a:pt x="186" y="14"/>
                </a:lnTo>
                <a:lnTo>
                  <a:pt x="187" y="15"/>
                </a:lnTo>
                <a:lnTo>
                  <a:pt x="190" y="17"/>
                </a:lnTo>
                <a:lnTo>
                  <a:pt x="191" y="18"/>
                </a:lnTo>
                <a:lnTo>
                  <a:pt x="191" y="17"/>
                </a:lnTo>
                <a:lnTo>
                  <a:pt x="192" y="17"/>
                </a:lnTo>
                <a:lnTo>
                  <a:pt x="193" y="17"/>
                </a:lnTo>
                <a:lnTo>
                  <a:pt x="193" y="18"/>
                </a:lnTo>
                <a:lnTo>
                  <a:pt x="194" y="18"/>
                </a:lnTo>
                <a:lnTo>
                  <a:pt x="193" y="17"/>
                </a:lnTo>
                <a:lnTo>
                  <a:pt x="194" y="15"/>
                </a:lnTo>
                <a:lnTo>
                  <a:pt x="196" y="14"/>
                </a:lnTo>
                <a:lnTo>
                  <a:pt x="198" y="14"/>
                </a:lnTo>
                <a:lnTo>
                  <a:pt x="199" y="14"/>
                </a:lnTo>
                <a:lnTo>
                  <a:pt x="200" y="14"/>
                </a:lnTo>
                <a:lnTo>
                  <a:pt x="201" y="13"/>
                </a:lnTo>
                <a:lnTo>
                  <a:pt x="203" y="14"/>
                </a:lnTo>
                <a:lnTo>
                  <a:pt x="204" y="14"/>
                </a:lnTo>
                <a:lnTo>
                  <a:pt x="204" y="15"/>
                </a:lnTo>
                <a:lnTo>
                  <a:pt x="205" y="15"/>
                </a:lnTo>
                <a:lnTo>
                  <a:pt x="206" y="15"/>
                </a:lnTo>
                <a:lnTo>
                  <a:pt x="210" y="15"/>
                </a:lnTo>
                <a:lnTo>
                  <a:pt x="211" y="17"/>
                </a:lnTo>
                <a:lnTo>
                  <a:pt x="212" y="17"/>
                </a:lnTo>
                <a:lnTo>
                  <a:pt x="213" y="18"/>
                </a:lnTo>
                <a:lnTo>
                  <a:pt x="216" y="18"/>
                </a:lnTo>
                <a:lnTo>
                  <a:pt x="217" y="18"/>
                </a:lnTo>
                <a:lnTo>
                  <a:pt x="220" y="18"/>
                </a:lnTo>
                <a:lnTo>
                  <a:pt x="222" y="19"/>
                </a:lnTo>
                <a:lnTo>
                  <a:pt x="223" y="18"/>
                </a:lnTo>
                <a:lnTo>
                  <a:pt x="225" y="18"/>
                </a:lnTo>
                <a:lnTo>
                  <a:pt x="226" y="18"/>
                </a:lnTo>
                <a:lnTo>
                  <a:pt x="228" y="18"/>
                </a:lnTo>
                <a:lnTo>
                  <a:pt x="229" y="17"/>
                </a:lnTo>
                <a:lnTo>
                  <a:pt x="230" y="17"/>
                </a:lnTo>
                <a:lnTo>
                  <a:pt x="232" y="14"/>
                </a:lnTo>
                <a:lnTo>
                  <a:pt x="232" y="15"/>
                </a:lnTo>
                <a:lnTo>
                  <a:pt x="232" y="17"/>
                </a:lnTo>
              </a:path>
            </a:pathLst>
          </a:custGeom>
          <a:noFill/>
          <a:ln w="3175" cmpd="sng">
            <a:solidFill>
              <a:schemeClr val="bg2"/>
            </a:solidFill>
            <a:prstDash val="solid"/>
            <a:round/>
            <a:headEnd/>
            <a:tailEnd/>
          </a:ln>
        </p:spPr>
        <p:txBody>
          <a:bodyPr/>
          <a:lstStyle/>
          <a:p>
            <a:endParaRPr lang="en-US"/>
          </a:p>
        </p:txBody>
      </p:sp>
      <p:sp>
        <p:nvSpPr>
          <p:cNvPr id="34391" name="Freeform 599"/>
          <p:cNvSpPr>
            <a:spLocks/>
          </p:cNvSpPr>
          <p:nvPr/>
        </p:nvSpPr>
        <p:spPr bwMode="auto">
          <a:xfrm>
            <a:off x="4030663" y="2435225"/>
            <a:ext cx="231775" cy="225425"/>
          </a:xfrm>
          <a:custGeom>
            <a:avLst/>
            <a:gdLst>
              <a:gd name="T0" fmla="*/ 2147483646 w 291"/>
              <a:gd name="T1" fmla="*/ 1500123206 h 284"/>
              <a:gd name="T2" fmla="*/ 2147483646 w 291"/>
              <a:gd name="T3" fmla="*/ 2147483646 h 284"/>
              <a:gd name="T4" fmla="*/ 2147483646 w 291"/>
              <a:gd name="T5" fmla="*/ 2147483646 h 284"/>
              <a:gd name="T6" fmla="*/ 2147483646 w 291"/>
              <a:gd name="T7" fmla="*/ 2147483646 h 284"/>
              <a:gd name="T8" fmla="*/ 2147483646 w 291"/>
              <a:gd name="T9" fmla="*/ 2147483646 h 284"/>
              <a:gd name="T10" fmla="*/ 2147483646 w 291"/>
              <a:gd name="T11" fmla="*/ 2147483646 h 284"/>
              <a:gd name="T12" fmla="*/ 2147483646 w 291"/>
              <a:gd name="T13" fmla="*/ 2147483646 h 284"/>
              <a:gd name="T14" fmla="*/ 2147483646 w 291"/>
              <a:gd name="T15" fmla="*/ 2147483646 h 284"/>
              <a:gd name="T16" fmla="*/ 2147483646 w 291"/>
              <a:gd name="T17" fmla="*/ 2147483646 h 284"/>
              <a:gd name="T18" fmla="*/ 2147483646 w 291"/>
              <a:gd name="T19" fmla="*/ 2147483646 h 284"/>
              <a:gd name="T20" fmla="*/ 2147483646 w 291"/>
              <a:gd name="T21" fmla="*/ 2147483646 h 284"/>
              <a:gd name="T22" fmla="*/ 2147483646 w 291"/>
              <a:gd name="T23" fmla="*/ 2147483646 h 284"/>
              <a:gd name="T24" fmla="*/ 2147483646 w 291"/>
              <a:gd name="T25" fmla="*/ 2147483646 h 284"/>
              <a:gd name="T26" fmla="*/ 2147483646 w 291"/>
              <a:gd name="T27" fmla="*/ 2147483646 h 284"/>
              <a:gd name="T28" fmla="*/ 2147483646 w 291"/>
              <a:gd name="T29" fmla="*/ 2147483646 h 284"/>
              <a:gd name="T30" fmla="*/ 2147483646 w 291"/>
              <a:gd name="T31" fmla="*/ 2147483646 h 284"/>
              <a:gd name="T32" fmla="*/ 2147483646 w 291"/>
              <a:gd name="T33" fmla="*/ 2147483646 h 284"/>
              <a:gd name="T34" fmla="*/ 2147483646 w 291"/>
              <a:gd name="T35" fmla="*/ 2147483646 h 284"/>
              <a:gd name="T36" fmla="*/ 2147483646 w 291"/>
              <a:gd name="T37" fmla="*/ 2147483646 h 284"/>
              <a:gd name="T38" fmla="*/ 2147483646 w 291"/>
              <a:gd name="T39" fmla="*/ 2147483646 h 284"/>
              <a:gd name="T40" fmla="*/ 2147483646 w 291"/>
              <a:gd name="T41" fmla="*/ 2147483646 h 284"/>
              <a:gd name="T42" fmla="*/ 2147483646 w 291"/>
              <a:gd name="T43" fmla="*/ 2147483646 h 284"/>
              <a:gd name="T44" fmla="*/ 2147483646 w 291"/>
              <a:gd name="T45" fmla="*/ 2147483646 h 284"/>
              <a:gd name="T46" fmla="*/ 2147483646 w 291"/>
              <a:gd name="T47" fmla="*/ 2147483646 h 284"/>
              <a:gd name="T48" fmla="*/ 2147483646 w 291"/>
              <a:gd name="T49" fmla="*/ 2147483646 h 284"/>
              <a:gd name="T50" fmla="*/ 2147483646 w 291"/>
              <a:gd name="T51" fmla="*/ 2147483646 h 284"/>
              <a:gd name="T52" fmla="*/ 2147483646 w 291"/>
              <a:gd name="T53" fmla="*/ 2147483646 h 284"/>
              <a:gd name="T54" fmla="*/ 2147483646 w 291"/>
              <a:gd name="T55" fmla="*/ 2147483646 h 284"/>
              <a:gd name="T56" fmla="*/ 2147483646 w 291"/>
              <a:gd name="T57" fmla="*/ 2147483646 h 284"/>
              <a:gd name="T58" fmla="*/ 2147483646 w 291"/>
              <a:gd name="T59" fmla="*/ 2147483646 h 284"/>
              <a:gd name="T60" fmla="*/ 2147483646 w 291"/>
              <a:gd name="T61" fmla="*/ 2147483646 h 284"/>
              <a:gd name="T62" fmla="*/ 2147483646 w 291"/>
              <a:gd name="T63" fmla="*/ 2147483646 h 284"/>
              <a:gd name="T64" fmla="*/ 2147483646 w 291"/>
              <a:gd name="T65" fmla="*/ 2147483646 h 284"/>
              <a:gd name="T66" fmla="*/ 2147483646 w 291"/>
              <a:gd name="T67" fmla="*/ 2147483646 h 284"/>
              <a:gd name="T68" fmla="*/ 2147483646 w 291"/>
              <a:gd name="T69" fmla="*/ 2147483646 h 284"/>
              <a:gd name="T70" fmla="*/ 2147483646 w 291"/>
              <a:gd name="T71" fmla="*/ 2147483646 h 284"/>
              <a:gd name="T72" fmla="*/ 2147483646 w 291"/>
              <a:gd name="T73" fmla="*/ 2147483646 h 284"/>
              <a:gd name="T74" fmla="*/ 2147483646 w 291"/>
              <a:gd name="T75" fmla="*/ 2147483646 h 284"/>
              <a:gd name="T76" fmla="*/ 2147483646 w 291"/>
              <a:gd name="T77" fmla="*/ 2147483646 h 284"/>
              <a:gd name="T78" fmla="*/ 2147483646 w 291"/>
              <a:gd name="T79" fmla="*/ 2147483646 h 284"/>
              <a:gd name="T80" fmla="*/ 2147483646 w 291"/>
              <a:gd name="T81" fmla="*/ 2147483646 h 284"/>
              <a:gd name="T82" fmla="*/ 2147483646 w 291"/>
              <a:gd name="T83" fmla="*/ 2147483646 h 284"/>
              <a:gd name="T84" fmla="*/ 2147483646 w 291"/>
              <a:gd name="T85" fmla="*/ 2147483646 h 284"/>
              <a:gd name="T86" fmla="*/ 2147483646 w 291"/>
              <a:gd name="T87" fmla="*/ 2147483646 h 284"/>
              <a:gd name="T88" fmla="*/ 2147483646 w 291"/>
              <a:gd name="T89" fmla="*/ 2147483646 h 284"/>
              <a:gd name="T90" fmla="*/ 2147483646 w 291"/>
              <a:gd name="T91" fmla="*/ 2147483646 h 284"/>
              <a:gd name="T92" fmla="*/ 2147483646 w 291"/>
              <a:gd name="T93" fmla="*/ 2147483646 h 284"/>
              <a:gd name="T94" fmla="*/ 2147483646 w 291"/>
              <a:gd name="T95" fmla="*/ 2147483646 h 284"/>
              <a:gd name="T96" fmla="*/ 2147483646 w 291"/>
              <a:gd name="T97" fmla="*/ 2147483646 h 284"/>
              <a:gd name="T98" fmla="*/ 2147483646 w 291"/>
              <a:gd name="T99" fmla="*/ 2147483646 h 284"/>
              <a:gd name="T100" fmla="*/ 2147483646 w 291"/>
              <a:gd name="T101" fmla="*/ 2147483646 h 284"/>
              <a:gd name="T102" fmla="*/ 2147483646 w 291"/>
              <a:gd name="T103" fmla="*/ 2147483646 h 284"/>
              <a:gd name="T104" fmla="*/ 2147483646 w 291"/>
              <a:gd name="T105" fmla="*/ 2147483646 h 284"/>
              <a:gd name="T106" fmla="*/ 2147483646 w 291"/>
              <a:gd name="T107" fmla="*/ 2147483646 h 284"/>
              <a:gd name="T108" fmla="*/ 2147483646 w 291"/>
              <a:gd name="T109" fmla="*/ 2147483646 h 284"/>
              <a:gd name="T110" fmla="*/ 2147483646 w 291"/>
              <a:gd name="T111" fmla="*/ 2147483646 h 284"/>
              <a:gd name="T112" fmla="*/ 2147483646 w 291"/>
              <a:gd name="T113" fmla="*/ 2147483646 h 284"/>
              <a:gd name="T114" fmla="*/ 2147483646 w 291"/>
              <a:gd name="T115" fmla="*/ 2147483646 h 284"/>
              <a:gd name="T116" fmla="*/ 2147483646 w 291"/>
              <a:gd name="T117" fmla="*/ 2147483646 h 284"/>
              <a:gd name="T118" fmla="*/ 2147483646 w 291"/>
              <a:gd name="T119" fmla="*/ 2147483646 h 284"/>
              <a:gd name="T120" fmla="*/ 2147483646 w 291"/>
              <a:gd name="T121" fmla="*/ 2147483646 h 2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91" h="284">
                <a:moveTo>
                  <a:pt x="132" y="0"/>
                </a:moveTo>
                <a:lnTo>
                  <a:pt x="133" y="0"/>
                </a:lnTo>
                <a:lnTo>
                  <a:pt x="135" y="1"/>
                </a:lnTo>
                <a:lnTo>
                  <a:pt x="136" y="1"/>
                </a:lnTo>
                <a:lnTo>
                  <a:pt x="137" y="2"/>
                </a:lnTo>
                <a:lnTo>
                  <a:pt x="137" y="3"/>
                </a:lnTo>
                <a:lnTo>
                  <a:pt x="138" y="3"/>
                </a:lnTo>
                <a:lnTo>
                  <a:pt x="139" y="2"/>
                </a:lnTo>
                <a:lnTo>
                  <a:pt x="144" y="3"/>
                </a:lnTo>
                <a:lnTo>
                  <a:pt x="145" y="4"/>
                </a:lnTo>
                <a:lnTo>
                  <a:pt x="144" y="8"/>
                </a:lnTo>
                <a:lnTo>
                  <a:pt x="143" y="9"/>
                </a:lnTo>
                <a:lnTo>
                  <a:pt x="142" y="9"/>
                </a:lnTo>
                <a:lnTo>
                  <a:pt x="142" y="10"/>
                </a:lnTo>
                <a:lnTo>
                  <a:pt x="143" y="11"/>
                </a:lnTo>
                <a:lnTo>
                  <a:pt x="145" y="11"/>
                </a:lnTo>
                <a:lnTo>
                  <a:pt x="147" y="9"/>
                </a:lnTo>
                <a:lnTo>
                  <a:pt x="148" y="9"/>
                </a:lnTo>
                <a:lnTo>
                  <a:pt x="148" y="10"/>
                </a:lnTo>
                <a:lnTo>
                  <a:pt x="149" y="11"/>
                </a:lnTo>
                <a:lnTo>
                  <a:pt x="150" y="11"/>
                </a:lnTo>
                <a:lnTo>
                  <a:pt x="152" y="11"/>
                </a:lnTo>
                <a:lnTo>
                  <a:pt x="152" y="13"/>
                </a:lnTo>
                <a:lnTo>
                  <a:pt x="154" y="13"/>
                </a:lnTo>
                <a:lnTo>
                  <a:pt x="155" y="13"/>
                </a:lnTo>
                <a:lnTo>
                  <a:pt x="156" y="14"/>
                </a:lnTo>
                <a:lnTo>
                  <a:pt x="157" y="14"/>
                </a:lnTo>
                <a:lnTo>
                  <a:pt x="158" y="15"/>
                </a:lnTo>
                <a:lnTo>
                  <a:pt x="160" y="15"/>
                </a:lnTo>
                <a:lnTo>
                  <a:pt x="161" y="15"/>
                </a:lnTo>
                <a:lnTo>
                  <a:pt x="164" y="14"/>
                </a:lnTo>
                <a:lnTo>
                  <a:pt x="165" y="15"/>
                </a:lnTo>
                <a:lnTo>
                  <a:pt x="165" y="17"/>
                </a:lnTo>
                <a:lnTo>
                  <a:pt x="167" y="17"/>
                </a:lnTo>
                <a:lnTo>
                  <a:pt x="168" y="18"/>
                </a:lnTo>
                <a:lnTo>
                  <a:pt x="169" y="20"/>
                </a:lnTo>
                <a:lnTo>
                  <a:pt x="170" y="21"/>
                </a:lnTo>
                <a:lnTo>
                  <a:pt x="171" y="21"/>
                </a:lnTo>
                <a:lnTo>
                  <a:pt x="173" y="20"/>
                </a:lnTo>
                <a:lnTo>
                  <a:pt x="175" y="21"/>
                </a:lnTo>
                <a:lnTo>
                  <a:pt x="177" y="18"/>
                </a:lnTo>
                <a:lnTo>
                  <a:pt x="182" y="21"/>
                </a:lnTo>
                <a:lnTo>
                  <a:pt x="183" y="21"/>
                </a:lnTo>
                <a:lnTo>
                  <a:pt x="184" y="22"/>
                </a:lnTo>
                <a:lnTo>
                  <a:pt x="186" y="23"/>
                </a:lnTo>
                <a:lnTo>
                  <a:pt x="187" y="24"/>
                </a:lnTo>
                <a:lnTo>
                  <a:pt x="188" y="24"/>
                </a:lnTo>
                <a:lnTo>
                  <a:pt x="194" y="23"/>
                </a:lnTo>
                <a:lnTo>
                  <a:pt x="195" y="23"/>
                </a:lnTo>
                <a:lnTo>
                  <a:pt x="196" y="23"/>
                </a:lnTo>
                <a:lnTo>
                  <a:pt x="196" y="24"/>
                </a:lnTo>
                <a:lnTo>
                  <a:pt x="197" y="26"/>
                </a:lnTo>
                <a:lnTo>
                  <a:pt x="199" y="23"/>
                </a:lnTo>
                <a:lnTo>
                  <a:pt x="201" y="24"/>
                </a:lnTo>
                <a:lnTo>
                  <a:pt x="202" y="24"/>
                </a:lnTo>
                <a:lnTo>
                  <a:pt x="207" y="24"/>
                </a:lnTo>
                <a:lnTo>
                  <a:pt x="209" y="24"/>
                </a:lnTo>
                <a:lnTo>
                  <a:pt x="209" y="23"/>
                </a:lnTo>
                <a:lnTo>
                  <a:pt x="208" y="22"/>
                </a:lnTo>
                <a:lnTo>
                  <a:pt x="208" y="21"/>
                </a:lnTo>
                <a:lnTo>
                  <a:pt x="209" y="21"/>
                </a:lnTo>
                <a:lnTo>
                  <a:pt x="208" y="18"/>
                </a:lnTo>
                <a:lnTo>
                  <a:pt x="209" y="18"/>
                </a:lnTo>
                <a:lnTo>
                  <a:pt x="211" y="18"/>
                </a:lnTo>
                <a:lnTo>
                  <a:pt x="214" y="20"/>
                </a:lnTo>
                <a:lnTo>
                  <a:pt x="215" y="21"/>
                </a:lnTo>
                <a:lnTo>
                  <a:pt x="218" y="21"/>
                </a:lnTo>
                <a:lnTo>
                  <a:pt x="219" y="21"/>
                </a:lnTo>
                <a:lnTo>
                  <a:pt x="221" y="21"/>
                </a:lnTo>
                <a:lnTo>
                  <a:pt x="222" y="22"/>
                </a:lnTo>
                <a:lnTo>
                  <a:pt x="224" y="23"/>
                </a:lnTo>
                <a:lnTo>
                  <a:pt x="224" y="24"/>
                </a:lnTo>
                <a:lnTo>
                  <a:pt x="226" y="23"/>
                </a:lnTo>
                <a:lnTo>
                  <a:pt x="227" y="23"/>
                </a:lnTo>
                <a:lnTo>
                  <a:pt x="229" y="23"/>
                </a:lnTo>
                <a:lnTo>
                  <a:pt x="229" y="24"/>
                </a:lnTo>
                <a:lnTo>
                  <a:pt x="231" y="24"/>
                </a:lnTo>
                <a:lnTo>
                  <a:pt x="232" y="28"/>
                </a:lnTo>
                <a:lnTo>
                  <a:pt x="234" y="28"/>
                </a:lnTo>
                <a:lnTo>
                  <a:pt x="233" y="29"/>
                </a:lnTo>
                <a:lnTo>
                  <a:pt x="232" y="30"/>
                </a:lnTo>
                <a:lnTo>
                  <a:pt x="234" y="30"/>
                </a:lnTo>
                <a:lnTo>
                  <a:pt x="234" y="32"/>
                </a:lnTo>
                <a:lnTo>
                  <a:pt x="233" y="33"/>
                </a:lnTo>
                <a:lnTo>
                  <a:pt x="233" y="34"/>
                </a:lnTo>
                <a:lnTo>
                  <a:pt x="235" y="35"/>
                </a:lnTo>
                <a:lnTo>
                  <a:pt x="237" y="34"/>
                </a:lnTo>
                <a:lnTo>
                  <a:pt x="238" y="34"/>
                </a:lnTo>
                <a:lnTo>
                  <a:pt x="238" y="33"/>
                </a:lnTo>
                <a:lnTo>
                  <a:pt x="240" y="33"/>
                </a:lnTo>
                <a:lnTo>
                  <a:pt x="241" y="32"/>
                </a:lnTo>
                <a:lnTo>
                  <a:pt x="243" y="33"/>
                </a:lnTo>
                <a:lnTo>
                  <a:pt x="245" y="33"/>
                </a:lnTo>
                <a:lnTo>
                  <a:pt x="247" y="34"/>
                </a:lnTo>
                <a:lnTo>
                  <a:pt x="247" y="35"/>
                </a:lnTo>
                <a:lnTo>
                  <a:pt x="248" y="35"/>
                </a:lnTo>
                <a:lnTo>
                  <a:pt x="250" y="36"/>
                </a:lnTo>
                <a:lnTo>
                  <a:pt x="252" y="36"/>
                </a:lnTo>
                <a:lnTo>
                  <a:pt x="254" y="35"/>
                </a:lnTo>
                <a:lnTo>
                  <a:pt x="258" y="35"/>
                </a:lnTo>
                <a:lnTo>
                  <a:pt x="259" y="34"/>
                </a:lnTo>
                <a:lnTo>
                  <a:pt x="261" y="35"/>
                </a:lnTo>
                <a:lnTo>
                  <a:pt x="263" y="36"/>
                </a:lnTo>
                <a:lnTo>
                  <a:pt x="264" y="36"/>
                </a:lnTo>
                <a:lnTo>
                  <a:pt x="265" y="37"/>
                </a:lnTo>
                <a:lnTo>
                  <a:pt x="267" y="36"/>
                </a:lnTo>
                <a:lnTo>
                  <a:pt x="270" y="37"/>
                </a:lnTo>
                <a:lnTo>
                  <a:pt x="271" y="35"/>
                </a:lnTo>
                <a:lnTo>
                  <a:pt x="276" y="35"/>
                </a:lnTo>
                <a:lnTo>
                  <a:pt x="277" y="34"/>
                </a:lnTo>
                <a:lnTo>
                  <a:pt x="279" y="34"/>
                </a:lnTo>
                <a:lnTo>
                  <a:pt x="280" y="33"/>
                </a:lnTo>
                <a:lnTo>
                  <a:pt x="282" y="33"/>
                </a:lnTo>
                <a:lnTo>
                  <a:pt x="284" y="35"/>
                </a:lnTo>
                <a:lnTo>
                  <a:pt x="284" y="34"/>
                </a:lnTo>
                <a:lnTo>
                  <a:pt x="285" y="35"/>
                </a:lnTo>
                <a:lnTo>
                  <a:pt x="286" y="34"/>
                </a:lnTo>
                <a:lnTo>
                  <a:pt x="288" y="35"/>
                </a:lnTo>
                <a:lnTo>
                  <a:pt x="288" y="39"/>
                </a:lnTo>
                <a:lnTo>
                  <a:pt x="289" y="39"/>
                </a:lnTo>
                <a:lnTo>
                  <a:pt x="291" y="40"/>
                </a:lnTo>
                <a:lnTo>
                  <a:pt x="290" y="40"/>
                </a:lnTo>
                <a:lnTo>
                  <a:pt x="291" y="41"/>
                </a:lnTo>
                <a:lnTo>
                  <a:pt x="290" y="41"/>
                </a:lnTo>
                <a:lnTo>
                  <a:pt x="290" y="42"/>
                </a:lnTo>
                <a:lnTo>
                  <a:pt x="289" y="42"/>
                </a:lnTo>
                <a:lnTo>
                  <a:pt x="289" y="43"/>
                </a:lnTo>
                <a:lnTo>
                  <a:pt x="288" y="42"/>
                </a:lnTo>
                <a:lnTo>
                  <a:pt x="286" y="42"/>
                </a:lnTo>
                <a:lnTo>
                  <a:pt x="285" y="43"/>
                </a:lnTo>
                <a:lnTo>
                  <a:pt x="286" y="47"/>
                </a:lnTo>
                <a:lnTo>
                  <a:pt x="288" y="48"/>
                </a:lnTo>
                <a:lnTo>
                  <a:pt x="289" y="50"/>
                </a:lnTo>
                <a:lnTo>
                  <a:pt x="288" y="50"/>
                </a:lnTo>
                <a:lnTo>
                  <a:pt x="289" y="53"/>
                </a:lnTo>
                <a:lnTo>
                  <a:pt x="290" y="54"/>
                </a:lnTo>
                <a:lnTo>
                  <a:pt x="289" y="55"/>
                </a:lnTo>
                <a:lnTo>
                  <a:pt x="289" y="56"/>
                </a:lnTo>
                <a:lnTo>
                  <a:pt x="288" y="56"/>
                </a:lnTo>
                <a:lnTo>
                  <a:pt x="288" y="58"/>
                </a:lnTo>
                <a:lnTo>
                  <a:pt x="286" y="58"/>
                </a:lnTo>
                <a:lnTo>
                  <a:pt x="286" y="59"/>
                </a:lnTo>
                <a:lnTo>
                  <a:pt x="285" y="58"/>
                </a:lnTo>
                <a:lnTo>
                  <a:pt x="285" y="59"/>
                </a:lnTo>
                <a:lnTo>
                  <a:pt x="284" y="60"/>
                </a:lnTo>
                <a:lnTo>
                  <a:pt x="283" y="61"/>
                </a:lnTo>
                <a:lnTo>
                  <a:pt x="282" y="61"/>
                </a:lnTo>
                <a:lnTo>
                  <a:pt x="280" y="64"/>
                </a:lnTo>
                <a:lnTo>
                  <a:pt x="278" y="64"/>
                </a:lnTo>
                <a:lnTo>
                  <a:pt x="276" y="65"/>
                </a:lnTo>
                <a:lnTo>
                  <a:pt x="275" y="66"/>
                </a:lnTo>
                <a:lnTo>
                  <a:pt x="270" y="67"/>
                </a:lnTo>
                <a:lnTo>
                  <a:pt x="265" y="69"/>
                </a:lnTo>
                <a:lnTo>
                  <a:pt x="263" y="72"/>
                </a:lnTo>
                <a:lnTo>
                  <a:pt x="259" y="73"/>
                </a:lnTo>
                <a:lnTo>
                  <a:pt x="258" y="74"/>
                </a:lnTo>
                <a:lnTo>
                  <a:pt x="257" y="75"/>
                </a:lnTo>
                <a:lnTo>
                  <a:pt x="257" y="77"/>
                </a:lnTo>
                <a:lnTo>
                  <a:pt x="256" y="77"/>
                </a:lnTo>
                <a:lnTo>
                  <a:pt x="256" y="79"/>
                </a:lnTo>
                <a:lnTo>
                  <a:pt x="254" y="80"/>
                </a:lnTo>
                <a:lnTo>
                  <a:pt x="253" y="80"/>
                </a:lnTo>
                <a:lnTo>
                  <a:pt x="248" y="80"/>
                </a:lnTo>
                <a:lnTo>
                  <a:pt x="247" y="81"/>
                </a:lnTo>
                <a:lnTo>
                  <a:pt x="245" y="81"/>
                </a:lnTo>
                <a:lnTo>
                  <a:pt x="244" y="81"/>
                </a:lnTo>
                <a:lnTo>
                  <a:pt x="240" y="82"/>
                </a:lnTo>
                <a:lnTo>
                  <a:pt x="235" y="84"/>
                </a:lnTo>
                <a:lnTo>
                  <a:pt x="232" y="85"/>
                </a:lnTo>
                <a:lnTo>
                  <a:pt x="229" y="85"/>
                </a:lnTo>
                <a:lnTo>
                  <a:pt x="227" y="86"/>
                </a:lnTo>
                <a:lnTo>
                  <a:pt x="226" y="86"/>
                </a:lnTo>
                <a:lnTo>
                  <a:pt x="225" y="87"/>
                </a:lnTo>
                <a:lnTo>
                  <a:pt x="224" y="87"/>
                </a:lnTo>
                <a:lnTo>
                  <a:pt x="221" y="87"/>
                </a:lnTo>
                <a:lnTo>
                  <a:pt x="220" y="88"/>
                </a:lnTo>
                <a:lnTo>
                  <a:pt x="218" y="90"/>
                </a:lnTo>
                <a:lnTo>
                  <a:pt x="215" y="92"/>
                </a:lnTo>
                <a:lnTo>
                  <a:pt x="215" y="93"/>
                </a:lnTo>
                <a:lnTo>
                  <a:pt x="214" y="94"/>
                </a:lnTo>
                <a:lnTo>
                  <a:pt x="213" y="96"/>
                </a:lnTo>
                <a:lnTo>
                  <a:pt x="212" y="97"/>
                </a:lnTo>
                <a:lnTo>
                  <a:pt x="211" y="97"/>
                </a:lnTo>
                <a:lnTo>
                  <a:pt x="211" y="98"/>
                </a:lnTo>
                <a:lnTo>
                  <a:pt x="212" y="98"/>
                </a:lnTo>
                <a:lnTo>
                  <a:pt x="212" y="99"/>
                </a:lnTo>
                <a:lnTo>
                  <a:pt x="213" y="98"/>
                </a:lnTo>
                <a:lnTo>
                  <a:pt x="215" y="99"/>
                </a:lnTo>
                <a:lnTo>
                  <a:pt x="215" y="100"/>
                </a:lnTo>
                <a:lnTo>
                  <a:pt x="216" y="100"/>
                </a:lnTo>
                <a:lnTo>
                  <a:pt x="218" y="100"/>
                </a:lnTo>
                <a:lnTo>
                  <a:pt x="215" y="103"/>
                </a:lnTo>
                <a:lnTo>
                  <a:pt x="214" y="103"/>
                </a:lnTo>
                <a:lnTo>
                  <a:pt x="213" y="104"/>
                </a:lnTo>
                <a:lnTo>
                  <a:pt x="212" y="105"/>
                </a:lnTo>
                <a:lnTo>
                  <a:pt x="209" y="106"/>
                </a:lnTo>
                <a:lnTo>
                  <a:pt x="208" y="106"/>
                </a:lnTo>
                <a:lnTo>
                  <a:pt x="208" y="105"/>
                </a:lnTo>
                <a:lnTo>
                  <a:pt x="209" y="105"/>
                </a:lnTo>
                <a:lnTo>
                  <a:pt x="211" y="105"/>
                </a:lnTo>
                <a:lnTo>
                  <a:pt x="212" y="105"/>
                </a:lnTo>
                <a:lnTo>
                  <a:pt x="212" y="104"/>
                </a:lnTo>
                <a:lnTo>
                  <a:pt x="211" y="104"/>
                </a:lnTo>
                <a:lnTo>
                  <a:pt x="209" y="104"/>
                </a:lnTo>
                <a:lnTo>
                  <a:pt x="208" y="104"/>
                </a:lnTo>
                <a:lnTo>
                  <a:pt x="206" y="106"/>
                </a:lnTo>
                <a:lnTo>
                  <a:pt x="205" y="107"/>
                </a:lnTo>
                <a:lnTo>
                  <a:pt x="205" y="110"/>
                </a:lnTo>
                <a:lnTo>
                  <a:pt x="203" y="110"/>
                </a:lnTo>
                <a:lnTo>
                  <a:pt x="202" y="113"/>
                </a:lnTo>
                <a:lnTo>
                  <a:pt x="201" y="114"/>
                </a:lnTo>
                <a:lnTo>
                  <a:pt x="199" y="117"/>
                </a:lnTo>
                <a:lnTo>
                  <a:pt x="197" y="118"/>
                </a:lnTo>
                <a:lnTo>
                  <a:pt x="197" y="119"/>
                </a:lnTo>
                <a:lnTo>
                  <a:pt x="195" y="120"/>
                </a:lnTo>
                <a:lnTo>
                  <a:pt x="194" y="123"/>
                </a:lnTo>
                <a:lnTo>
                  <a:pt x="194" y="124"/>
                </a:lnTo>
                <a:lnTo>
                  <a:pt x="193" y="125"/>
                </a:lnTo>
                <a:lnTo>
                  <a:pt x="190" y="126"/>
                </a:lnTo>
                <a:lnTo>
                  <a:pt x="189" y="128"/>
                </a:lnTo>
                <a:lnTo>
                  <a:pt x="189" y="129"/>
                </a:lnTo>
                <a:lnTo>
                  <a:pt x="188" y="130"/>
                </a:lnTo>
                <a:lnTo>
                  <a:pt x="188" y="131"/>
                </a:lnTo>
                <a:lnTo>
                  <a:pt x="187" y="133"/>
                </a:lnTo>
                <a:lnTo>
                  <a:pt x="186" y="133"/>
                </a:lnTo>
                <a:lnTo>
                  <a:pt x="183" y="137"/>
                </a:lnTo>
                <a:lnTo>
                  <a:pt x="183" y="138"/>
                </a:lnTo>
                <a:lnTo>
                  <a:pt x="182" y="141"/>
                </a:lnTo>
                <a:lnTo>
                  <a:pt x="182" y="142"/>
                </a:lnTo>
                <a:lnTo>
                  <a:pt x="181" y="143"/>
                </a:lnTo>
                <a:lnTo>
                  <a:pt x="180" y="145"/>
                </a:lnTo>
                <a:lnTo>
                  <a:pt x="179" y="145"/>
                </a:lnTo>
                <a:lnTo>
                  <a:pt x="179" y="148"/>
                </a:lnTo>
                <a:lnTo>
                  <a:pt x="179" y="150"/>
                </a:lnTo>
                <a:lnTo>
                  <a:pt x="182" y="160"/>
                </a:lnTo>
                <a:lnTo>
                  <a:pt x="181" y="161"/>
                </a:lnTo>
                <a:lnTo>
                  <a:pt x="182" y="164"/>
                </a:lnTo>
                <a:lnTo>
                  <a:pt x="186" y="169"/>
                </a:lnTo>
                <a:lnTo>
                  <a:pt x="188" y="171"/>
                </a:lnTo>
                <a:lnTo>
                  <a:pt x="189" y="173"/>
                </a:lnTo>
                <a:lnTo>
                  <a:pt x="192" y="173"/>
                </a:lnTo>
                <a:lnTo>
                  <a:pt x="194" y="174"/>
                </a:lnTo>
                <a:lnTo>
                  <a:pt x="195" y="175"/>
                </a:lnTo>
                <a:lnTo>
                  <a:pt x="195" y="176"/>
                </a:lnTo>
                <a:lnTo>
                  <a:pt x="196" y="176"/>
                </a:lnTo>
                <a:lnTo>
                  <a:pt x="196" y="177"/>
                </a:lnTo>
                <a:lnTo>
                  <a:pt x="195" y="177"/>
                </a:lnTo>
                <a:lnTo>
                  <a:pt x="194" y="180"/>
                </a:lnTo>
                <a:lnTo>
                  <a:pt x="193" y="178"/>
                </a:lnTo>
                <a:lnTo>
                  <a:pt x="192" y="180"/>
                </a:lnTo>
                <a:lnTo>
                  <a:pt x="192" y="181"/>
                </a:lnTo>
                <a:lnTo>
                  <a:pt x="190" y="181"/>
                </a:lnTo>
                <a:lnTo>
                  <a:pt x="190" y="182"/>
                </a:lnTo>
                <a:lnTo>
                  <a:pt x="189" y="181"/>
                </a:lnTo>
                <a:lnTo>
                  <a:pt x="188" y="182"/>
                </a:lnTo>
                <a:lnTo>
                  <a:pt x="187" y="183"/>
                </a:lnTo>
                <a:lnTo>
                  <a:pt x="188" y="183"/>
                </a:lnTo>
                <a:lnTo>
                  <a:pt x="187" y="184"/>
                </a:lnTo>
                <a:lnTo>
                  <a:pt x="186" y="186"/>
                </a:lnTo>
                <a:lnTo>
                  <a:pt x="184" y="186"/>
                </a:lnTo>
                <a:lnTo>
                  <a:pt x="183" y="186"/>
                </a:lnTo>
                <a:lnTo>
                  <a:pt x="182" y="186"/>
                </a:lnTo>
                <a:lnTo>
                  <a:pt x="181" y="187"/>
                </a:lnTo>
                <a:lnTo>
                  <a:pt x="180" y="187"/>
                </a:lnTo>
                <a:lnTo>
                  <a:pt x="177" y="189"/>
                </a:lnTo>
                <a:lnTo>
                  <a:pt x="176" y="190"/>
                </a:lnTo>
                <a:lnTo>
                  <a:pt x="176" y="192"/>
                </a:lnTo>
                <a:lnTo>
                  <a:pt x="176" y="193"/>
                </a:lnTo>
                <a:lnTo>
                  <a:pt x="175" y="192"/>
                </a:lnTo>
                <a:lnTo>
                  <a:pt x="173" y="193"/>
                </a:lnTo>
                <a:lnTo>
                  <a:pt x="173" y="194"/>
                </a:lnTo>
                <a:lnTo>
                  <a:pt x="173" y="195"/>
                </a:lnTo>
                <a:lnTo>
                  <a:pt x="173" y="196"/>
                </a:lnTo>
                <a:lnTo>
                  <a:pt x="173" y="197"/>
                </a:lnTo>
                <a:lnTo>
                  <a:pt x="173" y="199"/>
                </a:lnTo>
                <a:lnTo>
                  <a:pt x="170" y="199"/>
                </a:lnTo>
                <a:lnTo>
                  <a:pt x="169" y="199"/>
                </a:lnTo>
                <a:lnTo>
                  <a:pt x="169" y="200"/>
                </a:lnTo>
                <a:lnTo>
                  <a:pt x="168" y="201"/>
                </a:lnTo>
                <a:lnTo>
                  <a:pt x="168" y="202"/>
                </a:lnTo>
                <a:lnTo>
                  <a:pt x="168" y="205"/>
                </a:lnTo>
                <a:lnTo>
                  <a:pt x="168" y="207"/>
                </a:lnTo>
                <a:lnTo>
                  <a:pt x="167" y="207"/>
                </a:lnTo>
                <a:lnTo>
                  <a:pt x="167" y="208"/>
                </a:lnTo>
                <a:lnTo>
                  <a:pt x="165" y="209"/>
                </a:lnTo>
                <a:lnTo>
                  <a:pt x="164" y="212"/>
                </a:lnTo>
                <a:lnTo>
                  <a:pt x="165" y="213"/>
                </a:lnTo>
                <a:lnTo>
                  <a:pt x="164" y="213"/>
                </a:lnTo>
                <a:lnTo>
                  <a:pt x="163" y="213"/>
                </a:lnTo>
                <a:lnTo>
                  <a:pt x="163" y="214"/>
                </a:lnTo>
                <a:lnTo>
                  <a:pt x="162" y="215"/>
                </a:lnTo>
                <a:lnTo>
                  <a:pt x="162" y="216"/>
                </a:lnTo>
                <a:lnTo>
                  <a:pt x="163" y="218"/>
                </a:lnTo>
                <a:lnTo>
                  <a:pt x="165" y="219"/>
                </a:lnTo>
                <a:lnTo>
                  <a:pt x="165" y="216"/>
                </a:lnTo>
                <a:lnTo>
                  <a:pt x="165" y="215"/>
                </a:lnTo>
                <a:lnTo>
                  <a:pt x="165" y="216"/>
                </a:lnTo>
                <a:lnTo>
                  <a:pt x="165" y="218"/>
                </a:lnTo>
                <a:lnTo>
                  <a:pt x="167" y="219"/>
                </a:lnTo>
                <a:lnTo>
                  <a:pt x="168" y="220"/>
                </a:lnTo>
                <a:lnTo>
                  <a:pt x="167" y="220"/>
                </a:lnTo>
                <a:lnTo>
                  <a:pt x="165" y="221"/>
                </a:lnTo>
                <a:lnTo>
                  <a:pt x="164" y="221"/>
                </a:lnTo>
                <a:lnTo>
                  <a:pt x="163" y="221"/>
                </a:lnTo>
                <a:lnTo>
                  <a:pt x="162" y="221"/>
                </a:lnTo>
                <a:lnTo>
                  <a:pt x="160" y="222"/>
                </a:lnTo>
                <a:lnTo>
                  <a:pt x="158" y="222"/>
                </a:lnTo>
                <a:lnTo>
                  <a:pt x="158" y="221"/>
                </a:lnTo>
                <a:lnTo>
                  <a:pt x="157" y="221"/>
                </a:lnTo>
                <a:lnTo>
                  <a:pt x="157" y="222"/>
                </a:lnTo>
                <a:lnTo>
                  <a:pt x="155" y="221"/>
                </a:lnTo>
                <a:lnTo>
                  <a:pt x="154" y="222"/>
                </a:lnTo>
                <a:lnTo>
                  <a:pt x="154" y="224"/>
                </a:lnTo>
                <a:lnTo>
                  <a:pt x="151" y="222"/>
                </a:lnTo>
                <a:lnTo>
                  <a:pt x="150" y="222"/>
                </a:lnTo>
                <a:lnTo>
                  <a:pt x="149" y="222"/>
                </a:lnTo>
                <a:lnTo>
                  <a:pt x="148" y="222"/>
                </a:lnTo>
                <a:lnTo>
                  <a:pt x="145" y="222"/>
                </a:lnTo>
                <a:lnTo>
                  <a:pt x="144" y="225"/>
                </a:lnTo>
                <a:lnTo>
                  <a:pt x="143" y="225"/>
                </a:lnTo>
                <a:lnTo>
                  <a:pt x="142" y="226"/>
                </a:lnTo>
                <a:lnTo>
                  <a:pt x="142" y="227"/>
                </a:lnTo>
                <a:lnTo>
                  <a:pt x="141" y="227"/>
                </a:lnTo>
                <a:lnTo>
                  <a:pt x="139" y="228"/>
                </a:lnTo>
                <a:lnTo>
                  <a:pt x="138" y="228"/>
                </a:lnTo>
                <a:lnTo>
                  <a:pt x="137" y="229"/>
                </a:lnTo>
                <a:lnTo>
                  <a:pt x="136" y="231"/>
                </a:lnTo>
                <a:lnTo>
                  <a:pt x="135" y="233"/>
                </a:lnTo>
                <a:lnTo>
                  <a:pt x="131" y="235"/>
                </a:lnTo>
                <a:lnTo>
                  <a:pt x="131" y="239"/>
                </a:lnTo>
                <a:lnTo>
                  <a:pt x="130" y="240"/>
                </a:lnTo>
                <a:lnTo>
                  <a:pt x="130" y="241"/>
                </a:lnTo>
                <a:lnTo>
                  <a:pt x="130" y="242"/>
                </a:lnTo>
                <a:lnTo>
                  <a:pt x="129" y="244"/>
                </a:lnTo>
                <a:lnTo>
                  <a:pt x="129" y="245"/>
                </a:lnTo>
                <a:lnTo>
                  <a:pt x="129" y="246"/>
                </a:lnTo>
                <a:lnTo>
                  <a:pt x="128" y="246"/>
                </a:lnTo>
                <a:lnTo>
                  <a:pt x="126" y="248"/>
                </a:lnTo>
                <a:lnTo>
                  <a:pt x="125" y="247"/>
                </a:lnTo>
                <a:lnTo>
                  <a:pt x="125" y="248"/>
                </a:lnTo>
                <a:lnTo>
                  <a:pt x="125" y="250"/>
                </a:lnTo>
                <a:lnTo>
                  <a:pt x="125" y="251"/>
                </a:lnTo>
                <a:lnTo>
                  <a:pt x="124" y="251"/>
                </a:lnTo>
                <a:lnTo>
                  <a:pt x="123" y="252"/>
                </a:lnTo>
                <a:lnTo>
                  <a:pt x="123" y="253"/>
                </a:lnTo>
                <a:lnTo>
                  <a:pt x="122" y="253"/>
                </a:lnTo>
                <a:lnTo>
                  <a:pt x="122" y="254"/>
                </a:lnTo>
                <a:lnTo>
                  <a:pt x="120" y="254"/>
                </a:lnTo>
                <a:lnTo>
                  <a:pt x="119" y="254"/>
                </a:lnTo>
                <a:lnTo>
                  <a:pt x="116" y="252"/>
                </a:lnTo>
                <a:lnTo>
                  <a:pt x="115" y="251"/>
                </a:lnTo>
                <a:lnTo>
                  <a:pt x="113" y="250"/>
                </a:lnTo>
                <a:lnTo>
                  <a:pt x="113" y="251"/>
                </a:lnTo>
                <a:lnTo>
                  <a:pt x="112" y="251"/>
                </a:lnTo>
                <a:lnTo>
                  <a:pt x="111" y="251"/>
                </a:lnTo>
                <a:lnTo>
                  <a:pt x="110" y="251"/>
                </a:lnTo>
                <a:lnTo>
                  <a:pt x="106" y="252"/>
                </a:lnTo>
                <a:lnTo>
                  <a:pt x="105" y="253"/>
                </a:lnTo>
                <a:lnTo>
                  <a:pt x="105" y="254"/>
                </a:lnTo>
                <a:lnTo>
                  <a:pt x="104" y="256"/>
                </a:lnTo>
                <a:lnTo>
                  <a:pt x="103" y="256"/>
                </a:lnTo>
                <a:lnTo>
                  <a:pt x="103" y="257"/>
                </a:lnTo>
                <a:lnTo>
                  <a:pt x="100" y="257"/>
                </a:lnTo>
                <a:lnTo>
                  <a:pt x="99" y="256"/>
                </a:lnTo>
                <a:lnTo>
                  <a:pt x="98" y="256"/>
                </a:lnTo>
                <a:lnTo>
                  <a:pt x="97" y="254"/>
                </a:lnTo>
                <a:lnTo>
                  <a:pt x="96" y="254"/>
                </a:lnTo>
                <a:lnTo>
                  <a:pt x="94" y="253"/>
                </a:lnTo>
                <a:lnTo>
                  <a:pt x="93" y="254"/>
                </a:lnTo>
                <a:lnTo>
                  <a:pt x="92" y="253"/>
                </a:lnTo>
                <a:lnTo>
                  <a:pt x="91" y="253"/>
                </a:lnTo>
                <a:lnTo>
                  <a:pt x="90" y="253"/>
                </a:lnTo>
                <a:lnTo>
                  <a:pt x="88" y="254"/>
                </a:lnTo>
                <a:lnTo>
                  <a:pt x="85" y="254"/>
                </a:lnTo>
                <a:lnTo>
                  <a:pt x="81" y="254"/>
                </a:lnTo>
                <a:lnTo>
                  <a:pt x="81" y="256"/>
                </a:lnTo>
                <a:lnTo>
                  <a:pt x="79" y="256"/>
                </a:lnTo>
                <a:lnTo>
                  <a:pt x="78" y="256"/>
                </a:lnTo>
                <a:lnTo>
                  <a:pt x="77" y="256"/>
                </a:lnTo>
                <a:lnTo>
                  <a:pt x="75" y="254"/>
                </a:lnTo>
                <a:lnTo>
                  <a:pt x="74" y="256"/>
                </a:lnTo>
                <a:lnTo>
                  <a:pt x="74" y="254"/>
                </a:lnTo>
                <a:lnTo>
                  <a:pt x="73" y="254"/>
                </a:lnTo>
                <a:lnTo>
                  <a:pt x="72" y="254"/>
                </a:lnTo>
                <a:lnTo>
                  <a:pt x="71" y="254"/>
                </a:lnTo>
                <a:lnTo>
                  <a:pt x="70" y="254"/>
                </a:lnTo>
                <a:lnTo>
                  <a:pt x="70" y="256"/>
                </a:lnTo>
                <a:lnTo>
                  <a:pt x="68" y="254"/>
                </a:lnTo>
                <a:lnTo>
                  <a:pt x="67" y="254"/>
                </a:lnTo>
                <a:lnTo>
                  <a:pt x="66" y="253"/>
                </a:lnTo>
                <a:lnTo>
                  <a:pt x="65" y="254"/>
                </a:lnTo>
                <a:lnTo>
                  <a:pt x="64" y="254"/>
                </a:lnTo>
                <a:lnTo>
                  <a:pt x="62" y="254"/>
                </a:lnTo>
                <a:lnTo>
                  <a:pt x="58" y="254"/>
                </a:lnTo>
                <a:lnTo>
                  <a:pt x="55" y="256"/>
                </a:lnTo>
                <a:lnTo>
                  <a:pt x="53" y="256"/>
                </a:lnTo>
                <a:lnTo>
                  <a:pt x="48" y="254"/>
                </a:lnTo>
                <a:lnTo>
                  <a:pt x="47" y="256"/>
                </a:lnTo>
                <a:lnTo>
                  <a:pt x="46" y="257"/>
                </a:lnTo>
                <a:lnTo>
                  <a:pt x="45" y="258"/>
                </a:lnTo>
                <a:lnTo>
                  <a:pt x="45" y="259"/>
                </a:lnTo>
                <a:lnTo>
                  <a:pt x="43" y="260"/>
                </a:lnTo>
                <a:lnTo>
                  <a:pt x="41" y="261"/>
                </a:lnTo>
                <a:lnTo>
                  <a:pt x="40" y="263"/>
                </a:lnTo>
                <a:lnTo>
                  <a:pt x="39" y="263"/>
                </a:lnTo>
                <a:lnTo>
                  <a:pt x="38" y="264"/>
                </a:lnTo>
                <a:lnTo>
                  <a:pt x="36" y="264"/>
                </a:lnTo>
                <a:lnTo>
                  <a:pt x="33" y="263"/>
                </a:lnTo>
                <a:lnTo>
                  <a:pt x="32" y="263"/>
                </a:lnTo>
                <a:lnTo>
                  <a:pt x="28" y="265"/>
                </a:lnTo>
                <a:lnTo>
                  <a:pt x="27" y="265"/>
                </a:lnTo>
                <a:lnTo>
                  <a:pt x="26" y="265"/>
                </a:lnTo>
                <a:lnTo>
                  <a:pt x="24" y="266"/>
                </a:lnTo>
                <a:lnTo>
                  <a:pt x="22" y="266"/>
                </a:lnTo>
                <a:lnTo>
                  <a:pt x="21" y="271"/>
                </a:lnTo>
                <a:lnTo>
                  <a:pt x="20" y="271"/>
                </a:lnTo>
                <a:lnTo>
                  <a:pt x="19" y="272"/>
                </a:lnTo>
                <a:lnTo>
                  <a:pt x="19" y="273"/>
                </a:lnTo>
                <a:lnTo>
                  <a:pt x="17" y="274"/>
                </a:lnTo>
                <a:lnTo>
                  <a:pt x="16" y="279"/>
                </a:lnTo>
                <a:lnTo>
                  <a:pt x="15" y="279"/>
                </a:lnTo>
                <a:lnTo>
                  <a:pt x="15" y="278"/>
                </a:lnTo>
                <a:lnTo>
                  <a:pt x="15" y="277"/>
                </a:lnTo>
                <a:lnTo>
                  <a:pt x="14" y="277"/>
                </a:lnTo>
                <a:lnTo>
                  <a:pt x="13" y="282"/>
                </a:lnTo>
                <a:lnTo>
                  <a:pt x="11" y="282"/>
                </a:lnTo>
                <a:lnTo>
                  <a:pt x="7" y="284"/>
                </a:lnTo>
                <a:lnTo>
                  <a:pt x="6" y="283"/>
                </a:lnTo>
                <a:lnTo>
                  <a:pt x="4" y="282"/>
                </a:lnTo>
                <a:lnTo>
                  <a:pt x="3" y="282"/>
                </a:lnTo>
                <a:lnTo>
                  <a:pt x="2" y="280"/>
                </a:lnTo>
                <a:lnTo>
                  <a:pt x="1" y="280"/>
                </a:lnTo>
                <a:lnTo>
                  <a:pt x="0" y="278"/>
                </a:lnTo>
              </a:path>
            </a:pathLst>
          </a:custGeom>
          <a:noFill/>
          <a:ln w="3175" cmpd="sng">
            <a:solidFill>
              <a:schemeClr val="bg2"/>
            </a:solidFill>
            <a:prstDash val="solid"/>
            <a:round/>
            <a:headEnd/>
            <a:tailEnd/>
          </a:ln>
        </p:spPr>
        <p:txBody>
          <a:bodyPr/>
          <a:lstStyle/>
          <a:p>
            <a:endParaRPr lang="en-US"/>
          </a:p>
        </p:txBody>
      </p:sp>
      <p:sp>
        <p:nvSpPr>
          <p:cNvPr id="34392" name="Freeform 600"/>
          <p:cNvSpPr>
            <a:spLocks/>
          </p:cNvSpPr>
          <p:nvPr/>
        </p:nvSpPr>
        <p:spPr bwMode="auto">
          <a:xfrm>
            <a:off x="3735388" y="2887663"/>
            <a:ext cx="20637" cy="19050"/>
          </a:xfrm>
          <a:custGeom>
            <a:avLst/>
            <a:gdLst>
              <a:gd name="T0" fmla="*/ 0 w 26"/>
              <a:gd name="T1" fmla="*/ 2147483646 h 22"/>
              <a:gd name="T2" fmla="*/ 0 w 26"/>
              <a:gd name="T3" fmla="*/ 2147483646 h 22"/>
              <a:gd name="T4" fmla="*/ 999823757 w 26"/>
              <a:gd name="T5" fmla="*/ 2147483646 h 22"/>
              <a:gd name="T6" fmla="*/ 2147483646 w 26"/>
              <a:gd name="T7" fmla="*/ 2147483646 h 22"/>
              <a:gd name="T8" fmla="*/ 2147483646 w 26"/>
              <a:gd name="T9" fmla="*/ 2147483646 h 22"/>
              <a:gd name="T10" fmla="*/ 2147483646 w 26"/>
              <a:gd name="T11" fmla="*/ 2147483646 h 22"/>
              <a:gd name="T12" fmla="*/ 2147483646 w 26"/>
              <a:gd name="T13" fmla="*/ 1947976800 h 22"/>
              <a:gd name="T14" fmla="*/ 2147483646 w 26"/>
              <a:gd name="T15" fmla="*/ 1298651489 h 22"/>
              <a:gd name="T16" fmla="*/ 2147483646 w 26"/>
              <a:gd name="T17" fmla="*/ 649325311 h 22"/>
              <a:gd name="T18" fmla="*/ 2147483646 w 26"/>
              <a:gd name="T19" fmla="*/ 649325311 h 22"/>
              <a:gd name="T20" fmla="*/ 2147483646 w 26"/>
              <a:gd name="T21" fmla="*/ 0 h 22"/>
              <a:gd name="T22" fmla="*/ 2147483646 w 26"/>
              <a:gd name="T23" fmla="*/ 649325311 h 22"/>
              <a:gd name="T24" fmla="*/ 2147483646 w 26"/>
              <a:gd name="T25" fmla="*/ 1947976800 h 22"/>
              <a:gd name="T26" fmla="*/ 2147483646 w 26"/>
              <a:gd name="T27" fmla="*/ 2147483646 h 22"/>
              <a:gd name="T28" fmla="*/ 2147483646 w 26"/>
              <a:gd name="T29" fmla="*/ 2147483646 h 22"/>
              <a:gd name="T30" fmla="*/ 2147483646 w 26"/>
              <a:gd name="T31" fmla="*/ 2147483646 h 22"/>
              <a:gd name="T32" fmla="*/ 2147483646 w 26"/>
              <a:gd name="T33" fmla="*/ 2147483646 h 22"/>
              <a:gd name="T34" fmla="*/ 2147483646 w 26"/>
              <a:gd name="T35" fmla="*/ 2147483646 h 22"/>
              <a:gd name="T36" fmla="*/ 2147483646 w 26"/>
              <a:gd name="T37" fmla="*/ 2147483646 h 22"/>
              <a:gd name="T38" fmla="*/ 2147483646 w 26"/>
              <a:gd name="T39" fmla="*/ 2147483646 h 22"/>
              <a:gd name="T40" fmla="*/ 2147483646 w 26"/>
              <a:gd name="T41" fmla="*/ 2147483646 h 22"/>
              <a:gd name="T42" fmla="*/ 2000276943 w 26"/>
              <a:gd name="T43" fmla="*/ 2147483646 h 22"/>
              <a:gd name="T44" fmla="*/ 999823757 w 26"/>
              <a:gd name="T45" fmla="*/ 2147483646 h 22"/>
              <a:gd name="T46" fmla="*/ 999823757 w 26"/>
              <a:gd name="T47" fmla="*/ 2147483646 h 22"/>
              <a:gd name="T48" fmla="*/ 0 w 26"/>
              <a:gd name="T49" fmla="*/ 2147483646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6" h="22">
                <a:moveTo>
                  <a:pt x="0" y="9"/>
                </a:moveTo>
                <a:lnTo>
                  <a:pt x="0" y="8"/>
                </a:lnTo>
                <a:lnTo>
                  <a:pt x="2" y="8"/>
                </a:lnTo>
                <a:lnTo>
                  <a:pt x="6" y="8"/>
                </a:lnTo>
                <a:lnTo>
                  <a:pt x="8" y="7"/>
                </a:lnTo>
                <a:lnTo>
                  <a:pt x="13" y="7"/>
                </a:lnTo>
                <a:lnTo>
                  <a:pt x="16" y="3"/>
                </a:lnTo>
                <a:lnTo>
                  <a:pt x="16" y="2"/>
                </a:lnTo>
                <a:lnTo>
                  <a:pt x="20" y="1"/>
                </a:lnTo>
                <a:lnTo>
                  <a:pt x="23" y="1"/>
                </a:lnTo>
                <a:lnTo>
                  <a:pt x="25" y="0"/>
                </a:lnTo>
                <a:lnTo>
                  <a:pt x="26" y="1"/>
                </a:lnTo>
                <a:lnTo>
                  <a:pt x="25" y="3"/>
                </a:lnTo>
                <a:lnTo>
                  <a:pt x="22" y="5"/>
                </a:lnTo>
                <a:lnTo>
                  <a:pt x="17" y="9"/>
                </a:lnTo>
                <a:lnTo>
                  <a:pt x="17" y="10"/>
                </a:lnTo>
                <a:lnTo>
                  <a:pt x="15" y="14"/>
                </a:lnTo>
                <a:lnTo>
                  <a:pt x="15" y="17"/>
                </a:lnTo>
                <a:lnTo>
                  <a:pt x="10" y="21"/>
                </a:lnTo>
                <a:lnTo>
                  <a:pt x="7" y="22"/>
                </a:lnTo>
                <a:lnTo>
                  <a:pt x="6" y="20"/>
                </a:lnTo>
                <a:lnTo>
                  <a:pt x="4" y="19"/>
                </a:lnTo>
                <a:lnTo>
                  <a:pt x="2" y="16"/>
                </a:lnTo>
                <a:lnTo>
                  <a:pt x="2" y="11"/>
                </a:lnTo>
                <a:lnTo>
                  <a:pt x="0" y="9"/>
                </a:lnTo>
                <a:close/>
              </a:path>
            </a:pathLst>
          </a:custGeom>
          <a:solidFill>
            <a:schemeClr val="bg1"/>
          </a:solidFill>
          <a:ln w="3175" cmpd="sng">
            <a:solidFill>
              <a:srgbClr val="000000"/>
            </a:solidFill>
            <a:prstDash val="solid"/>
            <a:round/>
            <a:headEnd/>
            <a:tailEnd/>
          </a:ln>
        </p:spPr>
        <p:txBody>
          <a:bodyPr/>
          <a:lstStyle/>
          <a:p>
            <a:endParaRPr lang="en-US"/>
          </a:p>
        </p:txBody>
      </p:sp>
      <p:sp>
        <p:nvSpPr>
          <p:cNvPr id="34393" name="Freeform 601"/>
          <p:cNvSpPr>
            <a:spLocks/>
          </p:cNvSpPr>
          <p:nvPr/>
        </p:nvSpPr>
        <p:spPr bwMode="auto">
          <a:xfrm>
            <a:off x="3763963" y="2901950"/>
            <a:ext cx="11112" cy="12700"/>
          </a:xfrm>
          <a:custGeom>
            <a:avLst/>
            <a:gdLst>
              <a:gd name="T0" fmla="*/ 0 w 14"/>
              <a:gd name="T1" fmla="*/ 2147483646 h 17"/>
              <a:gd name="T2" fmla="*/ 0 w 14"/>
              <a:gd name="T3" fmla="*/ 2147483646 h 17"/>
              <a:gd name="T4" fmla="*/ 1499988243 w 14"/>
              <a:gd name="T5" fmla="*/ 2084492088 h 17"/>
              <a:gd name="T6" fmla="*/ 1499988243 w 14"/>
              <a:gd name="T7" fmla="*/ 1667593671 h 17"/>
              <a:gd name="T8" fmla="*/ 2000194130 w 14"/>
              <a:gd name="T9" fmla="*/ 833796835 h 17"/>
              <a:gd name="T10" fmla="*/ 2147483646 w 14"/>
              <a:gd name="T11" fmla="*/ 0 h 17"/>
              <a:gd name="T12" fmla="*/ 2147483646 w 14"/>
              <a:gd name="T13" fmla="*/ 833796835 h 17"/>
              <a:gd name="T14" fmla="*/ 2147483646 w 14"/>
              <a:gd name="T15" fmla="*/ 0 h 17"/>
              <a:gd name="T16" fmla="*/ 2147483646 w 14"/>
              <a:gd name="T17" fmla="*/ 833796835 h 17"/>
              <a:gd name="T18" fmla="*/ 2147483646 w 14"/>
              <a:gd name="T19" fmla="*/ 1667593671 h 17"/>
              <a:gd name="T20" fmla="*/ 2147483646 w 14"/>
              <a:gd name="T21" fmla="*/ 2147483646 h 17"/>
              <a:gd name="T22" fmla="*/ 2147483646 w 14"/>
              <a:gd name="T23" fmla="*/ 2147483646 h 17"/>
              <a:gd name="T24" fmla="*/ 2147483646 w 14"/>
              <a:gd name="T25" fmla="*/ 2147483646 h 17"/>
              <a:gd name="T26" fmla="*/ 2147483646 w 14"/>
              <a:gd name="T27" fmla="*/ 2147483646 h 17"/>
              <a:gd name="T28" fmla="*/ 2147483646 w 14"/>
              <a:gd name="T29" fmla="*/ 2147483646 h 17"/>
              <a:gd name="T30" fmla="*/ 2147483646 w 14"/>
              <a:gd name="T31" fmla="*/ 2147483646 h 17"/>
              <a:gd name="T32" fmla="*/ 1499988243 w 14"/>
              <a:gd name="T33" fmla="*/ 2147483646 h 17"/>
              <a:gd name="T34" fmla="*/ 0 w 14"/>
              <a:gd name="T35" fmla="*/ 214748364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17">
                <a:moveTo>
                  <a:pt x="0" y="10"/>
                </a:moveTo>
                <a:lnTo>
                  <a:pt x="0" y="7"/>
                </a:lnTo>
                <a:lnTo>
                  <a:pt x="3" y="5"/>
                </a:lnTo>
                <a:lnTo>
                  <a:pt x="3" y="4"/>
                </a:lnTo>
                <a:lnTo>
                  <a:pt x="4" y="2"/>
                </a:lnTo>
                <a:lnTo>
                  <a:pt x="7" y="0"/>
                </a:lnTo>
                <a:lnTo>
                  <a:pt x="10" y="2"/>
                </a:lnTo>
                <a:lnTo>
                  <a:pt x="12" y="0"/>
                </a:lnTo>
                <a:lnTo>
                  <a:pt x="13" y="2"/>
                </a:lnTo>
                <a:lnTo>
                  <a:pt x="12" y="4"/>
                </a:lnTo>
                <a:lnTo>
                  <a:pt x="13" y="7"/>
                </a:lnTo>
                <a:lnTo>
                  <a:pt x="14" y="10"/>
                </a:lnTo>
                <a:lnTo>
                  <a:pt x="13" y="12"/>
                </a:lnTo>
                <a:lnTo>
                  <a:pt x="12" y="15"/>
                </a:lnTo>
                <a:lnTo>
                  <a:pt x="9" y="16"/>
                </a:lnTo>
                <a:lnTo>
                  <a:pt x="7" y="17"/>
                </a:lnTo>
                <a:lnTo>
                  <a:pt x="3" y="16"/>
                </a:lnTo>
                <a:lnTo>
                  <a:pt x="0" y="10"/>
                </a:lnTo>
                <a:close/>
              </a:path>
            </a:pathLst>
          </a:custGeom>
          <a:solidFill>
            <a:schemeClr val="bg1"/>
          </a:solidFill>
          <a:ln w="3175" cmpd="sng">
            <a:solidFill>
              <a:srgbClr val="000000"/>
            </a:solidFill>
            <a:prstDash val="solid"/>
            <a:round/>
            <a:headEnd/>
            <a:tailEnd/>
          </a:ln>
        </p:spPr>
        <p:txBody>
          <a:bodyPr/>
          <a:lstStyle/>
          <a:p>
            <a:endParaRPr lang="en-US"/>
          </a:p>
        </p:txBody>
      </p:sp>
      <p:sp>
        <p:nvSpPr>
          <p:cNvPr id="34394" name="Freeform 602"/>
          <p:cNvSpPr>
            <a:spLocks/>
          </p:cNvSpPr>
          <p:nvPr/>
        </p:nvSpPr>
        <p:spPr bwMode="auto">
          <a:xfrm>
            <a:off x="3802063" y="2881313"/>
            <a:ext cx="17462" cy="20637"/>
          </a:xfrm>
          <a:custGeom>
            <a:avLst/>
            <a:gdLst>
              <a:gd name="T0" fmla="*/ 0 w 21"/>
              <a:gd name="T1" fmla="*/ 2147483646 h 26"/>
              <a:gd name="T2" fmla="*/ 575271454 w 21"/>
              <a:gd name="T3" fmla="*/ 2147483646 h 26"/>
              <a:gd name="T4" fmla="*/ 2147483646 w 21"/>
              <a:gd name="T5" fmla="*/ 2147483646 h 26"/>
              <a:gd name="T6" fmla="*/ 2147483646 w 21"/>
              <a:gd name="T7" fmla="*/ 2147483646 h 26"/>
              <a:gd name="T8" fmla="*/ 2147483646 w 21"/>
              <a:gd name="T9" fmla="*/ 2147483646 h 26"/>
              <a:gd name="T10" fmla="*/ 2147483646 w 21"/>
              <a:gd name="T11" fmla="*/ 2147483646 h 26"/>
              <a:gd name="T12" fmla="*/ 2147483646 w 21"/>
              <a:gd name="T13" fmla="*/ 1500050350 h 26"/>
              <a:gd name="T14" fmla="*/ 2147483646 w 21"/>
              <a:gd name="T15" fmla="*/ 500226593 h 26"/>
              <a:gd name="T16" fmla="*/ 2147483646 w 21"/>
              <a:gd name="T17" fmla="*/ 0 h 26"/>
              <a:gd name="T18" fmla="*/ 2147483646 w 21"/>
              <a:gd name="T19" fmla="*/ 500226593 h 26"/>
              <a:gd name="T20" fmla="*/ 2147483646 w 21"/>
              <a:gd name="T21" fmla="*/ 2147483646 h 26"/>
              <a:gd name="T22" fmla="*/ 2147483646 w 21"/>
              <a:gd name="T23" fmla="*/ 2147483646 h 26"/>
              <a:gd name="T24" fmla="*/ 2147483646 w 21"/>
              <a:gd name="T25" fmla="*/ 2147483646 h 26"/>
              <a:gd name="T26" fmla="*/ 2147483646 w 21"/>
              <a:gd name="T27" fmla="*/ 2147483646 h 26"/>
              <a:gd name="T28" fmla="*/ 2147483646 w 21"/>
              <a:gd name="T29" fmla="*/ 2147483646 h 26"/>
              <a:gd name="T30" fmla="*/ 2147483646 w 21"/>
              <a:gd name="T31" fmla="*/ 2147483646 h 26"/>
              <a:gd name="T32" fmla="*/ 1725122534 w 21"/>
              <a:gd name="T33" fmla="*/ 2147483646 h 26"/>
              <a:gd name="T34" fmla="*/ 575271454 w 21"/>
              <a:gd name="T35" fmla="*/ 2147483646 h 26"/>
              <a:gd name="T36" fmla="*/ 0 w 21"/>
              <a:gd name="T37" fmla="*/ 2147483646 h 26"/>
              <a:gd name="T38" fmla="*/ 0 w 21"/>
              <a:gd name="T39" fmla="*/ 214748364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26">
                <a:moveTo>
                  <a:pt x="0" y="24"/>
                </a:moveTo>
                <a:lnTo>
                  <a:pt x="1" y="24"/>
                </a:lnTo>
                <a:lnTo>
                  <a:pt x="6" y="22"/>
                </a:lnTo>
                <a:lnTo>
                  <a:pt x="8" y="20"/>
                </a:lnTo>
                <a:lnTo>
                  <a:pt x="8" y="16"/>
                </a:lnTo>
                <a:lnTo>
                  <a:pt x="13" y="11"/>
                </a:lnTo>
                <a:lnTo>
                  <a:pt x="15" y="3"/>
                </a:lnTo>
                <a:lnTo>
                  <a:pt x="15" y="1"/>
                </a:lnTo>
                <a:lnTo>
                  <a:pt x="19" y="0"/>
                </a:lnTo>
                <a:lnTo>
                  <a:pt x="21" y="1"/>
                </a:lnTo>
                <a:lnTo>
                  <a:pt x="21" y="9"/>
                </a:lnTo>
                <a:lnTo>
                  <a:pt x="20" y="10"/>
                </a:lnTo>
                <a:lnTo>
                  <a:pt x="20" y="13"/>
                </a:lnTo>
                <a:lnTo>
                  <a:pt x="19" y="18"/>
                </a:lnTo>
                <a:lnTo>
                  <a:pt x="16" y="20"/>
                </a:lnTo>
                <a:lnTo>
                  <a:pt x="8" y="23"/>
                </a:lnTo>
                <a:lnTo>
                  <a:pt x="3" y="26"/>
                </a:lnTo>
                <a:lnTo>
                  <a:pt x="1" y="26"/>
                </a:lnTo>
                <a:lnTo>
                  <a:pt x="0" y="26"/>
                </a:lnTo>
                <a:lnTo>
                  <a:pt x="0" y="2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95" name="Freeform 603"/>
          <p:cNvSpPr>
            <a:spLocks/>
          </p:cNvSpPr>
          <p:nvPr/>
        </p:nvSpPr>
        <p:spPr bwMode="auto">
          <a:xfrm>
            <a:off x="3817938" y="2867025"/>
            <a:ext cx="12700" cy="12700"/>
          </a:xfrm>
          <a:custGeom>
            <a:avLst/>
            <a:gdLst>
              <a:gd name="T0" fmla="*/ 0 w 14"/>
              <a:gd name="T1" fmla="*/ 2147483646 h 16"/>
              <a:gd name="T2" fmla="*/ 746378093 w 14"/>
              <a:gd name="T3" fmla="*/ 2147483646 h 16"/>
              <a:gd name="T4" fmla="*/ 746378093 w 14"/>
              <a:gd name="T5" fmla="*/ 2147483646 h 16"/>
              <a:gd name="T6" fmla="*/ 746378093 w 14"/>
              <a:gd name="T7" fmla="*/ 2147483646 h 16"/>
              <a:gd name="T8" fmla="*/ 2147483646 w 14"/>
              <a:gd name="T9" fmla="*/ 2147483646 h 16"/>
              <a:gd name="T10" fmla="*/ 2147483646 w 14"/>
              <a:gd name="T11" fmla="*/ 2000373825 h 16"/>
              <a:gd name="T12" fmla="*/ 2147483646 w 14"/>
              <a:gd name="T13" fmla="*/ 2147483646 h 16"/>
              <a:gd name="T14" fmla="*/ 2147483646 w 14"/>
              <a:gd name="T15" fmla="*/ 2000373825 h 16"/>
              <a:gd name="T16" fmla="*/ 2147483646 w 14"/>
              <a:gd name="T17" fmla="*/ 1000502031 h 16"/>
              <a:gd name="T18" fmla="*/ 2147483646 w 14"/>
              <a:gd name="T19" fmla="*/ 0 h 16"/>
              <a:gd name="T20" fmla="*/ 2147483646 w 14"/>
              <a:gd name="T21" fmla="*/ 1000502031 h 16"/>
              <a:gd name="T22" fmla="*/ 2147483646 w 14"/>
              <a:gd name="T23" fmla="*/ 1500123206 h 16"/>
              <a:gd name="T24" fmla="*/ 2147483646 w 14"/>
              <a:gd name="T25" fmla="*/ 2147483646 h 16"/>
              <a:gd name="T26" fmla="*/ 2147483646 w 14"/>
              <a:gd name="T27" fmla="*/ 2147483646 h 16"/>
              <a:gd name="T28" fmla="*/ 2147483646 w 14"/>
              <a:gd name="T29" fmla="*/ 2147483646 h 16"/>
              <a:gd name="T30" fmla="*/ 2147483646 w 14"/>
              <a:gd name="T31" fmla="*/ 2147483646 h 16"/>
              <a:gd name="T32" fmla="*/ 2147483646 w 14"/>
              <a:gd name="T33" fmla="*/ 2147483646 h 16"/>
              <a:gd name="T34" fmla="*/ 1492755279 w 14"/>
              <a:gd name="T35" fmla="*/ 2147483646 h 16"/>
              <a:gd name="T36" fmla="*/ 0 w 14"/>
              <a:gd name="T37" fmla="*/ 2147483646 h 16"/>
              <a:gd name="T38" fmla="*/ 0 w 14"/>
              <a:gd name="T39" fmla="*/ 2147483646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16">
                <a:moveTo>
                  <a:pt x="0" y="14"/>
                </a:moveTo>
                <a:lnTo>
                  <a:pt x="1" y="11"/>
                </a:lnTo>
                <a:lnTo>
                  <a:pt x="1" y="10"/>
                </a:lnTo>
                <a:lnTo>
                  <a:pt x="1" y="8"/>
                </a:lnTo>
                <a:lnTo>
                  <a:pt x="4" y="6"/>
                </a:lnTo>
                <a:lnTo>
                  <a:pt x="8" y="4"/>
                </a:lnTo>
                <a:lnTo>
                  <a:pt x="9" y="5"/>
                </a:lnTo>
                <a:lnTo>
                  <a:pt x="12" y="4"/>
                </a:lnTo>
                <a:lnTo>
                  <a:pt x="12" y="2"/>
                </a:lnTo>
                <a:lnTo>
                  <a:pt x="13" y="0"/>
                </a:lnTo>
                <a:lnTo>
                  <a:pt x="14" y="2"/>
                </a:lnTo>
                <a:lnTo>
                  <a:pt x="14" y="3"/>
                </a:lnTo>
                <a:lnTo>
                  <a:pt x="13" y="5"/>
                </a:lnTo>
                <a:lnTo>
                  <a:pt x="13" y="9"/>
                </a:lnTo>
                <a:lnTo>
                  <a:pt x="9" y="11"/>
                </a:lnTo>
                <a:lnTo>
                  <a:pt x="9" y="14"/>
                </a:lnTo>
                <a:lnTo>
                  <a:pt x="8" y="16"/>
                </a:lnTo>
                <a:lnTo>
                  <a:pt x="2" y="15"/>
                </a:lnTo>
                <a:lnTo>
                  <a:pt x="0" y="15"/>
                </a:lnTo>
                <a:lnTo>
                  <a:pt x="0" y="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96" name="Freeform 604"/>
          <p:cNvSpPr>
            <a:spLocks/>
          </p:cNvSpPr>
          <p:nvPr/>
        </p:nvSpPr>
        <p:spPr bwMode="auto">
          <a:xfrm>
            <a:off x="4211638" y="2563813"/>
            <a:ext cx="7937" cy="9525"/>
          </a:xfrm>
          <a:custGeom>
            <a:avLst/>
            <a:gdLst>
              <a:gd name="T0" fmla="*/ 0 w 12"/>
              <a:gd name="T1" fmla="*/ 2147483646 h 12"/>
              <a:gd name="T2" fmla="*/ 0 w 12"/>
              <a:gd name="T3" fmla="*/ 2147483646 h 12"/>
              <a:gd name="T4" fmla="*/ 0 w 12"/>
              <a:gd name="T5" fmla="*/ 2147483646 h 12"/>
              <a:gd name="T6" fmla="*/ 578775300 w 12"/>
              <a:gd name="T7" fmla="*/ 2147483646 h 12"/>
              <a:gd name="T8" fmla="*/ 578775300 w 12"/>
              <a:gd name="T9" fmla="*/ 2147483646 h 12"/>
              <a:gd name="T10" fmla="*/ 578775300 w 12"/>
              <a:gd name="T11" fmla="*/ 1500123206 h 12"/>
              <a:gd name="T12" fmla="*/ 1157551261 w 12"/>
              <a:gd name="T13" fmla="*/ 1000502031 h 12"/>
              <a:gd name="T14" fmla="*/ 1446719982 w 12"/>
              <a:gd name="T15" fmla="*/ 1000502031 h 12"/>
              <a:gd name="T16" fmla="*/ 1446719982 w 12"/>
              <a:gd name="T17" fmla="*/ 500251413 h 12"/>
              <a:gd name="T18" fmla="*/ 1736326561 w 12"/>
              <a:gd name="T19" fmla="*/ 500251413 h 12"/>
              <a:gd name="T20" fmla="*/ 2147483646 w 12"/>
              <a:gd name="T21" fmla="*/ 0 h 12"/>
              <a:gd name="T22" fmla="*/ 2147483646 w 12"/>
              <a:gd name="T23" fmla="*/ 500251413 h 12"/>
              <a:gd name="T24" fmla="*/ 2147483646 w 12"/>
              <a:gd name="T25" fmla="*/ 0 h 12"/>
              <a:gd name="T26" fmla="*/ 2147483646 w 12"/>
              <a:gd name="T27" fmla="*/ 0 h 12"/>
              <a:gd name="T28" fmla="*/ 2147483646 w 12"/>
              <a:gd name="T29" fmla="*/ 500251413 h 12"/>
              <a:gd name="T30" fmla="*/ 2147483646 w 12"/>
              <a:gd name="T31" fmla="*/ 500251413 h 12"/>
              <a:gd name="T32" fmla="*/ 2147483646 w 12"/>
              <a:gd name="T33" fmla="*/ 1000502031 h 12"/>
              <a:gd name="T34" fmla="*/ 2147483646 w 12"/>
              <a:gd name="T35" fmla="*/ 1000502031 h 12"/>
              <a:gd name="T36" fmla="*/ 2147483646 w 12"/>
              <a:gd name="T37" fmla="*/ 1500123206 h 12"/>
              <a:gd name="T38" fmla="*/ 2147483646 w 12"/>
              <a:gd name="T39" fmla="*/ 2147483646 h 12"/>
              <a:gd name="T40" fmla="*/ 2147483646 w 12"/>
              <a:gd name="T41" fmla="*/ 2147483646 h 12"/>
              <a:gd name="T42" fmla="*/ 2025495282 w 12"/>
              <a:gd name="T43" fmla="*/ 2147483646 h 12"/>
              <a:gd name="T44" fmla="*/ 1736326561 w 12"/>
              <a:gd name="T45" fmla="*/ 2147483646 h 12"/>
              <a:gd name="T46" fmla="*/ 1736326561 w 12"/>
              <a:gd name="T47" fmla="*/ 2147483646 h 12"/>
              <a:gd name="T48" fmla="*/ 1446719982 w 12"/>
              <a:gd name="T49" fmla="*/ 2147483646 h 12"/>
              <a:gd name="T50" fmla="*/ 1446719982 w 12"/>
              <a:gd name="T51" fmla="*/ 2147483646 h 12"/>
              <a:gd name="T52" fmla="*/ 1157551261 w 12"/>
              <a:gd name="T53" fmla="*/ 2147483646 h 12"/>
              <a:gd name="T54" fmla="*/ 289168721 w 12"/>
              <a:gd name="T55" fmla="*/ 2147483646 h 12"/>
              <a:gd name="T56" fmla="*/ 289168721 w 12"/>
              <a:gd name="T57" fmla="*/ 2147483646 h 12"/>
              <a:gd name="T58" fmla="*/ 0 w 12"/>
              <a:gd name="T59" fmla="*/ 2147483646 h 12"/>
              <a:gd name="T60" fmla="*/ 0 w 12"/>
              <a:gd name="T61" fmla="*/ 2147483646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 h="12">
                <a:moveTo>
                  <a:pt x="0" y="8"/>
                </a:moveTo>
                <a:lnTo>
                  <a:pt x="0" y="7"/>
                </a:lnTo>
                <a:lnTo>
                  <a:pt x="0" y="6"/>
                </a:lnTo>
                <a:lnTo>
                  <a:pt x="2" y="6"/>
                </a:lnTo>
                <a:lnTo>
                  <a:pt x="2" y="5"/>
                </a:lnTo>
                <a:lnTo>
                  <a:pt x="2" y="3"/>
                </a:lnTo>
                <a:lnTo>
                  <a:pt x="4" y="2"/>
                </a:lnTo>
                <a:lnTo>
                  <a:pt x="5" y="2"/>
                </a:lnTo>
                <a:lnTo>
                  <a:pt x="5" y="1"/>
                </a:lnTo>
                <a:lnTo>
                  <a:pt x="6" y="1"/>
                </a:lnTo>
                <a:lnTo>
                  <a:pt x="8" y="0"/>
                </a:lnTo>
                <a:lnTo>
                  <a:pt x="8" y="1"/>
                </a:lnTo>
                <a:lnTo>
                  <a:pt x="8" y="0"/>
                </a:lnTo>
                <a:lnTo>
                  <a:pt x="10" y="0"/>
                </a:lnTo>
                <a:lnTo>
                  <a:pt x="11" y="1"/>
                </a:lnTo>
                <a:lnTo>
                  <a:pt x="12" y="1"/>
                </a:lnTo>
                <a:lnTo>
                  <a:pt x="11" y="2"/>
                </a:lnTo>
                <a:lnTo>
                  <a:pt x="12" y="2"/>
                </a:lnTo>
                <a:lnTo>
                  <a:pt x="12" y="3"/>
                </a:lnTo>
                <a:lnTo>
                  <a:pt x="11" y="5"/>
                </a:lnTo>
                <a:lnTo>
                  <a:pt x="10" y="6"/>
                </a:lnTo>
                <a:lnTo>
                  <a:pt x="7" y="8"/>
                </a:lnTo>
                <a:lnTo>
                  <a:pt x="6" y="9"/>
                </a:lnTo>
                <a:lnTo>
                  <a:pt x="6" y="12"/>
                </a:lnTo>
                <a:lnTo>
                  <a:pt x="5" y="12"/>
                </a:lnTo>
                <a:lnTo>
                  <a:pt x="5" y="11"/>
                </a:lnTo>
                <a:lnTo>
                  <a:pt x="4" y="9"/>
                </a:lnTo>
                <a:lnTo>
                  <a:pt x="1" y="9"/>
                </a:lnTo>
                <a:lnTo>
                  <a:pt x="1" y="11"/>
                </a:lnTo>
                <a:lnTo>
                  <a:pt x="0" y="9"/>
                </a:lnTo>
                <a:lnTo>
                  <a:pt x="0" y="8"/>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97" name="Freeform 605"/>
          <p:cNvSpPr>
            <a:spLocks/>
          </p:cNvSpPr>
          <p:nvPr/>
        </p:nvSpPr>
        <p:spPr bwMode="auto">
          <a:xfrm>
            <a:off x="4214813" y="2576513"/>
            <a:ext cx="4762" cy="3175"/>
          </a:xfrm>
          <a:custGeom>
            <a:avLst/>
            <a:gdLst>
              <a:gd name="T0" fmla="*/ 0 w 6"/>
              <a:gd name="T1" fmla="*/ 256047875 h 5"/>
              <a:gd name="T2" fmla="*/ 500145717 w 6"/>
              <a:gd name="T3" fmla="*/ 256047875 h 5"/>
              <a:gd name="T4" fmla="*/ 999662056 w 6"/>
              <a:gd name="T5" fmla="*/ 0 h 5"/>
              <a:gd name="T6" fmla="*/ 999662056 w 6"/>
              <a:gd name="T7" fmla="*/ 256047875 h 5"/>
              <a:gd name="T8" fmla="*/ 1499807773 w 6"/>
              <a:gd name="T9" fmla="*/ 256047875 h 5"/>
              <a:gd name="T10" fmla="*/ 1499807773 w 6"/>
              <a:gd name="T11" fmla="*/ 512095750 h 5"/>
              <a:gd name="T12" fmla="*/ 2147483646 w 6"/>
              <a:gd name="T13" fmla="*/ 512095750 h 5"/>
              <a:gd name="T14" fmla="*/ 2147483646 w 6"/>
              <a:gd name="T15" fmla="*/ 512095750 h 5"/>
              <a:gd name="T16" fmla="*/ 2147483646 w 6"/>
              <a:gd name="T17" fmla="*/ 1024191500 h 5"/>
              <a:gd name="T18" fmla="*/ 2147483646 w 6"/>
              <a:gd name="T19" fmla="*/ 1024191500 h 5"/>
              <a:gd name="T20" fmla="*/ 999662056 w 6"/>
              <a:gd name="T21" fmla="*/ 512095750 h 5"/>
              <a:gd name="T22" fmla="*/ 500145717 w 6"/>
              <a:gd name="T23" fmla="*/ 1024191500 h 5"/>
              <a:gd name="T24" fmla="*/ 0 w 6"/>
              <a:gd name="T25" fmla="*/ 1280239375 h 5"/>
              <a:gd name="T26" fmla="*/ 0 w 6"/>
              <a:gd name="T27" fmla="*/ 25604787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 h="5">
                <a:moveTo>
                  <a:pt x="0" y="1"/>
                </a:moveTo>
                <a:lnTo>
                  <a:pt x="1" y="1"/>
                </a:lnTo>
                <a:lnTo>
                  <a:pt x="2" y="0"/>
                </a:lnTo>
                <a:lnTo>
                  <a:pt x="2" y="1"/>
                </a:lnTo>
                <a:lnTo>
                  <a:pt x="3" y="1"/>
                </a:lnTo>
                <a:lnTo>
                  <a:pt x="3" y="2"/>
                </a:lnTo>
                <a:lnTo>
                  <a:pt x="5" y="2"/>
                </a:lnTo>
                <a:lnTo>
                  <a:pt x="6" y="2"/>
                </a:lnTo>
                <a:lnTo>
                  <a:pt x="6" y="4"/>
                </a:lnTo>
                <a:lnTo>
                  <a:pt x="5" y="4"/>
                </a:lnTo>
                <a:lnTo>
                  <a:pt x="2" y="2"/>
                </a:lnTo>
                <a:lnTo>
                  <a:pt x="1" y="4"/>
                </a:lnTo>
                <a:lnTo>
                  <a:pt x="0" y="5"/>
                </a:lnTo>
                <a:lnTo>
                  <a:pt x="0" y="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98" name="Freeform 606"/>
          <p:cNvSpPr>
            <a:spLocks/>
          </p:cNvSpPr>
          <p:nvPr/>
        </p:nvSpPr>
        <p:spPr bwMode="auto">
          <a:xfrm>
            <a:off x="4238625" y="2538413"/>
            <a:ext cx="28575" cy="20637"/>
          </a:xfrm>
          <a:custGeom>
            <a:avLst/>
            <a:gdLst>
              <a:gd name="T0" fmla="*/ 0 w 34"/>
              <a:gd name="T1" fmla="*/ 2147483646 h 26"/>
              <a:gd name="T2" fmla="*/ 593327098 w 34"/>
              <a:gd name="T3" fmla="*/ 2147483646 h 26"/>
              <a:gd name="T4" fmla="*/ 2147483646 w 34"/>
              <a:gd name="T5" fmla="*/ 2147483646 h 26"/>
              <a:gd name="T6" fmla="*/ 2147483646 w 34"/>
              <a:gd name="T7" fmla="*/ 2147483646 h 26"/>
              <a:gd name="T8" fmla="*/ 2147483646 w 34"/>
              <a:gd name="T9" fmla="*/ 1500050350 h 26"/>
              <a:gd name="T10" fmla="*/ 2147483646 w 34"/>
              <a:gd name="T11" fmla="*/ 1500050350 h 26"/>
              <a:gd name="T12" fmla="*/ 2147483646 w 34"/>
              <a:gd name="T13" fmla="*/ 500226593 h 26"/>
              <a:gd name="T14" fmla="*/ 2147483646 w 34"/>
              <a:gd name="T15" fmla="*/ 500226593 h 26"/>
              <a:gd name="T16" fmla="*/ 2147483646 w 34"/>
              <a:gd name="T17" fmla="*/ 0 h 26"/>
              <a:gd name="T18" fmla="*/ 2147483646 w 34"/>
              <a:gd name="T19" fmla="*/ 500226593 h 26"/>
              <a:gd name="T20" fmla="*/ 2147483646 w 34"/>
              <a:gd name="T21" fmla="*/ 0 h 26"/>
              <a:gd name="T22" fmla="*/ 2147483646 w 34"/>
              <a:gd name="T23" fmla="*/ 500226593 h 26"/>
              <a:gd name="T24" fmla="*/ 2147483646 w 34"/>
              <a:gd name="T25" fmla="*/ 0 h 26"/>
              <a:gd name="T26" fmla="*/ 2147483646 w 34"/>
              <a:gd name="T27" fmla="*/ 0 h 26"/>
              <a:gd name="T28" fmla="*/ 2147483646 w 34"/>
              <a:gd name="T29" fmla="*/ 0 h 26"/>
              <a:gd name="T30" fmla="*/ 2147483646 w 34"/>
              <a:gd name="T31" fmla="*/ 999823757 h 26"/>
              <a:gd name="T32" fmla="*/ 2147483646 w 34"/>
              <a:gd name="T33" fmla="*/ 1500050350 h 26"/>
              <a:gd name="T34" fmla="*/ 2147483646 w 34"/>
              <a:gd name="T35" fmla="*/ 999823757 h 26"/>
              <a:gd name="T36" fmla="*/ 2147483646 w 34"/>
              <a:gd name="T37" fmla="*/ 1500050350 h 26"/>
              <a:gd name="T38" fmla="*/ 2147483646 w 34"/>
              <a:gd name="T39" fmla="*/ 2147483646 h 26"/>
              <a:gd name="T40" fmla="*/ 2147483646 w 34"/>
              <a:gd name="T41" fmla="*/ 2147483646 h 26"/>
              <a:gd name="T42" fmla="*/ 2147483646 w 34"/>
              <a:gd name="T43" fmla="*/ 2147483646 h 26"/>
              <a:gd name="T44" fmla="*/ 2147483646 w 34"/>
              <a:gd name="T45" fmla="*/ 2147483646 h 26"/>
              <a:gd name="T46" fmla="*/ 2147483646 w 34"/>
              <a:gd name="T47" fmla="*/ 2147483646 h 26"/>
              <a:gd name="T48" fmla="*/ 2147483646 w 34"/>
              <a:gd name="T49" fmla="*/ 2147483646 h 26"/>
              <a:gd name="T50" fmla="*/ 2147483646 w 34"/>
              <a:gd name="T51" fmla="*/ 2147483646 h 26"/>
              <a:gd name="T52" fmla="*/ 2147483646 w 34"/>
              <a:gd name="T53" fmla="*/ 2147483646 h 26"/>
              <a:gd name="T54" fmla="*/ 2147483646 w 34"/>
              <a:gd name="T55" fmla="*/ 2147483646 h 26"/>
              <a:gd name="T56" fmla="*/ 2147483646 w 34"/>
              <a:gd name="T57" fmla="*/ 2147483646 h 26"/>
              <a:gd name="T58" fmla="*/ 2147483646 w 34"/>
              <a:gd name="T59" fmla="*/ 2147483646 h 26"/>
              <a:gd name="T60" fmla="*/ 2147483646 w 34"/>
              <a:gd name="T61" fmla="*/ 2147483646 h 26"/>
              <a:gd name="T62" fmla="*/ 2147483646 w 34"/>
              <a:gd name="T63" fmla="*/ 2147483646 h 26"/>
              <a:gd name="T64" fmla="*/ 2147483646 w 34"/>
              <a:gd name="T65" fmla="*/ 2147483646 h 26"/>
              <a:gd name="T66" fmla="*/ 2147483646 w 34"/>
              <a:gd name="T67" fmla="*/ 2147483646 h 26"/>
              <a:gd name="T68" fmla="*/ 2147483646 w 34"/>
              <a:gd name="T69" fmla="*/ 2147483646 h 26"/>
              <a:gd name="T70" fmla="*/ 2147483646 w 34"/>
              <a:gd name="T71" fmla="*/ 2147483646 h 26"/>
              <a:gd name="T72" fmla="*/ 2147483646 w 34"/>
              <a:gd name="T73" fmla="*/ 2147483646 h 26"/>
              <a:gd name="T74" fmla="*/ 2147483646 w 34"/>
              <a:gd name="T75" fmla="*/ 2147483646 h 26"/>
              <a:gd name="T76" fmla="*/ 2147483646 w 34"/>
              <a:gd name="T77" fmla="*/ 2147483646 h 26"/>
              <a:gd name="T78" fmla="*/ 2147483646 w 34"/>
              <a:gd name="T79" fmla="*/ 2147483646 h 26"/>
              <a:gd name="T80" fmla="*/ 2147483646 w 34"/>
              <a:gd name="T81" fmla="*/ 2147483646 h 26"/>
              <a:gd name="T82" fmla="*/ 2147483646 w 34"/>
              <a:gd name="T83" fmla="*/ 2147483646 h 26"/>
              <a:gd name="T84" fmla="*/ 2147483646 w 34"/>
              <a:gd name="T85" fmla="*/ 2147483646 h 26"/>
              <a:gd name="T86" fmla="*/ 2147483646 w 34"/>
              <a:gd name="T87" fmla="*/ 2147483646 h 26"/>
              <a:gd name="T88" fmla="*/ 2147483646 w 34"/>
              <a:gd name="T89" fmla="*/ 2147483646 h 26"/>
              <a:gd name="T90" fmla="*/ 2147483646 w 34"/>
              <a:gd name="T91" fmla="*/ 2147483646 h 26"/>
              <a:gd name="T92" fmla="*/ 2147483646 w 34"/>
              <a:gd name="T93" fmla="*/ 2147483646 h 26"/>
              <a:gd name="T94" fmla="*/ 2147483646 w 34"/>
              <a:gd name="T95" fmla="*/ 2147483646 h 26"/>
              <a:gd name="T96" fmla="*/ 2147483646 w 34"/>
              <a:gd name="T97" fmla="*/ 2147483646 h 26"/>
              <a:gd name="T98" fmla="*/ 2147483646 w 34"/>
              <a:gd name="T99" fmla="*/ 2147483646 h 26"/>
              <a:gd name="T100" fmla="*/ 2147483646 w 34"/>
              <a:gd name="T101" fmla="*/ 2147483646 h 26"/>
              <a:gd name="T102" fmla="*/ 1780686424 w 34"/>
              <a:gd name="T103" fmla="*/ 2147483646 h 26"/>
              <a:gd name="T104" fmla="*/ 1780686424 w 34"/>
              <a:gd name="T105" fmla="*/ 2147483646 h 26"/>
              <a:gd name="T106" fmla="*/ 1187360166 w 34"/>
              <a:gd name="T107" fmla="*/ 2147483646 h 26"/>
              <a:gd name="T108" fmla="*/ 593327098 w 34"/>
              <a:gd name="T109" fmla="*/ 2147483646 h 26"/>
              <a:gd name="T110" fmla="*/ 0 w 34"/>
              <a:gd name="T111" fmla="*/ 2147483646 h 26"/>
              <a:gd name="T112" fmla="*/ 593327098 w 34"/>
              <a:gd name="T113" fmla="*/ 2147483646 h 26"/>
              <a:gd name="T114" fmla="*/ 0 w 34"/>
              <a:gd name="T115" fmla="*/ 2147483646 h 26"/>
              <a:gd name="T116" fmla="*/ 0 w 34"/>
              <a:gd name="T117" fmla="*/ 2147483646 h 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4" h="26">
                <a:moveTo>
                  <a:pt x="0" y="14"/>
                </a:moveTo>
                <a:lnTo>
                  <a:pt x="1" y="13"/>
                </a:lnTo>
                <a:lnTo>
                  <a:pt x="4" y="9"/>
                </a:lnTo>
                <a:lnTo>
                  <a:pt x="7" y="8"/>
                </a:lnTo>
                <a:lnTo>
                  <a:pt x="13" y="3"/>
                </a:lnTo>
                <a:lnTo>
                  <a:pt x="15" y="3"/>
                </a:lnTo>
                <a:lnTo>
                  <a:pt x="17" y="1"/>
                </a:lnTo>
                <a:lnTo>
                  <a:pt x="19" y="1"/>
                </a:lnTo>
                <a:lnTo>
                  <a:pt x="21" y="0"/>
                </a:lnTo>
                <a:lnTo>
                  <a:pt x="22" y="1"/>
                </a:lnTo>
                <a:lnTo>
                  <a:pt x="23" y="0"/>
                </a:lnTo>
                <a:lnTo>
                  <a:pt x="23" y="1"/>
                </a:lnTo>
                <a:lnTo>
                  <a:pt x="25" y="0"/>
                </a:lnTo>
                <a:lnTo>
                  <a:pt x="27" y="0"/>
                </a:lnTo>
                <a:lnTo>
                  <a:pt x="26" y="0"/>
                </a:lnTo>
                <a:lnTo>
                  <a:pt x="22" y="2"/>
                </a:lnTo>
                <a:lnTo>
                  <a:pt x="23" y="3"/>
                </a:lnTo>
                <a:lnTo>
                  <a:pt x="26" y="2"/>
                </a:lnTo>
                <a:lnTo>
                  <a:pt x="26" y="3"/>
                </a:lnTo>
                <a:lnTo>
                  <a:pt x="26" y="5"/>
                </a:lnTo>
                <a:lnTo>
                  <a:pt x="23" y="5"/>
                </a:lnTo>
                <a:lnTo>
                  <a:pt x="25" y="7"/>
                </a:lnTo>
                <a:lnTo>
                  <a:pt x="28" y="8"/>
                </a:lnTo>
                <a:lnTo>
                  <a:pt x="30" y="7"/>
                </a:lnTo>
                <a:lnTo>
                  <a:pt x="30" y="6"/>
                </a:lnTo>
                <a:lnTo>
                  <a:pt x="34" y="8"/>
                </a:lnTo>
                <a:lnTo>
                  <a:pt x="34" y="11"/>
                </a:lnTo>
                <a:lnTo>
                  <a:pt x="33" y="12"/>
                </a:lnTo>
                <a:lnTo>
                  <a:pt x="33" y="14"/>
                </a:lnTo>
                <a:lnTo>
                  <a:pt x="32" y="14"/>
                </a:lnTo>
                <a:lnTo>
                  <a:pt x="30" y="16"/>
                </a:lnTo>
                <a:lnTo>
                  <a:pt x="29" y="19"/>
                </a:lnTo>
                <a:lnTo>
                  <a:pt x="29" y="21"/>
                </a:lnTo>
                <a:lnTo>
                  <a:pt x="26" y="24"/>
                </a:lnTo>
                <a:lnTo>
                  <a:pt x="25" y="24"/>
                </a:lnTo>
                <a:lnTo>
                  <a:pt x="23" y="25"/>
                </a:lnTo>
                <a:lnTo>
                  <a:pt x="22" y="26"/>
                </a:lnTo>
                <a:lnTo>
                  <a:pt x="21" y="25"/>
                </a:lnTo>
                <a:lnTo>
                  <a:pt x="20" y="25"/>
                </a:lnTo>
                <a:lnTo>
                  <a:pt x="20" y="24"/>
                </a:lnTo>
                <a:lnTo>
                  <a:pt x="19" y="22"/>
                </a:lnTo>
                <a:lnTo>
                  <a:pt x="16" y="22"/>
                </a:lnTo>
                <a:lnTo>
                  <a:pt x="14" y="22"/>
                </a:lnTo>
                <a:lnTo>
                  <a:pt x="12" y="21"/>
                </a:lnTo>
                <a:lnTo>
                  <a:pt x="12" y="18"/>
                </a:lnTo>
                <a:lnTo>
                  <a:pt x="13" y="16"/>
                </a:lnTo>
                <a:lnTo>
                  <a:pt x="12" y="16"/>
                </a:lnTo>
                <a:lnTo>
                  <a:pt x="9" y="15"/>
                </a:lnTo>
                <a:lnTo>
                  <a:pt x="8" y="15"/>
                </a:lnTo>
                <a:lnTo>
                  <a:pt x="6" y="16"/>
                </a:lnTo>
                <a:lnTo>
                  <a:pt x="4" y="19"/>
                </a:lnTo>
                <a:lnTo>
                  <a:pt x="3" y="19"/>
                </a:lnTo>
                <a:lnTo>
                  <a:pt x="3" y="16"/>
                </a:lnTo>
                <a:lnTo>
                  <a:pt x="2" y="16"/>
                </a:lnTo>
                <a:lnTo>
                  <a:pt x="1" y="16"/>
                </a:lnTo>
                <a:lnTo>
                  <a:pt x="0" y="16"/>
                </a:lnTo>
                <a:lnTo>
                  <a:pt x="1" y="15"/>
                </a:lnTo>
                <a:lnTo>
                  <a:pt x="0" y="15"/>
                </a:lnTo>
                <a:lnTo>
                  <a:pt x="0" y="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399" name="Freeform 607"/>
          <p:cNvSpPr>
            <a:spLocks/>
          </p:cNvSpPr>
          <p:nvPr/>
        </p:nvSpPr>
        <p:spPr bwMode="auto">
          <a:xfrm>
            <a:off x="4275138" y="2535238"/>
            <a:ext cx="12700" cy="7937"/>
          </a:xfrm>
          <a:custGeom>
            <a:avLst/>
            <a:gdLst>
              <a:gd name="T0" fmla="*/ 0 w 16"/>
              <a:gd name="T1" fmla="*/ 1499934260 h 10"/>
              <a:gd name="T2" fmla="*/ 500251413 w 16"/>
              <a:gd name="T3" fmla="*/ 500188153 h 10"/>
              <a:gd name="T4" fmla="*/ 1500123206 w 16"/>
              <a:gd name="T5" fmla="*/ 500188153 h 10"/>
              <a:gd name="T6" fmla="*/ 2000373825 w 16"/>
              <a:gd name="T7" fmla="*/ 500188153 h 10"/>
              <a:gd name="T8" fmla="*/ 2000373825 w 16"/>
              <a:gd name="T9" fmla="*/ 0 h 10"/>
              <a:gd name="T10" fmla="*/ 2147483646 w 16"/>
              <a:gd name="T11" fmla="*/ 500188153 h 10"/>
              <a:gd name="T12" fmla="*/ 2147483646 w 16"/>
              <a:gd name="T13" fmla="*/ 0 h 10"/>
              <a:gd name="T14" fmla="*/ 2147483646 w 16"/>
              <a:gd name="T15" fmla="*/ 500188153 h 10"/>
              <a:gd name="T16" fmla="*/ 2147483646 w 16"/>
              <a:gd name="T17" fmla="*/ 0 h 10"/>
              <a:gd name="T18" fmla="*/ 2147483646 w 16"/>
              <a:gd name="T19" fmla="*/ 500188153 h 10"/>
              <a:gd name="T20" fmla="*/ 2147483646 w 16"/>
              <a:gd name="T21" fmla="*/ 500188153 h 10"/>
              <a:gd name="T22" fmla="*/ 2147483646 w 16"/>
              <a:gd name="T23" fmla="*/ 500188153 h 10"/>
              <a:gd name="T24" fmla="*/ 2147483646 w 16"/>
              <a:gd name="T25" fmla="*/ 1499934260 h 10"/>
              <a:gd name="T26" fmla="*/ 2147483646 w 16"/>
              <a:gd name="T27" fmla="*/ 500188153 h 10"/>
              <a:gd name="T28" fmla="*/ 2147483646 w 16"/>
              <a:gd name="T29" fmla="*/ 1499934260 h 10"/>
              <a:gd name="T30" fmla="*/ 2147483646 w 16"/>
              <a:gd name="T31" fmla="*/ 1499934260 h 10"/>
              <a:gd name="T32" fmla="*/ 2147483646 w 16"/>
              <a:gd name="T33" fmla="*/ 1499934260 h 10"/>
              <a:gd name="T34" fmla="*/ 2147483646 w 16"/>
              <a:gd name="T35" fmla="*/ 2000122413 h 10"/>
              <a:gd name="T36" fmla="*/ 2147483646 w 16"/>
              <a:gd name="T37" fmla="*/ 2147483646 h 10"/>
              <a:gd name="T38" fmla="*/ 2147483646 w 16"/>
              <a:gd name="T39" fmla="*/ 2147483646 h 10"/>
              <a:gd name="T40" fmla="*/ 2147483646 w 16"/>
              <a:gd name="T41" fmla="*/ 2147483646 h 10"/>
              <a:gd name="T42" fmla="*/ 2147483646 w 16"/>
              <a:gd name="T43" fmla="*/ 2147483646 h 10"/>
              <a:gd name="T44" fmla="*/ 2147483646 w 16"/>
              <a:gd name="T45" fmla="*/ 2147483646 h 10"/>
              <a:gd name="T46" fmla="*/ 2147483646 w 16"/>
              <a:gd name="T47" fmla="*/ 2147483646 h 10"/>
              <a:gd name="T48" fmla="*/ 2147483646 w 16"/>
              <a:gd name="T49" fmla="*/ 2147483646 h 10"/>
              <a:gd name="T50" fmla="*/ 2147483646 w 16"/>
              <a:gd name="T51" fmla="*/ 2147483646 h 10"/>
              <a:gd name="T52" fmla="*/ 2147483646 w 16"/>
              <a:gd name="T53" fmla="*/ 2147483646 h 10"/>
              <a:gd name="T54" fmla="*/ 2147483646 w 16"/>
              <a:gd name="T55" fmla="*/ 2147483646 h 10"/>
              <a:gd name="T56" fmla="*/ 2147483646 w 16"/>
              <a:gd name="T57" fmla="*/ 2147483646 h 10"/>
              <a:gd name="T58" fmla="*/ 2000373825 w 16"/>
              <a:gd name="T59" fmla="*/ 2147483646 h 10"/>
              <a:gd name="T60" fmla="*/ 1500123206 w 16"/>
              <a:gd name="T61" fmla="*/ 2147483646 h 10"/>
              <a:gd name="T62" fmla="*/ 1000502031 w 16"/>
              <a:gd name="T63" fmla="*/ 2147483646 h 10"/>
              <a:gd name="T64" fmla="*/ 500251413 w 16"/>
              <a:gd name="T65" fmla="*/ 2147483646 h 10"/>
              <a:gd name="T66" fmla="*/ 500251413 w 16"/>
              <a:gd name="T67" fmla="*/ 2000122413 h 10"/>
              <a:gd name="T68" fmla="*/ 0 w 16"/>
              <a:gd name="T69" fmla="*/ 1499934260 h 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 h="10">
                <a:moveTo>
                  <a:pt x="0" y="3"/>
                </a:moveTo>
                <a:lnTo>
                  <a:pt x="1" y="1"/>
                </a:lnTo>
                <a:lnTo>
                  <a:pt x="3" y="1"/>
                </a:lnTo>
                <a:lnTo>
                  <a:pt x="4" y="1"/>
                </a:lnTo>
                <a:lnTo>
                  <a:pt x="4" y="0"/>
                </a:lnTo>
                <a:lnTo>
                  <a:pt x="6" y="1"/>
                </a:lnTo>
                <a:lnTo>
                  <a:pt x="8" y="0"/>
                </a:lnTo>
                <a:lnTo>
                  <a:pt x="8" y="1"/>
                </a:lnTo>
                <a:lnTo>
                  <a:pt x="9" y="0"/>
                </a:lnTo>
                <a:lnTo>
                  <a:pt x="9" y="1"/>
                </a:lnTo>
                <a:lnTo>
                  <a:pt x="10" y="1"/>
                </a:lnTo>
                <a:lnTo>
                  <a:pt x="12" y="1"/>
                </a:lnTo>
                <a:lnTo>
                  <a:pt x="13" y="3"/>
                </a:lnTo>
                <a:lnTo>
                  <a:pt x="13" y="1"/>
                </a:lnTo>
                <a:lnTo>
                  <a:pt x="13" y="3"/>
                </a:lnTo>
                <a:lnTo>
                  <a:pt x="14" y="3"/>
                </a:lnTo>
                <a:lnTo>
                  <a:pt x="15" y="3"/>
                </a:lnTo>
                <a:lnTo>
                  <a:pt x="15" y="4"/>
                </a:lnTo>
                <a:lnTo>
                  <a:pt x="15" y="5"/>
                </a:lnTo>
                <a:lnTo>
                  <a:pt x="15" y="6"/>
                </a:lnTo>
                <a:lnTo>
                  <a:pt x="16" y="7"/>
                </a:lnTo>
                <a:lnTo>
                  <a:pt x="16" y="8"/>
                </a:lnTo>
                <a:lnTo>
                  <a:pt x="16" y="10"/>
                </a:lnTo>
                <a:lnTo>
                  <a:pt x="15" y="10"/>
                </a:lnTo>
                <a:lnTo>
                  <a:pt x="14" y="10"/>
                </a:lnTo>
                <a:lnTo>
                  <a:pt x="13" y="10"/>
                </a:lnTo>
                <a:lnTo>
                  <a:pt x="12" y="8"/>
                </a:lnTo>
                <a:lnTo>
                  <a:pt x="7" y="6"/>
                </a:lnTo>
                <a:lnTo>
                  <a:pt x="6" y="6"/>
                </a:lnTo>
                <a:lnTo>
                  <a:pt x="4" y="5"/>
                </a:lnTo>
                <a:lnTo>
                  <a:pt x="3" y="6"/>
                </a:lnTo>
                <a:lnTo>
                  <a:pt x="2" y="6"/>
                </a:lnTo>
                <a:lnTo>
                  <a:pt x="1" y="6"/>
                </a:lnTo>
                <a:lnTo>
                  <a:pt x="1" y="4"/>
                </a:lnTo>
                <a:lnTo>
                  <a:pt x="0" y="3"/>
                </a:lnTo>
                <a:close/>
              </a:path>
            </a:pathLst>
          </a:custGeom>
          <a:solidFill>
            <a:schemeClr val="bg1"/>
          </a:solidFill>
          <a:ln w="3175" cmpd="sng">
            <a:solidFill>
              <a:schemeClr val="bg2"/>
            </a:solidFill>
            <a:prstDash val="solid"/>
            <a:round/>
            <a:headEnd/>
            <a:tailEnd/>
          </a:ln>
        </p:spPr>
        <p:txBody>
          <a:bodyPr/>
          <a:lstStyle/>
          <a:p>
            <a:endParaRPr lang="en-US"/>
          </a:p>
        </p:txBody>
      </p:sp>
      <p:sp>
        <p:nvSpPr>
          <p:cNvPr id="34400" name="Freeform 608"/>
          <p:cNvSpPr>
            <a:spLocks/>
          </p:cNvSpPr>
          <p:nvPr/>
        </p:nvSpPr>
        <p:spPr bwMode="auto">
          <a:xfrm>
            <a:off x="4373563" y="2619375"/>
            <a:ext cx="104775" cy="219075"/>
          </a:xfrm>
          <a:custGeom>
            <a:avLst/>
            <a:gdLst>
              <a:gd name="T0" fmla="*/ 2147483646 w 132"/>
              <a:gd name="T1" fmla="*/ 2147483646 h 275"/>
              <a:gd name="T2" fmla="*/ 2147483646 w 132"/>
              <a:gd name="T3" fmla="*/ 2147483646 h 275"/>
              <a:gd name="T4" fmla="*/ 2147483646 w 132"/>
              <a:gd name="T5" fmla="*/ 2147483646 h 275"/>
              <a:gd name="T6" fmla="*/ 2147483646 w 132"/>
              <a:gd name="T7" fmla="*/ 2147483646 h 275"/>
              <a:gd name="T8" fmla="*/ 2147483646 w 132"/>
              <a:gd name="T9" fmla="*/ 2147483646 h 275"/>
              <a:gd name="T10" fmla="*/ 0 w 132"/>
              <a:gd name="T11" fmla="*/ 2147483646 h 275"/>
              <a:gd name="T12" fmla="*/ 2147483646 w 132"/>
              <a:gd name="T13" fmla="*/ 2147483646 h 275"/>
              <a:gd name="T14" fmla="*/ 2147483646 w 132"/>
              <a:gd name="T15" fmla="*/ 2147483646 h 275"/>
              <a:gd name="T16" fmla="*/ 2147483646 w 132"/>
              <a:gd name="T17" fmla="*/ 2147483646 h 275"/>
              <a:gd name="T18" fmla="*/ 2147483646 w 132"/>
              <a:gd name="T19" fmla="*/ 2147483646 h 275"/>
              <a:gd name="T20" fmla="*/ 2147483646 w 132"/>
              <a:gd name="T21" fmla="*/ 2147483646 h 275"/>
              <a:gd name="T22" fmla="*/ 2147483646 w 132"/>
              <a:gd name="T23" fmla="*/ 0 h 275"/>
              <a:gd name="T24" fmla="*/ 2147483646 w 132"/>
              <a:gd name="T25" fmla="*/ 2147483646 h 275"/>
              <a:gd name="T26" fmla="*/ 2147483646 w 132"/>
              <a:gd name="T27" fmla="*/ 2147483646 h 275"/>
              <a:gd name="T28" fmla="*/ 2147483646 w 132"/>
              <a:gd name="T29" fmla="*/ 2147483646 h 275"/>
              <a:gd name="T30" fmla="*/ 2147483646 w 132"/>
              <a:gd name="T31" fmla="*/ 2147483646 h 275"/>
              <a:gd name="T32" fmla="*/ 2147483646 w 132"/>
              <a:gd name="T33" fmla="*/ 2147483646 h 275"/>
              <a:gd name="T34" fmla="*/ 2147483646 w 132"/>
              <a:gd name="T35" fmla="*/ 2147483646 h 275"/>
              <a:gd name="T36" fmla="*/ 2147483646 w 132"/>
              <a:gd name="T37" fmla="*/ 2147483646 h 275"/>
              <a:gd name="T38" fmla="*/ 2147483646 w 132"/>
              <a:gd name="T39" fmla="*/ 2147483646 h 275"/>
              <a:gd name="T40" fmla="*/ 2147483646 w 132"/>
              <a:gd name="T41" fmla="*/ 2147483646 h 275"/>
              <a:gd name="T42" fmla="*/ 2147483646 w 132"/>
              <a:gd name="T43" fmla="*/ 2147483646 h 275"/>
              <a:gd name="T44" fmla="*/ 2147483646 w 132"/>
              <a:gd name="T45" fmla="*/ 2147483646 h 275"/>
              <a:gd name="T46" fmla="*/ 2147483646 w 132"/>
              <a:gd name="T47" fmla="*/ 2147483646 h 275"/>
              <a:gd name="T48" fmla="*/ 2147483646 w 132"/>
              <a:gd name="T49" fmla="*/ 2147483646 h 275"/>
              <a:gd name="T50" fmla="*/ 2147483646 w 132"/>
              <a:gd name="T51" fmla="*/ 2147483646 h 275"/>
              <a:gd name="T52" fmla="*/ 2147483646 w 132"/>
              <a:gd name="T53" fmla="*/ 2147483646 h 275"/>
              <a:gd name="T54" fmla="*/ 2147483646 w 132"/>
              <a:gd name="T55" fmla="*/ 2147483646 h 275"/>
              <a:gd name="T56" fmla="*/ 2147483646 w 132"/>
              <a:gd name="T57" fmla="*/ 2147483646 h 275"/>
              <a:gd name="T58" fmla="*/ 2147483646 w 132"/>
              <a:gd name="T59" fmla="*/ 2147483646 h 275"/>
              <a:gd name="T60" fmla="*/ 2147483646 w 132"/>
              <a:gd name="T61" fmla="*/ 2147483646 h 275"/>
              <a:gd name="T62" fmla="*/ 2147483646 w 132"/>
              <a:gd name="T63" fmla="*/ 2147483646 h 275"/>
              <a:gd name="T64" fmla="*/ 2147483646 w 132"/>
              <a:gd name="T65" fmla="*/ 2147483646 h 275"/>
              <a:gd name="T66" fmla="*/ 2147483646 w 132"/>
              <a:gd name="T67" fmla="*/ 2147483646 h 275"/>
              <a:gd name="T68" fmla="*/ 2147483646 w 132"/>
              <a:gd name="T69" fmla="*/ 2147483646 h 275"/>
              <a:gd name="T70" fmla="*/ 2147483646 w 132"/>
              <a:gd name="T71" fmla="*/ 2147483646 h 2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2" h="275">
                <a:moveTo>
                  <a:pt x="88" y="262"/>
                </a:moveTo>
                <a:lnTo>
                  <a:pt x="70" y="275"/>
                </a:lnTo>
                <a:lnTo>
                  <a:pt x="61" y="239"/>
                </a:lnTo>
                <a:lnTo>
                  <a:pt x="52" y="202"/>
                </a:lnTo>
                <a:lnTo>
                  <a:pt x="26" y="174"/>
                </a:lnTo>
                <a:lnTo>
                  <a:pt x="0" y="137"/>
                </a:lnTo>
                <a:lnTo>
                  <a:pt x="14" y="109"/>
                </a:lnTo>
                <a:lnTo>
                  <a:pt x="29" y="79"/>
                </a:lnTo>
                <a:lnTo>
                  <a:pt x="25" y="27"/>
                </a:lnTo>
                <a:lnTo>
                  <a:pt x="32" y="16"/>
                </a:lnTo>
                <a:lnTo>
                  <a:pt x="63" y="6"/>
                </a:lnTo>
                <a:lnTo>
                  <a:pt x="72" y="0"/>
                </a:lnTo>
                <a:lnTo>
                  <a:pt x="82" y="12"/>
                </a:lnTo>
                <a:lnTo>
                  <a:pt x="90" y="24"/>
                </a:lnTo>
                <a:lnTo>
                  <a:pt x="110" y="12"/>
                </a:lnTo>
                <a:lnTo>
                  <a:pt x="109" y="21"/>
                </a:lnTo>
                <a:lnTo>
                  <a:pt x="97" y="41"/>
                </a:lnTo>
                <a:lnTo>
                  <a:pt x="95" y="52"/>
                </a:lnTo>
                <a:lnTo>
                  <a:pt x="101" y="57"/>
                </a:lnTo>
                <a:lnTo>
                  <a:pt x="107" y="65"/>
                </a:lnTo>
                <a:lnTo>
                  <a:pt x="114" y="67"/>
                </a:lnTo>
                <a:lnTo>
                  <a:pt x="117" y="73"/>
                </a:lnTo>
                <a:lnTo>
                  <a:pt x="119" y="79"/>
                </a:lnTo>
                <a:lnTo>
                  <a:pt x="115" y="82"/>
                </a:lnTo>
                <a:lnTo>
                  <a:pt x="109" y="92"/>
                </a:lnTo>
                <a:lnTo>
                  <a:pt x="106" y="101"/>
                </a:lnTo>
                <a:lnTo>
                  <a:pt x="98" y="104"/>
                </a:lnTo>
                <a:lnTo>
                  <a:pt x="88" y="109"/>
                </a:lnTo>
                <a:lnTo>
                  <a:pt x="81" y="121"/>
                </a:lnTo>
                <a:lnTo>
                  <a:pt x="82" y="128"/>
                </a:lnTo>
                <a:lnTo>
                  <a:pt x="112" y="147"/>
                </a:lnTo>
                <a:lnTo>
                  <a:pt x="132" y="161"/>
                </a:lnTo>
                <a:lnTo>
                  <a:pt x="130" y="192"/>
                </a:lnTo>
                <a:lnTo>
                  <a:pt x="109" y="211"/>
                </a:lnTo>
                <a:lnTo>
                  <a:pt x="88" y="230"/>
                </a:lnTo>
                <a:lnTo>
                  <a:pt x="88" y="262"/>
                </a:lnTo>
                <a:close/>
              </a:path>
            </a:pathLst>
          </a:custGeom>
          <a:solidFill>
            <a:schemeClr val="bg1"/>
          </a:solidFill>
          <a:ln w="3175" cmpd="sng">
            <a:solidFill>
              <a:schemeClr val="bg2"/>
            </a:solidFill>
            <a:prstDash val="solid"/>
            <a:round/>
            <a:headEnd/>
            <a:tailEnd/>
          </a:ln>
        </p:spPr>
        <p:txBody>
          <a:bodyPr/>
          <a:lstStyle/>
          <a:p>
            <a:endParaRPr lang="en-US"/>
          </a:p>
        </p:txBody>
      </p:sp>
      <p:sp>
        <p:nvSpPr>
          <p:cNvPr id="34401" name="Freeform 609"/>
          <p:cNvSpPr>
            <a:spLocks/>
          </p:cNvSpPr>
          <p:nvPr/>
        </p:nvSpPr>
        <p:spPr bwMode="auto">
          <a:xfrm>
            <a:off x="3951288" y="2632075"/>
            <a:ext cx="547687" cy="549275"/>
          </a:xfrm>
          <a:custGeom>
            <a:avLst/>
            <a:gdLst>
              <a:gd name="T0" fmla="*/ 0 w 690"/>
              <a:gd name="T1" fmla="*/ 2147483646 h 691"/>
              <a:gd name="T2" fmla="*/ 2147483646 w 690"/>
              <a:gd name="T3" fmla="*/ 2147483646 h 691"/>
              <a:gd name="T4" fmla="*/ 2147483646 w 690"/>
              <a:gd name="T5" fmla="*/ 2147483646 h 691"/>
              <a:gd name="T6" fmla="*/ 2147483646 w 690"/>
              <a:gd name="T7" fmla="*/ 2147483646 h 691"/>
              <a:gd name="T8" fmla="*/ 2147483646 w 690"/>
              <a:gd name="T9" fmla="*/ 2147483646 h 691"/>
              <a:gd name="T10" fmla="*/ 2147483646 w 690"/>
              <a:gd name="T11" fmla="*/ 2147483646 h 691"/>
              <a:gd name="T12" fmla="*/ 2147483646 w 690"/>
              <a:gd name="T13" fmla="*/ 2147483646 h 691"/>
              <a:gd name="T14" fmla="*/ 2147483646 w 690"/>
              <a:gd name="T15" fmla="*/ 2147483646 h 691"/>
              <a:gd name="T16" fmla="*/ 2147483646 w 690"/>
              <a:gd name="T17" fmla="*/ 2147483646 h 691"/>
              <a:gd name="T18" fmla="*/ 2147483646 w 690"/>
              <a:gd name="T19" fmla="*/ 2147483646 h 691"/>
              <a:gd name="T20" fmla="*/ 2147483646 w 690"/>
              <a:gd name="T21" fmla="*/ 2147483646 h 691"/>
              <a:gd name="T22" fmla="*/ 2147483646 w 690"/>
              <a:gd name="T23" fmla="*/ 2147483646 h 691"/>
              <a:gd name="T24" fmla="*/ 2147483646 w 690"/>
              <a:gd name="T25" fmla="*/ 2147483646 h 691"/>
              <a:gd name="T26" fmla="*/ 2147483646 w 690"/>
              <a:gd name="T27" fmla="*/ 2147483646 h 691"/>
              <a:gd name="T28" fmla="*/ 2147483646 w 690"/>
              <a:gd name="T29" fmla="*/ 2147483646 h 691"/>
              <a:gd name="T30" fmla="*/ 2147483646 w 690"/>
              <a:gd name="T31" fmla="*/ 2147483646 h 691"/>
              <a:gd name="T32" fmla="*/ 2147483646 w 690"/>
              <a:gd name="T33" fmla="*/ 2147483646 h 691"/>
              <a:gd name="T34" fmla="*/ 2147483646 w 690"/>
              <a:gd name="T35" fmla="*/ 2147483646 h 691"/>
              <a:gd name="T36" fmla="*/ 2147483646 w 690"/>
              <a:gd name="T37" fmla="*/ 2147483646 h 691"/>
              <a:gd name="T38" fmla="*/ 2147483646 w 690"/>
              <a:gd name="T39" fmla="*/ 2147483646 h 691"/>
              <a:gd name="T40" fmla="*/ 2147483646 w 690"/>
              <a:gd name="T41" fmla="*/ 2147483646 h 691"/>
              <a:gd name="T42" fmla="*/ 2147483646 w 690"/>
              <a:gd name="T43" fmla="*/ 2147483646 h 691"/>
              <a:gd name="T44" fmla="*/ 2147483646 w 690"/>
              <a:gd name="T45" fmla="*/ 0 h 691"/>
              <a:gd name="T46" fmla="*/ 2147483646 w 690"/>
              <a:gd name="T47" fmla="*/ 2147483646 h 691"/>
              <a:gd name="T48" fmla="*/ 2147483646 w 690"/>
              <a:gd name="T49" fmla="*/ 2147483646 h 691"/>
              <a:gd name="T50" fmla="*/ 2147483646 w 690"/>
              <a:gd name="T51" fmla="*/ 2147483646 h 691"/>
              <a:gd name="T52" fmla="*/ 2147483646 w 690"/>
              <a:gd name="T53" fmla="*/ 2147483646 h 691"/>
              <a:gd name="T54" fmla="*/ 2147483646 w 690"/>
              <a:gd name="T55" fmla="*/ 2147483646 h 691"/>
              <a:gd name="T56" fmla="*/ 2147483646 w 690"/>
              <a:gd name="T57" fmla="*/ 2147483646 h 691"/>
              <a:gd name="T58" fmla="*/ 2147483646 w 690"/>
              <a:gd name="T59" fmla="*/ 2147483646 h 691"/>
              <a:gd name="T60" fmla="*/ 2147483646 w 690"/>
              <a:gd name="T61" fmla="*/ 2147483646 h 691"/>
              <a:gd name="T62" fmla="*/ 2147483646 w 690"/>
              <a:gd name="T63" fmla="*/ 2147483646 h 691"/>
              <a:gd name="T64" fmla="*/ 2147483646 w 690"/>
              <a:gd name="T65" fmla="*/ 2147483646 h 691"/>
              <a:gd name="T66" fmla="*/ 2147483646 w 690"/>
              <a:gd name="T67" fmla="*/ 2147483646 h 691"/>
              <a:gd name="T68" fmla="*/ 2147483646 w 690"/>
              <a:gd name="T69" fmla="*/ 2147483646 h 6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0" h="691">
                <a:moveTo>
                  <a:pt x="8" y="314"/>
                </a:moveTo>
                <a:lnTo>
                  <a:pt x="0" y="360"/>
                </a:lnTo>
                <a:lnTo>
                  <a:pt x="0" y="375"/>
                </a:lnTo>
                <a:lnTo>
                  <a:pt x="32" y="397"/>
                </a:lnTo>
                <a:lnTo>
                  <a:pt x="64" y="420"/>
                </a:lnTo>
                <a:lnTo>
                  <a:pt x="96" y="441"/>
                </a:lnTo>
                <a:lnTo>
                  <a:pt x="128" y="464"/>
                </a:lnTo>
                <a:lnTo>
                  <a:pt x="152" y="483"/>
                </a:lnTo>
                <a:lnTo>
                  <a:pt x="177" y="502"/>
                </a:lnTo>
                <a:lnTo>
                  <a:pt x="201" y="520"/>
                </a:lnTo>
                <a:lnTo>
                  <a:pt x="226" y="539"/>
                </a:lnTo>
                <a:lnTo>
                  <a:pt x="252" y="558"/>
                </a:lnTo>
                <a:lnTo>
                  <a:pt x="277" y="577"/>
                </a:lnTo>
                <a:lnTo>
                  <a:pt x="302" y="596"/>
                </a:lnTo>
                <a:lnTo>
                  <a:pt x="327" y="615"/>
                </a:lnTo>
                <a:lnTo>
                  <a:pt x="327" y="627"/>
                </a:lnTo>
                <a:lnTo>
                  <a:pt x="344" y="641"/>
                </a:lnTo>
                <a:lnTo>
                  <a:pt x="392" y="662"/>
                </a:lnTo>
                <a:lnTo>
                  <a:pt x="393" y="691"/>
                </a:lnTo>
                <a:lnTo>
                  <a:pt x="431" y="691"/>
                </a:lnTo>
                <a:lnTo>
                  <a:pt x="457" y="685"/>
                </a:lnTo>
                <a:lnTo>
                  <a:pt x="485" y="679"/>
                </a:lnTo>
                <a:lnTo>
                  <a:pt x="512" y="652"/>
                </a:lnTo>
                <a:lnTo>
                  <a:pt x="539" y="625"/>
                </a:lnTo>
                <a:lnTo>
                  <a:pt x="576" y="599"/>
                </a:lnTo>
                <a:lnTo>
                  <a:pt x="614" y="573"/>
                </a:lnTo>
                <a:lnTo>
                  <a:pt x="652" y="548"/>
                </a:lnTo>
                <a:lnTo>
                  <a:pt x="690" y="522"/>
                </a:lnTo>
                <a:lnTo>
                  <a:pt x="674" y="491"/>
                </a:lnTo>
                <a:lnTo>
                  <a:pt x="636" y="484"/>
                </a:lnTo>
                <a:lnTo>
                  <a:pt x="622" y="452"/>
                </a:lnTo>
                <a:lnTo>
                  <a:pt x="601" y="419"/>
                </a:lnTo>
                <a:lnTo>
                  <a:pt x="616" y="404"/>
                </a:lnTo>
                <a:lnTo>
                  <a:pt x="615" y="360"/>
                </a:lnTo>
                <a:lnTo>
                  <a:pt x="614" y="315"/>
                </a:lnTo>
                <a:lnTo>
                  <a:pt x="600" y="270"/>
                </a:lnTo>
                <a:lnTo>
                  <a:pt x="602" y="260"/>
                </a:lnTo>
                <a:lnTo>
                  <a:pt x="593" y="224"/>
                </a:lnTo>
                <a:lnTo>
                  <a:pt x="584" y="187"/>
                </a:lnTo>
                <a:lnTo>
                  <a:pt x="558" y="159"/>
                </a:lnTo>
                <a:lnTo>
                  <a:pt x="532" y="122"/>
                </a:lnTo>
                <a:lnTo>
                  <a:pt x="546" y="94"/>
                </a:lnTo>
                <a:lnTo>
                  <a:pt x="561" y="64"/>
                </a:lnTo>
                <a:lnTo>
                  <a:pt x="557" y="12"/>
                </a:lnTo>
                <a:lnTo>
                  <a:pt x="564" y="1"/>
                </a:lnTo>
                <a:lnTo>
                  <a:pt x="514" y="0"/>
                </a:lnTo>
                <a:lnTo>
                  <a:pt x="488" y="0"/>
                </a:lnTo>
                <a:lnTo>
                  <a:pt x="452" y="6"/>
                </a:lnTo>
                <a:lnTo>
                  <a:pt x="416" y="7"/>
                </a:lnTo>
                <a:lnTo>
                  <a:pt x="385" y="5"/>
                </a:lnTo>
                <a:lnTo>
                  <a:pt x="379" y="7"/>
                </a:lnTo>
                <a:lnTo>
                  <a:pt x="337" y="19"/>
                </a:lnTo>
                <a:lnTo>
                  <a:pt x="295" y="32"/>
                </a:lnTo>
                <a:lnTo>
                  <a:pt x="279" y="42"/>
                </a:lnTo>
                <a:lnTo>
                  <a:pt x="248" y="56"/>
                </a:lnTo>
                <a:lnTo>
                  <a:pt x="216" y="71"/>
                </a:lnTo>
                <a:lnTo>
                  <a:pt x="224" y="80"/>
                </a:lnTo>
                <a:lnTo>
                  <a:pt x="229" y="109"/>
                </a:lnTo>
                <a:lnTo>
                  <a:pt x="233" y="138"/>
                </a:lnTo>
                <a:lnTo>
                  <a:pt x="255" y="172"/>
                </a:lnTo>
                <a:lnTo>
                  <a:pt x="247" y="183"/>
                </a:lnTo>
                <a:lnTo>
                  <a:pt x="211" y="186"/>
                </a:lnTo>
                <a:lnTo>
                  <a:pt x="167" y="203"/>
                </a:lnTo>
                <a:lnTo>
                  <a:pt x="168" y="225"/>
                </a:lnTo>
                <a:lnTo>
                  <a:pt x="145" y="243"/>
                </a:lnTo>
                <a:lnTo>
                  <a:pt x="121" y="260"/>
                </a:lnTo>
                <a:lnTo>
                  <a:pt x="91" y="272"/>
                </a:lnTo>
                <a:lnTo>
                  <a:pt x="63" y="285"/>
                </a:lnTo>
                <a:lnTo>
                  <a:pt x="36" y="299"/>
                </a:lnTo>
                <a:lnTo>
                  <a:pt x="8" y="314"/>
                </a:lnTo>
                <a:close/>
              </a:path>
            </a:pathLst>
          </a:custGeom>
          <a:solidFill>
            <a:schemeClr val="bg1"/>
          </a:solidFill>
          <a:ln w="3175" cmpd="sng">
            <a:solidFill>
              <a:schemeClr val="bg2"/>
            </a:solidFill>
            <a:prstDash val="solid"/>
            <a:round/>
            <a:headEnd/>
            <a:tailEnd/>
          </a:ln>
        </p:spPr>
        <p:txBody>
          <a:bodyPr/>
          <a:lstStyle/>
          <a:p>
            <a:endParaRPr lang="en-US"/>
          </a:p>
        </p:txBody>
      </p:sp>
      <p:sp>
        <p:nvSpPr>
          <p:cNvPr id="34402" name="Freeform 610"/>
          <p:cNvSpPr>
            <a:spLocks/>
          </p:cNvSpPr>
          <p:nvPr/>
        </p:nvSpPr>
        <p:spPr bwMode="auto">
          <a:xfrm>
            <a:off x="3725863" y="3346450"/>
            <a:ext cx="79375" cy="20638"/>
          </a:xfrm>
          <a:custGeom>
            <a:avLst/>
            <a:gdLst>
              <a:gd name="T0" fmla="*/ 2147483646 w 98"/>
              <a:gd name="T1" fmla="*/ 2147483646 h 27"/>
              <a:gd name="T2" fmla="*/ 0 w 98"/>
              <a:gd name="T3" fmla="*/ 2147483646 h 27"/>
              <a:gd name="T4" fmla="*/ 2147483646 w 98"/>
              <a:gd name="T5" fmla="*/ 2147483646 h 27"/>
              <a:gd name="T6" fmla="*/ 2147483646 w 98"/>
              <a:gd name="T7" fmla="*/ 2147483646 h 27"/>
              <a:gd name="T8" fmla="*/ 2147483646 w 98"/>
              <a:gd name="T9" fmla="*/ 2147483646 h 27"/>
              <a:gd name="T10" fmla="*/ 2147483646 w 98"/>
              <a:gd name="T11" fmla="*/ 2147483646 h 27"/>
              <a:gd name="T12" fmla="*/ 2147483646 w 98"/>
              <a:gd name="T13" fmla="*/ 0 h 27"/>
              <a:gd name="T14" fmla="*/ 2147483646 w 98"/>
              <a:gd name="T15" fmla="*/ 2147483646 h 27"/>
              <a:gd name="T16" fmla="*/ 2147483646 w 98"/>
              <a:gd name="T17" fmla="*/ 2147483646 h 27"/>
              <a:gd name="T18" fmla="*/ 2147483646 w 98"/>
              <a:gd name="T19" fmla="*/ 2147483646 h 27"/>
              <a:gd name="T20" fmla="*/ 2147483646 w 98"/>
              <a:gd name="T21" fmla="*/ 2147483646 h 27"/>
              <a:gd name="T22" fmla="*/ 2147483646 w 98"/>
              <a:gd name="T23" fmla="*/ 2147483646 h 27"/>
              <a:gd name="T24" fmla="*/ 2147483646 w 98"/>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27">
                <a:moveTo>
                  <a:pt x="5" y="12"/>
                </a:moveTo>
                <a:lnTo>
                  <a:pt x="0" y="27"/>
                </a:lnTo>
                <a:lnTo>
                  <a:pt x="27" y="19"/>
                </a:lnTo>
                <a:lnTo>
                  <a:pt x="53" y="9"/>
                </a:lnTo>
                <a:lnTo>
                  <a:pt x="98" y="17"/>
                </a:lnTo>
                <a:lnTo>
                  <a:pt x="90" y="9"/>
                </a:lnTo>
                <a:lnTo>
                  <a:pt x="48" y="0"/>
                </a:lnTo>
                <a:lnTo>
                  <a:pt x="44" y="7"/>
                </a:lnTo>
                <a:lnTo>
                  <a:pt x="7" y="7"/>
                </a:lnTo>
                <a:lnTo>
                  <a:pt x="7" y="12"/>
                </a:lnTo>
                <a:lnTo>
                  <a:pt x="39" y="12"/>
                </a:lnTo>
                <a:lnTo>
                  <a:pt x="20" y="20"/>
                </a:lnTo>
                <a:lnTo>
                  <a:pt x="5" y="12"/>
                </a:lnTo>
                <a:close/>
              </a:path>
            </a:pathLst>
          </a:custGeom>
          <a:noFill/>
          <a:ln w="3175" cmpd="sng">
            <a:solidFill>
              <a:schemeClr val="bg2"/>
            </a:solidFill>
            <a:prstDash val="solid"/>
            <a:round/>
            <a:headEnd/>
            <a:tailEnd/>
          </a:ln>
        </p:spPr>
        <p:txBody>
          <a:bodyPr/>
          <a:lstStyle/>
          <a:p>
            <a:endParaRPr lang="en-US"/>
          </a:p>
        </p:txBody>
      </p:sp>
      <p:sp>
        <p:nvSpPr>
          <p:cNvPr id="34403" name="Freeform 611"/>
          <p:cNvSpPr>
            <a:spLocks/>
          </p:cNvSpPr>
          <p:nvPr/>
        </p:nvSpPr>
        <p:spPr bwMode="auto">
          <a:xfrm>
            <a:off x="4427538" y="2747963"/>
            <a:ext cx="420687" cy="420687"/>
          </a:xfrm>
          <a:custGeom>
            <a:avLst/>
            <a:gdLst>
              <a:gd name="T0" fmla="*/ 2147483646 w 531"/>
              <a:gd name="T1" fmla="*/ 2147483646 h 531"/>
              <a:gd name="T2" fmla="*/ 2147483646 w 531"/>
              <a:gd name="T3" fmla="*/ 2147483646 h 531"/>
              <a:gd name="T4" fmla="*/ 2147483646 w 531"/>
              <a:gd name="T5" fmla="*/ 2147483646 h 531"/>
              <a:gd name="T6" fmla="*/ 2147483646 w 531"/>
              <a:gd name="T7" fmla="*/ 2147483646 h 531"/>
              <a:gd name="T8" fmla="*/ 2147483646 w 531"/>
              <a:gd name="T9" fmla="*/ 2147483646 h 531"/>
              <a:gd name="T10" fmla="*/ 2147483646 w 531"/>
              <a:gd name="T11" fmla="*/ 2147483646 h 531"/>
              <a:gd name="T12" fmla="*/ 2147483646 w 531"/>
              <a:gd name="T13" fmla="*/ 2147483646 h 531"/>
              <a:gd name="T14" fmla="*/ 2147483646 w 531"/>
              <a:gd name="T15" fmla="*/ 2147483646 h 531"/>
              <a:gd name="T16" fmla="*/ 2147483646 w 531"/>
              <a:gd name="T17" fmla="*/ 2147483646 h 531"/>
              <a:gd name="T18" fmla="*/ 2147483646 w 531"/>
              <a:gd name="T19" fmla="*/ 2147483646 h 531"/>
              <a:gd name="T20" fmla="*/ 2147483646 w 531"/>
              <a:gd name="T21" fmla="*/ 2147483646 h 531"/>
              <a:gd name="T22" fmla="*/ 2147483646 w 531"/>
              <a:gd name="T23" fmla="*/ 2147483646 h 531"/>
              <a:gd name="T24" fmla="*/ 2147483646 w 531"/>
              <a:gd name="T25" fmla="*/ 2147483646 h 531"/>
              <a:gd name="T26" fmla="*/ 2147483646 w 531"/>
              <a:gd name="T27" fmla="*/ 2147483646 h 531"/>
              <a:gd name="T28" fmla="*/ 2147483646 w 531"/>
              <a:gd name="T29" fmla="*/ 2147483646 h 531"/>
              <a:gd name="T30" fmla="*/ 2147483646 w 531"/>
              <a:gd name="T31" fmla="*/ 2147483646 h 531"/>
              <a:gd name="T32" fmla="*/ 2147483646 w 531"/>
              <a:gd name="T33" fmla="*/ 2147483646 h 531"/>
              <a:gd name="T34" fmla="*/ 2147483646 w 531"/>
              <a:gd name="T35" fmla="*/ 2147483646 h 531"/>
              <a:gd name="T36" fmla="*/ 2147483646 w 531"/>
              <a:gd name="T37" fmla="*/ 2147483646 h 531"/>
              <a:gd name="T38" fmla="*/ 2147483646 w 531"/>
              <a:gd name="T39" fmla="*/ 2147483646 h 531"/>
              <a:gd name="T40" fmla="*/ 2147483646 w 531"/>
              <a:gd name="T41" fmla="*/ 2147483646 h 531"/>
              <a:gd name="T42" fmla="*/ 2147483646 w 531"/>
              <a:gd name="T43" fmla="*/ 2147483646 h 531"/>
              <a:gd name="T44" fmla="*/ 2147483646 w 531"/>
              <a:gd name="T45" fmla="*/ 2147483646 h 531"/>
              <a:gd name="T46" fmla="*/ 2147483646 w 531"/>
              <a:gd name="T47" fmla="*/ 0 h 531"/>
              <a:gd name="T48" fmla="*/ 2147483646 w 531"/>
              <a:gd name="T49" fmla="*/ 2147483646 h 531"/>
              <a:gd name="T50" fmla="*/ 2147483646 w 531"/>
              <a:gd name="T51" fmla="*/ 2147483646 h 531"/>
              <a:gd name="T52" fmla="*/ 0 w 531"/>
              <a:gd name="T53" fmla="*/ 2147483646 h 531"/>
              <a:gd name="T54" fmla="*/ 2147483646 w 531"/>
              <a:gd name="T55" fmla="*/ 2147483646 h 531"/>
              <a:gd name="T56" fmla="*/ 497111805 w 531"/>
              <a:gd name="T57" fmla="*/ 2147483646 h 531"/>
              <a:gd name="T58" fmla="*/ 2147483646 w 531"/>
              <a:gd name="T59" fmla="*/ 2147483646 h 531"/>
              <a:gd name="T60" fmla="*/ 2147483646 w 531"/>
              <a:gd name="T61" fmla="*/ 2147483646 h 531"/>
              <a:gd name="T62" fmla="*/ 2147483646 w 531"/>
              <a:gd name="T63" fmla="*/ 2147483646 h 531"/>
              <a:gd name="T64" fmla="*/ 2147483646 w 531"/>
              <a:gd name="T65" fmla="*/ 2147483646 h 531"/>
              <a:gd name="T66" fmla="*/ 2147483646 w 531"/>
              <a:gd name="T67" fmla="*/ 2147483646 h 531"/>
              <a:gd name="T68" fmla="*/ 2147483646 w 531"/>
              <a:gd name="T69" fmla="*/ 2147483646 h 531"/>
              <a:gd name="T70" fmla="*/ 2147483646 w 531"/>
              <a:gd name="T71" fmla="*/ 2147483646 h 531"/>
              <a:gd name="T72" fmla="*/ 2147483646 w 531"/>
              <a:gd name="T73" fmla="*/ 2147483646 h 5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31" h="531">
                <a:moveTo>
                  <a:pt x="497" y="531"/>
                </a:moveTo>
                <a:lnTo>
                  <a:pt x="497" y="512"/>
                </a:lnTo>
                <a:lnTo>
                  <a:pt x="531" y="512"/>
                </a:lnTo>
                <a:lnTo>
                  <a:pt x="529" y="473"/>
                </a:lnTo>
                <a:lnTo>
                  <a:pt x="528" y="434"/>
                </a:lnTo>
                <a:lnTo>
                  <a:pt x="526" y="398"/>
                </a:lnTo>
                <a:lnTo>
                  <a:pt x="523" y="361"/>
                </a:lnTo>
                <a:lnTo>
                  <a:pt x="522" y="325"/>
                </a:lnTo>
                <a:lnTo>
                  <a:pt x="520" y="288"/>
                </a:lnTo>
                <a:lnTo>
                  <a:pt x="516" y="252"/>
                </a:lnTo>
                <a:lnTo>
                  <a:pt x="514" y="216"/>
                </a:lnTo>
                <a:lnTo>
                  <a:pt x="512" y="179"/>
                </a:lnTo>
                <a:lnTo>
                  <a:pt x="509" y="142"/>
                </a:lnTo>
                <a:lnTo>
                  <a:pt x="508" y="114"/>
                </a:lnTo>
                <a:lnTo>
                  <a:pt x="506" y="84"/>
                </a:lnTo>
                <a:lnTo>
                  <a:pt x="512" y="59"/>
                </a:lnTo>
                <a:lnTo>
                  <a:pt x="512" y="53"/>
                </a:lnTo>
                <a:lnTo>
                  <a:pt x="494" y="45"/>
                </a:lnTo>
                <a:lnTo>
                  <a:pt x="443" y="32"/>
                </a:lnTo>
                <a:lnTo>
                  <a:pt x="436" y="19"/>
                </a:lnTo>
                <a:lnTo>
                  <a:pt x="427" y="14"/>
                </a:lnTo>
                <a:lnTo>
                  <a:pt x="393" y="9"/>
                </a:lnTo>
                <a:lnTo>
                  <a:pt x="368" y="24"/>
                </a:lnTo>
                <a:lnTo>
                  <a:pt x="344" y="39"/>
                </a:lnTo>
                <a:lnTo>
                  <a:pt x="342" y="43"/>
                </a:lnTo>
                <a:lnTo>
                  <a:pt x="341" y="58"/>
                </a:lnTo>
                <a:lnTo>
                  <a:pt x="342" y="64"/>
                </a:lnTo>
                <a:lnTo>
                  <a:pt x="348" y="71"/>
                </a:lnTo>
                <a:lnTo>
                  <a:pt x="346" y="91"/>
                </a:lnTo>
                <a:lnTo>
                  <a:pt x="342" y="100"/>
                </a:lnTo>
                <a:lnTo>
                  <a:pt x="329" y="108"/>
                </a:lnTo>
                <a:lnTo>
                  <a:pt x="314" y="113"/>
                </a:lnTo>
                <a:lnTo>
                  <a:pt x="276" y="95"/>
                </a:lnTo>
                <a:lnTo>
                  <a:pt x="238" y="76"/>
                </a:lnTo>
                <a:lnTo>
                  <a:pt x="200" y="65"/>
                </a:lnTo>
                <a:lnTo>
                  <a:pt x="185" y="30"/>
                </a:lnTo>
                <a:lnTo>
                  <a:pt x="169" y="28"/>
                </a:lnTo>
                <a:lnTo>
                  <a:pt x="161" y="24"/>
                </a:lnTo>
                <a:lnTo>
                  <a:pt x="154" y="19"/>
                </a:lnTo>
                <a:lnTo>
                  <a:pt x="148" y="21"/>
                </a:lnTo>
                <a:lnTo>
                  <a:pt x="139" y="21"/>
                </a:lnTo>
                <a:lnTo>
                  <a:pt x="131" y="18"/>
                </a:lnTo>
                <a:lnTo>
                  <a:pt x="128" y="11"/>
                </a:lnTo>
                <a:lnTo>
                  <a:pt x="121" y="9"/>
                </a:lnTo>
                <a:lnTo>
                  <a:pt x="112" y="13"/>
                </a:lnTo>
                <a:lnTo>
                  <a:pt x="102" y="13"/>
                </a:lnTo>
                <a:lnTo>
                  <a:pt x="87" y="8"/>
                </a:lnTo>
                <a:lnTo>
                  <a:pt x="64" y="0"/>
                </a:lnTo>
                <a:lnTo>
                  <a:pt x="62" y="31"/>
                </a:lnTo>
                <a:lnTo>
                  <a:pt x="41" y="50"/>
                </a:lnTo>
                <a:lnTo>
                  <a:pt x="20" y="69"/>
                </a:lnTo>
                <a:lnTo>
                  <a:pt x="20" y="101"/>
                </a:lnTo>
                <a:lnTo>
                  <a:pt x="2" y="114"/>
                </a:lnTo>
                <a:lnTo>
                  <a:pt x="0" y="124"/>
                </a:lnTo>
                <a:lnTo>
                  <a:pt x="14" y="169"/>
                </a:lnTo>
                <a:lnTo>
                  <a:pt x="15" y="214"/>
                </a:lnTo>
                <a:lnTo>
                  <a:pt x="16" y="258"/>
                </a:lnTo>
                <a:lnTo>
                  <a:pt x="1" y="273"/>
                </a:lnTo>
                <a:lnTo>
                  <a:pt x="22" y="306"/>
                </a:lnTo>
                <a:lnTo>
                  <a:pt x="36" y="338"/>
                </a:lnTo>
                <a:lnTo>
                  <a:pt x="74" y="345"/>
                </a:lnTo>
                <a:lnTo>
                  <a:pt x="90" y="376"/>
                </a:lnTo>
                <a:lnTo>
                  <a:pt x="137" y="386"/>
                </a:lnTo>
                <a:lnTo>
                  <a:pt x="166" y="410"/>
                </a:lnTo>
                <a:lnTo>
                  <a:pt x="189" y="396"/>
                </a:lnTo>
                <a:lnTo>
                  <a:pt x="224" y="376"/>
                </a:lnTo>
                <a:lnTo>
                  <a:pt x="258" y="396"/>
                </a:lnTo>
                <a:lnTo>
                  <a:pt x="292" y="415"/>
                </a:lnTo>
                <a:lnTo>
                  <a:pt x="327" y="434"/>
                </a:lnTo>
                <a:lnTo>
                  <a:pt x="360" y="454"/>
                </a:lnTo>
                <a:lnTo>
                  <a:pt x="394" y="473"/>
                </a:lnTo>
                <a:lnTo>
                  <a:pt x="429" y="493"/>
                </a:lnTo>
                <a:lnTo>
                  <a:pt x="463" y="512"/>
                </a:lnTo>
                <a:lnTo>
                  <a:pt x="497" y="531"/>
                </a:lnTo>
                <a:close/>
              </a:path>
            </a:pathLst>
          </a:custGeom>
          <a:solidFill>
            <a:schemeClr val="bg1"/>
          </a:solidFill>
          <a:ln w="3175" cmpd="sng">
            <a:solidFill>
              <a:schemeClr val="bg2"/>
            </a:solidFill>
            <a:prstDash val="solid"/>
            <a:round/>
            <a:headEnd/>
            <a:tailEnd/>
          </a:ln>
        </p:spPr>
        <p:txBody>
          <a:bodyPr/>
          <a:lstStyle/>
          <a:p>
            <a:endParaRPr lang="en-US"/>
          </a:p>
        </p:txBody>
      </p:sp>
      <p:sp>
        <p:nvSpPr>
          <p:cNvPr id="34404" name="Freeform 612"/>
          <p:cNvSpPr>
            <a:spLocks/>
          </p:cNvSpPr>
          <p:nvPr/>
        </p:nvSpPr>
        <p:spPr bwMode="auto">
          <a:xfrm>
            <a:off x="3724275" y="2928938"/>
            <a:ext cx="328613" cy="387350"/>
          </a:xfrm>
          <a:custGeom>
            <a:avLst/>
            <a:gdLst>
              <a:gd name="T0" fmla="*/ 2147483646 w 415"/>
              <a:gd name="T1" fmla="*/ 2147483646 h 488"/>
              <a:gd name="T2" fmla="*/ 2147483646 w 415"/>
              <a:gd name="T3" fmla="*/ 2147483646 h 488"/>
              <a:gd name="T4" fmla="*/ 2147483646 w 415"/>
              <a:gd name="T5" fmla="*/ 2147483646 h 488"/>
              <a:gd name="T6" fmla="*/ 2147483646 w 415"/>
              <a:gd name="T7" fmla="*/ 2147483646 h 488"/>
              <a:gd name="T8" fmla="*/ 2147483646 w 415"/>
              <a:gd name="T9" fmla="*/ 2147483646 h 488"/>
              <a:gd name="T10" fmla="*/ 2147483646 w 415"/>
              <a:gd name="T11" fmla="*/ 2147483646 h 488"/>
              <a:gd name="T12" fmla="*/ 1489771391 w 415"/>
              <a:gd name="T13" fmla="*/ 2147483646 h 488"/>
              <a:gd name="T14" fmla="*/ 0 w 415"/>
              <a:gd name="T15" fmla="*/ 2147483646 h 488"/>
              <a:gd name="T16" fmla="*/ 2147483646 w 415"/>
              <a:gd name="T17" fmla="*/ 2147483646 h 488"/>
              <a:gd name="T18" fmla="*/ 2147483646 w 415"/>
              <a:gd name="T19" fmla="*/ 2147483646 h 488"/>
              <a:gd name="T20" fmla="*/ 2147483646 w 415"/>
              <a:gd name="T21" fmla="*/ 2147483646 h 488"/>
              <a:gd name="T22" fmla="*/ 2147483646 w 415"/>
              <a:gd name="T23" fmla="*/ 2147483646 h 488"/>
              <a:gd name="T24" fmla="*/ 2147483646 w 415"/>
              <a:gd name="T25" fmla="*/ 2147483646 h 488"/>
              <a:gd name="T26" fmla="*/ 2147483646 w 415"/>
              <a:gd name="T27" fmla="*/ 2147483646 h 488"/>
              <a:gd name="T28" fmla="*/ 2147483646 w 415"/>
              <a:gd name="T29" fmla="*/ 2147483646 h 488"/>
              <a:gd name="T30" fmla="*/ 2147483646 w 415"/>
              <a:gd name="T31" fmla="*/ 2147483646 h 488"/>
              <a:gd name="T32" fmla="*/ 2147483646 w 415"/>
              <a:gd name="T33" fmla="*/ 2147483646 h 488"/>
              <a:gd name="T34" fmla="*/ 2147483646 w 415"/>
              <a:gd name="T35" fmla="*/ 2147483646 h 488"/>
              <a:gd name="T36" fmla="*/ 2147483646 w 415"/>
              <a:gd name="T37" fmla="*/ 2147483646 h 488"/>
              <a:gd name="T38" fmla="*/ 2147483646 w 415"/>
              <a:gd name="T39" fmla="*/ 2147483646 h 488"/>
              <a:gd name="T40" fmla="*/ 2147483646 w 415"/>
              <a:gd name="T41" fmla="*/ 2147483646 h 488"/>
              <a:gd name="T42" fmla="*/ 2147483646 w 415"/>
              <a:gd name="T43" fmla="*/ 2147483646 h 488"/>
              <a:gd name="T44" fmla="*/ 2147483646 w 415"/>
              <a:gd name="T45" fmla="*/ 0 h 488"/>
              <a:gd name="T46" fmla="*/ 2147483646 w 415"/>
              <a:gd name="T47" fmla="*/ 2147483646 h 488"/>
              <a:gd name="T48" fmla="*/ 2147483646 w 415"/>
              <a:gd name="T49" fmla="*/ 2147483646 h 488"/>
              <a:gd name="T50" fmla="*/ 2147483646 w 415"/>
              <a:gd name="T51" fmla="*/ 2147483646 h 488"/>
              <a:gd name="T52" fmla="*/ 2147483646 w 415"/>
              <a:gd name="T53" fmla="*/ 2147483646 h 488"/>
              <a:gd name="T54" fmla="*/ 2147483646 w 415"/>
              <a:gd name="T55" fmla="*/ 2147483646 h 488"/>
              <a:gd name="T56" fmla="*/ 2147483646 w 415"/>
              <a:gd name="T57" fmla="*/ 2147483646 h 488"/>
              <a:gd name="T58" fmla="*/ 2147483646 w 415"/>
              <a:gd name="T59" fmla="*/ 2147483646 h 488"/>
              <a:gd name="T60" fmla="*/ 2147483646 w 415"/>
              <a:gd name="T61" fmla="*/ 2147483646 h 488"/>
              <a:gd name="T62" fmla="*/ 2147483646 w 415"/>
              <a:gd name="T63" fmla="*/ 2147483646 h 488"/>
              <a:gd name="T64" fmla="*/ 2147483646 w 415"/>
              <a:gd name="T65" fmla="*/ 2147483646 h 488"/>
              <a:gd name="T66" fmla="*/ 2147483646 w 415"/>
              <a:gd name="T67" fmla="*/ 2147483646 h 488"/>
              <a:gd name="T68" fmla="*/ 2147483646 w 415"/>
              <a:gd name="T69" fmla="*/ 2147483646 h 488"/>
              <a:gd name="T70" fmla="*/ 2147483646 w 415"/>
              <a:gd name="T71" fmla="*/ 2147483646 h 488"/>
              <a:gd name="T72" fmla="*/ 2147483646 w 415"/>
              <a:gd name="T73" fmla="*/ 2147483646 h 488"/>
              <a:gd name="T74" fmla="*/ 2147483646 w 415"/>
              <a:gd name="T75" fmla="*/ 2147483646 h 488"/>
              <a:gd name="T76" fmla="*/ 2147483646 w 415"/>
              <a:gd name="T77" fmla="*/ 2147483646 h 488"/>
              <a:gd name="T78" fmla="*/ 2147483646 w 415"/>
              <a:gd name="T79" fmla="*/ 2147483646 h 488"/>
              <a:gd name="T80" fmla="*/ 2147483646 w 415"/>
              <a:gd name="T81" fmla="*/ 2147483646 h 488"/>
              <a:gd name="T82" fmla="*/ 2147483646 w 415"/>
              <a:gd name="T83" fmla="*/ 2147483646 h 488"/>
              <a:gd name="T84" fmla="*/ 2147483646 w 415"/>
              <a:gd name="T85" fmla="*/ 2147483646 h 488"/>
              <a:gd name="T86" fmla="*/ 2147483646 w 415"/>
              <a:gd name="T87" fmla="*/ 2147483646 h 488"/>
              <a:gd name="T88" fmla="*/ 2147483646 w 415"/>
              <a:gd name="T89" fmla="*/ 2147483646 h 488"/>
              <a:gd name="T90" fmla="*/ 2147483646 w 415"/>
              <a:gd name="T91" fmla="*/ 2147483646 h 488"/>
              <a:gd name="T92" fmla="*/ 2147483646 w 415"/>
              <a:gd name="T93" fmla="*/ 2147483646 h 488"/>
              <a:gd name="T94" fmla="*/ 2147483646 w 415"/>
              <a:gd name="T95" fmla="*/ 2147483646 h 488"/>
              <a:gd name="T96" fmla="*/ 2147483646 w 415"/>
              <a:gd name="T97" fmla="*/ 2147483646 h 488"/>
              <a:gd name="T98" fmla="*/ 2147483646 w 415"/>
              <a:gd name="T99" fmla="*/ 2147483646 h 488"/>
              <a:gd name="T100" fmla="*/ 2147483646 w 415"/>
              <a:gd name="T101" fmla="*/ 2147483646 h 488"/>
              <a:gd name="T102" fmla="*/ 2147483646 w 415"/>
              <a:gd name="T103" fmla="*/ 2147483646 h 488"/>
              <a:gd name="T104" fmla="*/ 2147483646 w 415"/>
              <a:gd name="T105" fmla="*/ 2147483646 h 488"/>
              <a:gd name="T106" fmla="*/ 2147483646 w 415"/>
              <a:gd name="T107" fmla="*/ 2147483646 h 4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5" h="488">
                <a:moveTo>
                  <a:pt x="22" y="420"/>
                </a:moveTo>
                <a:lnTo>
                  <a:pt x="13" y="437"/>
                </a:lnTo>
                <a:lnTo>
                  <a:pt x="23" y="391"/>
                </a:lnTo>
                <a:lnTo>
                  <a:pt x="32" y="345"/>
                </a:lnTo>
                <a:lnTo>
                  <a:pt x="22" y="307"/>
                </a:lnTo>
                <a:lnTo>
                  <a:pt x="24" y="266"/>
                </a:lnTo>
                <a:lnTo>
                  <a:pt x="3" y="244"/>
                </a:lnTo>
                <a:lnTo>
                  <a:pt x="0" y="253"/>
                </a:lnTo>
                <a:lnTo>
                  <a:pt x="5" y="231"/>
                </a:lnTo>
                <a:lnTo>
                  <a:pt x="38" y="231"/>
                </a:lnTo>
                <a:lnTo>
                  <a:pt x="71" y="231"/>
                </a:lnTo>
                <a:lnTo>
                  <a:pt x="105" y="231"/>
                </a:lnTo>
                <a:lnTo>
                  <a:pt x="138" y="231"/>
                </a:lnTo>
                <a:lnTo>
                  <a:pt x="138" y="199"/>
                </a:lnTo>
                <a:lnTo>
                  <a:pt x="139" y="166"/>
                </a:lnTo>
                <a:lnTo>
                  <a:pt x="173" y="149"/>
                </a:lnTo>
                <a:lnTo>
                  <a:pt x="173" y="99"/>
                </a:lnTo>
                <a:lnTo>
                  <a:pt x="174" y="49"/>
                </a:lnTo>
                <a:lnTo>
                  <a:pt x="203" y="49"/>
                </a:lnTo>
                <a:lnTo>
                  <a:pt x="230" y="49"/>
                </a:lnTo>
                <a:lnTo>
                  <a:pt x="259" y="49"/>
                </a:lnTo>
                <a:lnTo>
                  <a:pt x="286" y="49"/>
                </a:lnTo>
                <a:lnTo>
                  <a:pt x="287" y="0"/>
                </a:lnTo>
                <a:lnTo>
                  <a:pt x="319" y="22"/>
                </a:lnTo>
                <a:lnTo>
                  <a:pt x="351" y="45"/>
                </a:lnTo>
                <a:lnTo>
                  <a:pt x="383" y="66"/>
                </a:lnTo>
                <a:lnTo>
                  <a:pt x="415" y="89"/>
                </a:lnTo>
                <a:lnTo>
                  <a:pt x="384" y="89"/>
                </a:lnTo>
                <a:lnTo>
                  <a:pt x="355" y="89"/>
                </a:lnTo>
                <a:lnTo>
                  <a:pt x="358" y="130"/>
                </a:lnTo>
                <a:lnTo>
                  <a:pt x="363" y="172"/>
                </a:lnTo>
                <a:lnTo>
                  <a:pt x="366" y="213"/>
                </a:lnTo>
                <a:lnTo>
                  <a:pt x="370" y="253"/>
                </a:lnTo>
                <a:lnTo>
                  <a:pt x="374" y="295"/>
                </a:lnTo>
                <a:lnTo>
                  <a:pt x="377" y="336"/>
                </a:lnTo>
                <a:lnTo>
                  <a:pt x="381" y="378"/>
                </a:lnTo>
                <a:lnTo>
                  <a:pt x="385" y="419"/>
                </a:lnTo>
                <a:lnTo>
                  <a:pt x="394" y="425"/>
                </a:lnTo>
                <a:lnTo>
                  <a:pt x="388" y="458"/>
                </a:lnTo>
                <a:lnTo>
                  <a:pt x="356" y="458"/>
                </a:lnTo>
                <a:lnTo>
                  <a:pt x="323" y="458"/>
                </a:lnTo>
                <a:lnTo>
                  <a:pt x="291" y="458"/>
                </a:lnTo>
                <a:lnTo>
                  <a:pt x="257" y="458"/>
                </a:lnTo>
                <a:lnTo>
                  <a:pt x="254" y="454"/>
                </a:lnTo>
                <a:lnTo>
                  <a:pt x="206" y="467"/>
                </a:lnTo>
                <a:lnTo>
                  <a:pt x="201" y="468"/>
                </a:lnTo>
                <a:lnTo>
                  <a:pt x="180" y="456"/>
                </a:lnTo>
                <a:lnTo>
                  <a:pt x="165" y="488"/>
                </a:lnTo>
                <a:lnTo>
                  <a:pt x="158" y="487"/>
                </a:lnTo>
                <a:lnTo>
                  <a:pt x="133" y="460"/>
                </a:lnTo>
                <a:lnTo>
                  <a:pt x="108" y="432"/>
                </a:lnTo>
                <a:lnTo>
                  <a:pt x="76" y="413"/>
                </a:lnTo>
                <a:lnTo>
                  <a:pt x="49" y="417"/>
                </a:lnTo>
                <a:lnTo>
                  <a:pt x="22" y="420"/>
                </a:lnTo>
                <a:close/>
              </a:path>
            </a:pathLst>
          </a:custGeom>
          <a:noFill/>
          <a:ln w="3175" cmpd="sng">
            <a:solidFill>
              <a:schemeClr val="bg2"/>
            </a:solidFill>
            <a:prstDash val="solid"/>
            <a:round/>
            <a:headEnd/>
            <a:tailEnd/>
          </a:ln>
        </p:spPr>
        <p:txBody>
          <a:bodyPr/>
          <a:lstStyle/>
          <a:p>
            <a:endParaRPr lang="en-US"/>
          </a:p>
        </p:txBody>
      </p:sp>
      <p:sp>
        <p:nvSpPr>
          <p:cNvPr id="34405" name="Freeform 613"/>
          <p:cNvSpPr>
            <a:spLocks/>
          </p:cNvSpPr>
          <p:nvPr/>
        </p:nvSpPr>
        <p:spPr bwMode="auto">
          <a:xfrm>
            <a:off x="3724275" y="2917825"/>
            <a:ext cx="227013" cy="212725"/>
          </a:xfrm>
          <a:custGeom>
            <a:avLst/>
            <a:gdLst>
              <a:gd name="T0" fmla="*/ 2147483646 w 287"/>
              <a:gd name="T1" fmla="*/ 2147483646 h 268"/>
              <a:gd name="T2" fmla="*/ 0 w 287"/>
              <a:gd name="T3" fmla="*/ 2147483646 h 268"/>
              <a:gd name="T4" fmla="*/ 0 w 287"/>
              <a:gd name="T5" fmla="*/ 2147483646 h 268"/>
              <a:gd name="T6" fmla="*/ 494896250 w 287"/>
              <a:gd name="T7" fmla="*/ 2147483646 h 268"/>
              <a:gd name="T8" fmla="*/ 2147483646 w 287"/>
              <a:gd name="T9" fmla="*/ 2147483646 h 268"/>
              <a:gd name="T10" fmla="*/ 2147483646 w 287"/>
              <a:gd name="T11" fmla="*/ 2147483646 h 268"/>
              <a:gd name="T12" fmla="*/ 2147483646 w 287"/>
              <a:gd name="T13" fmla="*/ 2147483646 h 268"/>
              <a:gd name="T14" fmla="*/ 2147483646 w 287"/>
              <a:gd name="T15" fmla="*/ 2147483646 h 268"/>
              <a:gd name="T16" fmla="*/ 2147483646 w 287"/>
              <a:gd name="T17" fmla="*/ 2147483646 h 268"/>
              <a:gd name="T18" fmla="*/ 2147483646 w 287"/>
              <a:gd name="T19" fmla="*/ 2147483646 h 268"/>
              <a:gd name="T20" fmla="*/ 2147483646 w 287"/>
              <a:gd name="T21" fmla="*/ 2147483646 h 268"/>
              <a:gd name="T22" fmla="*/ 2147483646 w 287"/>
              <a:gd name="T23" fmla="*/ 0 h 268"/>
              <a:gd name="T24" fmla="*/ 2147483646 w 287"/>
              <a:gd name="T25" fmla="*/ 0 h 268"/>
              <a:gd name="T26" fmla="*/ 2147483646 w 287"/>
              <a:gd name="T27" fmla="*/ 0 h 268"/>
              <a:gd name="T28" fmla="*/ 2147483646 w 287"/>
              <a:gd name="T29" fmla="*/ 0 h 268"/>
              <a:gd name="T30" fmla="*/ 2147483646 w 287"/>
              <a:gd name="T31" fmla="*/ 0 h 268"/>
              <a:gd name="T32" fmla="*/ 2147483646 w 287"/>
              <a:gd name="T33" fmla="*/ 2147483646 h 268"/>
              <a:gd name="T34" fmla="*/ 2147483646 w 287"/>
              <a:gd name="T35" fmla="*/ 2147483646 h 268"/>
              <a:gd name="T36" fmla="*/ 2147483646 w 287"/>
              <a:gd name="T37" fmla="*/ 2147483646 h 268"/>
              <a:gd name="T38" fmla="*/ 2147483646 w 287"/>
              <a:gd name="T39" fmla="*/ 2147483646 h 268"/>
              <a:gd name="T40" fmla="*/ 2147483646 w 287"/>
              <a:gd name="T41" fmla="*/ 2147483646 h 268"/>
              <a:gd name="T42" fmla="*/ 2147483646 w 287"/>
              <a:gd name="T43" fmla="*/ 2147483646 h 268"/>
              <a:gd name="T44" fmla="*/ 2147483646 w 287"/>
              <a:gd name="T45" fmla="*/ 2147483646 h 268"/>
              <a:gd name="T46" fmla="*/ 2147483646 w 287"/>
              <a:gd name="T47" fmla="*/ 2147483646 h 268"/>
              <a:gd name="T48" fmla="*/ 2147483646 w 287"/>
              <a:gd name="T49" fmla="*/ 2147483646 h 268"/>
              <a:gd name="T50" fmla="*/ 2147483646 w 287"/>
              <a:gd name="T51" fmla="*/ 2147483646 h 268"/>
              <a:gd name="T52" fmla="*/ 2147483646 w 287"/>
              <a:gd name="T53" fmla="*/ 2147483646 h 268"/>
              <a:gd name="T54" fmla="*/ 2147483646 w 287"/>
              <a:gd name="T55" fmla="*/ 2147483646 h 268"/>
              <a:gd name="T56" fmla="*/ 2147483646 w 287"/>
              <a:gd name="T57" fmla="*/ 2147483646 h 268"/>
              <a:gd name="T58" fmla="*/ 2147483646 w 287"/>
              <a:gd name="T59" fmla="*/ 2147483646 h 268"/>
              <a:gd name="T60" fmla="*/ 2147483646 w 287"/>
              <a:gd name="T61" fmla="*/ 2147483646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7" h="268">
                <a:moveTo>
                  <a:pt x="5" y="246"/>
                </a:moveTo>
                <a:lnTo>
                  <a:pt x="0" y="268"/>
                </a:lnTo>
                <a:lnTo>
                  <a:pt x="0" y="261"/>
                </a:lnTo>
                <a:lnTo>
                  <a:pt x="1" y="246"/>
                </a:lnTo>
                <a:lnTo>
                  <a:pt x="24" y="198"/>
                </a:lnTo>
                <a:lnTo>
                  <a:pt x="46" y="151"/>
                </a:lnTo>
                <a:lnTo>
                  <a:pt x="41" y="155"/>
                </a:lnTo>
                <a:lnTo>
                  <a:pt x="67" y="124"/>
                </a:lnTo>
                <a:lnTo>
                  <a:pt x="80" y="94"/>
                </a:lnTo>
                <a:lnTo>
                  <a:pt x="93" y="64"/>
                </a:lnTo>
                <a:lnTo>
                  <a:pt x="119" y="40"/>
                </a:lnTo>
                <a:lnTo>
                  <a:pt x="138" y="0"/>
                </a:lnTo>
                <a:lnTo>
                  <a:pt x="174" y="0"/>
                </a:lnTo>
                <a:lnTo>
                  <a:pt x="212" y="0"/>
                </a:lnTo>
                <a:lnTo>
                  <a:pt x="250" y="0"/>
                </a:lnTo>
                <a:lnTo>
                  <a:pt x="287" y="0"/>
                </a:lnTo>
                <a:lnTo>
                  <a:pt x="287" y="15"/>
                </a:lnTo>
                <a:lnTo>
                  <a:pt x="286" y="64"/>
                </a:lnTo>
                <a:lnTo>
                  <a:pt x="259" y="64"/>
                </a:lnTo>
                <a:lnTo>
                  <a:pt x="230" y="64"/>
                </a:lnTo>
                <a:lnTo>
                  <a:pt x="203" y="64"/>
                </a:lnTo>
                <a:lnTo>
                  <a:pt x="174" y="64"/>
                </a:lnTo>
                <a:lnTo>
                  <a:pt x="173" y="114"/>
                </a:lnTo>
                <a:lnTo>
                  <a:pt x="173" y="164"/>
                </a:lnTo>
                <a:lnTo>
                  <a:pt x="139" y="181"/>
                </a:lnTo>
                <a:lnTo>
                  <a:pt x="138" y="214"/>
                </a:lnTo>
                <a:lnTo>
                  <a:pt x="138" y="246"/>
                </a:lnTo>
                <a:lnTo>
                  <a:pt x="105" y="246"/>
                </a:lnTo>
                <a:lnTo>
                  <a:pt x="71" y="246"/>
                </a:lnTo>
                <a:lnTo>
                  <a:pt x="38" y="246"/>
                </a:lnTo>
                <a:lnTo>
                  <a:pt x="5" y="246"/>
                </a:lnTo>
                <a:close/>
              </a:path>
            </a:pathLst>
          </a:custGeom>
          <a:noFill/>
          <a:ln w="3175" cmpd="sng">
            <a:solidFill>
              <a:schemeClr val="bg2"/>
            </a:solidFill>
            <a:prstDash val="solid"/>
            <a:round/>
            <a:headEnd/>
            <a:tailEnd/>
          </a:ln>
        </p:spPr>
        <p:txBody>
          <a:bodyPr/>
          <a:lstStyle/>
          <a:p>
            <a:endParaRPr lang="en-US"/>
          </a:p>
        </p:txBody>
      </p:sp>
      <p:sp>
        <p:nvSpPr>
          <p:cNvPr id="34406" name="Freeform 614"/>
          <p:cNvSpPr>
            <a:spLocks/>
          </p:cNvSpPr>
          <p:nvPr/>
        </p:nvSpPr>
        <p:spPr bwMode="auto">
          <a:xfrm>
            <a:off x="1120775" y="1622425"/>
            <a:ext cx="1774825" cy="817563"/>
          </a:xfrm>
          <a:custGeom>
            <a:avLst/>
            <a:gdLst>
              <a:gd name="T0" fmla="*/ 2147483646 w 2235"/>
              <a:gd name="T1" fmla="*/ 2147483646 h 1029"/>
              <a:gd name="T2" fmla="*/ 2147483646 w 2235"/>
              <a:gd name="T3" fmla="*/ 2147483646 h 1029"/>
              <a:gd name="T4" fmla="*/ 2147483646 w 2235"/>
              <a:gd name="T5" fmla="*/ 2147483646 h 1029"/>
              <a:gd name="T6" fmla="*/ 2147483646 w 2235"/>
              <a:gd name="T7" fmla="*/ 2147483646 h 1029"/>
              <a:gd name="T8" fmla="*/ 2147483646 w 2235"/>
              <a:gd name="T9" fmla="*/ 2147483646 h 1029"/>
              <a:gd name="T10" fmla="*/ 2147483646 w 2235"/>
              <a:gd name="T11" fmla="*/ 2147483646 h 1029"/>
              <a:gd name="T12" fmla="*/ 2147483646 w 2235"/>
              <a:gd name="T13" fmla="*/ 2147483646 h 1029"/>
              <a:gd name="T14" fmla="*/ 2147483646 w 2235"/>
              <a:gd name="T15" fmla="*/ 2147483646 h 1029"/>
              <a:gd name="T16" fmla="*/ 2147483646 w 2235"/>
              <a:gd name="T17" fmla="*/ 2147483646 h 1029"/>
              <a:gd name="T18" fmla="*/ 2147483646 w 2235"/>
              <a:gd name="T19" fmla="*/ 2147483646 h 1029"/>
              <a:gd name="T20" fmla="*/ 2147483646 w 2235"/>
              <a:gd name="T21" fmla="*/ 2147483646 h 1029"/>
              <a:gd name="T22" fmla="*/ 2147483646 w 2235"/>
              <a:gd name="T23" fmla="*/ 2147483646 h 1029"/>
              <a:gd name="T24" fmla="*/ 2147483646 w 2235"/>
              <a:gd name="T25" fmla="*/ 2147483646 h 1029"/>
              <a:gd name="T26" fmla="*/ 2147483646 w 2235"/>
              <a:gd name="T27" fmla="*/ 2147483646 h 1029"/>
              <a:gd name="T28" fmla="*/ 2147483646 w 2235"/>
              <a:gd name="T29" fmla="*/ 2147483646 h 1029"/>
              <a:gd name="T30" fmla="*/ 2147483646 w 2235"/>
              <a:gd name="T31" fmla="*/ 2147483646 h 1029"/>
              <a:gd name="T32" fmla="*/ 2147483646 w 2235"/>
              <a:gd name="T33" fmla="*/ 2147483646 h 1029"/>
              <a:gd name="T34" fmla="*/ 2147483646 w 2235"/>
              <a:gd name="T35" fmla="*/ 2147483646 h 1029"/>
              <a:gd name="T36" fmla="*/ 2147483646 w 2235"/>
              <a:gd name="T37" fmla="*/ 2147483646 h 1029"/>
              <a:gd name="T38" fmla="*/ 2147483646 w 2235"/>
              <a:gd name="T39" fmla="*/ 2147483646 h 1029"/>
              <a:gd name="T40" fmla="*/ 2147483646 w 2235"/>
              <a:gd name="T41" fmla="*/ 2147483646 h 1029"/>
              <a:gd name="T42" fmla="*/ 2147483646 w 2235"/>
              <a:gd name="T43" fmla="*/ 2147483646 h 1029"/>
              <a:gd name="T44" fmla="*/ 2147483646 w 2235"/>
              <a:gd name="T45" fmla="*/ 2147483646 h 1029"/>
              <a:gd name="T46" fmla="*/ 2147483646 w 2235"/>
              <a:gd name="T47" fmla="*/ 2147483646 h 1029"/>
              <a:gd name="T48" fmla="*/ 2147483646 w 2235"/>
              <a:gd name="T49" fmla="*/ 2147483646 h 1029"/>
              <a:gd name="T50" fmla="*/ 2147483646 w 2235"/>
              <a:gd name="T51" fmla="*/ 2147483646 h 1029"/>
              <a:gd name="T52" fmla="*/ 2147483646 w 2235"/>
              <a:gd name="T53" fmla="*/ 2147483646 h 1029"/>
              <a:gd name="T54" fmla="*/ 2147483646 w 2235"/>
              <a:gd name="T55" fmla="*/ 2147483646 h 1029"/>
              <a:gd name="T56" fmla="*/ 2147483646 w 2235"/>
              <a:gd name="T57" fmla="*/ 2147483646 h 1029"/>
              <a:gd name="T58" fmla="*/ 2147483646 w 2235"/>
              <a:gd name="T59" fmla="*/ 2147483646 h 1029"/>
              <a:gd name="T60" fmla="*/ 2147483646 w 2235"/>
              <a:gd name="T61" fmla="*/ 2147483646 h 1029"/>
              <a:gd name="T62" fmla="*/ 2147483646 w 2235"/>
              <a:gd name="T63" fmla="*/ 2147483646 h 1029"/>
              <a:gd name="T64" fmla="*/ 2147483646 w 2235"/>
              <a:gd name="T65" fmla="*/ 2147483646 h 1029"/>
              <a:gd name="T66" fmla="*/ 2147483646 w 2235"/>
              <a:gd name="T67" fmla="*/ 2147483646 h 1029"/>
              <a:gd name="T68" fmla="*/ 2147483646 w 2235"/>
              <a:gd name="T69" fmla="*/ 2147483646 h 1029"/>
              <a:gd name="T70" fmla="*/ 2147483646 w 2235"/>
              <a:gd name="T71" fmla="*/ 2147483646 h 1029"/>
              <a:gd name="T72" fmla="*/ 2147483646 w 2235"/>
              <a:gd name="T73" fmla="*/ 2147483646 h 1029"/>
              <a:gd name="T74" fmla="*/ 2147483646 w 2235"/>
              <a:gd name="T75" fmla="*/ 2147483646 h 1029"/>
              <a:gd name="T76" fmla="*/ 2147483646 w 2235"/>
              <a:gd name="T77" fmla="*/ 2147483646 h 1029"/>
              <a:gd name="T78" fmla="*/ 2147483646 w 2235"/>
              <a:gd name="T79" fmla="*/ 2147483646 h 1029"/>
              <a:gd name="T80" fmla="*/ 2147483646 w 2235"/>
              <a:gd name="T81" fmla="*/ 2147483646 h 1029"/>
              <a:gd name="T82" fmla="*/ 2147483646 w 2235"/>
              <a:gd name="T83" fmla="*/ 2147483646 h 1029"/>
              <a:gd name="T84" fmla="*/ 2147483646 w 2235"/>
              <a:gd name="T85" fmla="*/ 2147483646 h 1029"/>
              <a:gd name="T86" fmla="*/ 2147483646 w 2235"/>
              <a:gd name="T87" fmla="*/ 2147483646 h 1029"/>
              <a:gd name="T88" fmla="*/ 2147483646 w 2235"/>
              <a:gd name="T89" fmla="*/ 2147483646 h 1029"/>
              <a:gd name="T90" fmla="*/ 2147483646 w 2235"/>
              <a:gd name="T91" fmla="*/ 2147483646 h 1029"/>
              <a:gd name="T92" fmla="*/ 2147483646 w 2235"/>
              <a:gd name="T93" fmla="*/ 2147483646 h 1029"/>
              <a:gd name="T94" fmla="*/ 2147483646 w 2235"/>
              <a:gd name="T95" fmla="*/ 2147483646 h 1029"/>
              <a:gd name="T96" fmla="*/ 2147483646 w 2235"/>
              <a:gd name="T97" fmla="*/ 2147483646 h 1029"/>
              <a:gd name="T98" fmla="*/ 2147483646 w 2235"/>
              <a:gd name="T99" fmla="*/ 2147483646 h 1029"/>
              <a:gd name="T100" fmla="*/ 2147483646 w 2235"/>
              <a:gd name="T101" fmla="*/ 2147483646 h 1029"/>
              <a:gd name="T102" fmla="*/ 2147483646 w 2235"/>
              <a:gd name="T103" fmla="*/ 2147483646 h 1029"/>
              <a:gd name="T104" fmla="*/ 2147483646 w 2235"/>
              <a:gd name="T105" fmla="*/ 2147483646 h 1029"/>
              <a:gd name="T106" fmla="*/ 2147483646 w 2235"/>
              <a:gd name="T107" fmla="*/ 2147483646 h 1029"/>
              <a:gd name="T108" fmla="*/ 2147483646 w 2235"/>
              <a:gd name="T109" fmla="*/ 2147483646 h 1029"/>
              <a:gd name="T110" fmla="*/ 2147483646 w 2235"/>
              <a:gd name="T111" fmla="*/ 2147483646 h 1029"/>
              <a:gd name="T112" fmla="*/ 2147483646 w 2235"/>
              <a:gd name="T113" fmla="*/ 2147483646 h 1029"/>
              <a:gd name="T114" fmla="*/ 2147483646 w 2235"/>
              <a:gd name="T115" fmla="*/ 2147483646 h 1029"/>
              <a:gd name="T116" fmla="*/ 2147483646 w 2235"/>
              <a:gd name="T117" fmla="*/ 2147483646 h 10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35" h="1029">
                <a:moveTo>
                  <a:pt x="149" y="762"/>
                </a:moveTo>
                <a:lnTo>
                  <a:pt x="146" y="758"/>
                </a:lnTo>
                <a:lnTo>
                  <a:pt x="137" y="758"/>
                </a:lnTo>
                <a:lnTo>
                  <a:pt x="138" y="755"/>
                </a:lnTo>
                <a:lnTo>
                  <a:pt x="133" y="752"/>
                </a:lnTo>
                <a:lnTo>
                  <a:pt x="120" y="755"/>
                </a:lnTo>
                <a:lnTo>
                  <a:pt x="119" y="752"/>
                </a:lnTo>
                <a:lnTo>
                  <a:pt x="107" y="751"/>
                </a:lnTo>
                <a:lnTo>
                  <a:pt x="92" y="740"/>
                </a:lnTo>
                <a:lnTo>
                  <a:pt x="83" y="733"/>
                </a:lnTo>
                <a:lnTo>
                  <a:pt x="86" y="730"/>
                </a:lnTo>
                <a:lnTo>
                  <a:pt x="82" y="725"/>
                </a:lnTo>
                <a:lnTo>
                  <a:pt x="86" y="719"/>
                </a:lnTo>
                <a:lnTo>
                  <a:pt x="90" y="713"/>
                </a:lnTo>
                <a:lnTo>
                  <a:pt x="92" y="709"/>
                </a:lnTo>
                <a:lnTo>
                  <a:pt x="98" y="700"/>
                </a:lnTo>
                <a:lnTo>
                  <a:pt x="107" y="688"/>
                </a:lnTo>
                <a:lnTo>
                  <a:pt x="108" y="679"/>
                </a:lnTo>
                <a:lnTo>
                  <a:pt x="95" y="686"/>
                </a:lnTo>
                <a:lnTo>
                  <a:pt x="109" y="664"/>
                </a:lnTo>
                <a:lnTo>
                  <a:pt x="114" y="651"/>
                </a:lnTo>
                <a:lnTo>
                  <a:pt x="111" y="645"/>
                </a:lnTo>
                <a:lnTo>
                  <a:pt x="101" y="644"/>
                </a:lnTo>
                <a:lnTo>
                  <a:pt x="93" y="624"/>
                </a:lnTo>
                <a:lnTo>
                  <a:pt x="101" y="617"/>
                </a:lnTo>
                <a:lnTo>
                  <a:pt x="98" y="615"/>
                </a:lnTo>
                <a:lnTo>
                  <a:pt x="100" y="610"/>
                </a:lnTo>
                <a:lnTo>
                  <a:pt x="98" y="608"/>
                </a:lnTo>
                <a:lnTo>
                  <a:pt x="102" y="596"/>
                </a:lnTo>
                <a:lnTo>
                  <a:pt x="125" y="581"/>
                </a:lnTo>
                <a:lnTo>
                  <a:pt x="138" y="573"/>
                </a:lnTo>
                <a:lnTo>
                  <a:pt x="150" y="555"/>
                </a:lnTo>
                <a:lnTo>
                  <a:pt x="159" y="548"/>
                </a:lnTo>
                <a:lnTo>
                  <a:pt x="160" y="544"/>
                </a:lnTo>
                <a:lnTo>
                  <a:pt x="152" y="544"/>
                </a:lnTo>
                <a:lnTo>
                  <a:pt x="140" y="539"/>
                </a:lnTo>
                <a:lnTo>
                  <a:pt x="134" y="527"/>
                </a:lnTo>
                <a:lnTo>
                  <a:pt x="127" y="527"/>
                </a:lnTo>
                <a:lnTo>
                  <a:pt x="127" y="517"/>
                </a:lnTo>
                <a:lnTo>
                  <a:pt x="127" y="510"/>
                </a:lnTo>
                <a:lnTo>
                  <a:pt x="134" y="506"/>
                </a:lnTo>
                <a:lnTo>
                  <a:pt x="144" y="462"/>
                </a:lnTo>
                <a:lnTo>
                  <a:pt x="134" y="445"/>
                </a:lnTo>
                <a:lnTo>
                  <a:pt x="139" y="440"/>
                </a:lnTo>
                <a:lnTo>
                  <a:pt x="131" y="431"/>
                </a:lnTo>
                <a:lnTo>
                  <a:pt x="131" y="412"/>
                </a:lnTo>
                <a:lnTo>
                  <a:pt x="103" y="422"/>
                </a:lnTo>
                <a:lnTo>
                  <a:pt x="88" y="432"/>
                </a:lnTo>
                <a:lnTo>
                  <a:pt x="47" y="444"/>
                </a:lnTo>
                <a:lnTo>
                  <a:pt x="56" y="433"/>
                </a:lnTo>
                <a:lnTo>
                  <a:pt x="42" y="405"/>
                </a:lnTo>
                <a:lnTo>
                  <a:pt x="43" y="404"/>
                </a:lnTo>
                <a:lnTo>
                  <a:pt x="55" y="392"/>
                </a:lnTo>
                <a:lnTo>
                  <a:pt x="38" y="393"/>
                </a:lnTo>
                <a:lnTo>
                  <a:pt x="24" y="398"/>
                </a:lnTo>
                <a:lnTo>
                  <a:pt x="16" y="393"/>
                </a:lnTo>
                <a:lnTo>
                  <a:pt x="10" y="397"/>
                </a:lnTo>
                <a:lnTo>
                  <a:pt x="0" y="394"/>
                </a:lnTo>
                <a:lnTo>
                  <a:pt x="363" y="74"/>
                </a:lnTo>
                <a:lnTo>
                  <a:pt x="395" y="77"/>
                </a:lnTo>
                <a:lnTo>
                  <a:pt x="406" y="85"/>
                </a:lnTo>
                <a:lnTo>
                  <a:pt x="410" y="88"/>
                </a:lnTo>
                <a:lnTo>
                  <a:pt x="416" y="90"/>
                </a:lnTo>
                <a:lnTo>
                  <a:pt x="426" y="96"/>
                </a:lnTo>
                <a:lnTo>
                  <a:pt x="433" y="99"/>
                </a:lnTo>
                <a:lnTo>
                  <a:pt x="444" y="98"/>
                </a:lnTo>
                <a:lnTo>
                  <a:pt x="448" y="97"/>
                </a:lnTo>
                <a:lnTo>
                  <a:pt x="465" y="103"/>
                </a:lnTo>
                <a:lnTo>
                  <a:pt x="477" y="100"/>
                </a:lnTo>
                <a:lnTo>
                  <a:pt x="486" y="99"/>
                </a:lnTo>
                <a:lnTo>
                  <a:pt x="493" y="97"/>
                </a:lnTo>
                <a:lnTo>
                  <a:pt x="527" y="86"/>
                </a:lnTo>
                <a:lnTo>
                  <a:pt x="554" y="81"/>
                </a:lnTo>
                <a:lnTo>
                  <a:pt x="561" y="75"/>
                </a:lnTo>
                <a:lnTo>
                  <a:pt x="573" y="72"/>
                </a:lnTo>
                <a:lnTo>
                  <a:pt x="581" y="73"/>
                </a:lnTo>
                <a:lnTo>
                  <a:pt x="608" y="65"/>
                </a:lnTo>
                <a:lnTo>
                  <a:pt x="624" y="61"/>
                </a:lnTo>
                <a:lnTo>
                  <a:pt x="634" y="59"/>
                </a:lnTo>
                <a:lnTo>
                  <a:pt x="651" y="60"/>
                </a:lnTo>
                <a:lnTo>
                  <a:pt x="663" y="55"/>
                </a:lnTo>
                <a:lnTo>
                  <a:pt x="663" y="60"/>
                </a:lnTo>
                <a:lnTo>
                  <a:pt x="670" y="65"/>
                </a:lnTo>
                <a:lnTo>
                  <a:pt x="692" y="58"/>
                </a:lnTo>
                <a:lnTo>
                  <a:pt x="707" y="49"/>
                </a:lnTo>
                <a:lnTo>
                  <a:pt x="718" y="45"/>
                </a:lnTo>
                <a:lnTo>
                  <a:pt x="727" y="55"/>
                </a:lnTo>
                <a:lnTo>
                  <a:pt x="722" y="60"/>
                </a:lnTo>
                <a:lnTo>
                  <a:pt x="722" y="65"/>
                </a:lnTo>
                <a:lnTo>
                  <a:pt x="721" y="73"/>
                </a:lnTo>
                <a:lnTo>
                  <a:pt x="748" y="75"/>
                </a:lnTo>
                <a:lnTo>
                  <a:pt x="756" y="70"/>
                </a:lnTo>
                <a:lnTo>
                  <a:pt x="761" y="67"/>
                </a:lnTo>
                <a:lnTo>
                  <a:pt x="765" y="65"/>
                </a:lnTo>
                <a:lnTo>
                  <a:pt x="766" y="62"/>
                </a:lnTo>
                <a:lnTo>
                  <a:pt x="780" y="60"/>
                </a:lnTo>
                <a:lnTo>
                  <a:pt x="784" y="56"/>
                </a:lnTo>
                <a:lnTo>
                  <a:pt x="791" y="58"/>
                </a:lnTo>
                <a:lnTo>
                  <a:pt x="773" y="72"/>
                </a:lnTo>
                <a:lnTo>
                  <a:pt x="786" y="73"/>
                </a:lnTo>
                <a:lnTo>
                  <a:pt x="813" y="70"/>
                </a:lnTo>
                <a:lnTo>
                  <a:pt x="851" y="71"/>
                </a:lnTo>
                <a:lnTo>
                  <a:pt x="869" y="85"/>
                </a:lnTo>
                <a:lnTo>
                  <a:pt x="905" y="90"/>
                </a:lnTo>
                <a:lnTo>
                  <a:pt x="910" y="96"/>
                </a:lnTo>
                <a:lnTo>
                  <a:pt x="948" y="98"/>
                </a:lnTo>
                <a:lnTo>
                  <a:pt x="953" y="97"/>
                </a:lnTo>
                <a:lnTo>
                  <a:pt x="958" y="98"/>
                </a:lnTo>
                <a:lnTo>
                  <a:pt x="961" y="97"/>
                </a:lnTo>
                <a:lnTo>
                  <a:pt x="978" y="100"/>
                </a:lnTo>
                <a:lnTo>
                  <a:pt x="987" y="110"/>
                </a:lnTo>
                <a:lnTo>
                  <a:pt x="990" y="116"/>
                </a:lnTo>
                <a:lnTo>
                  <a:pt x="983" y="120"/>
                </a:lnTo>
                <a:lnTo>
                  <a:pt x="964" y="138"/>
                </a:lnTo>
                <a:lnTo>
                  <a:pt x="1003" y="139"/>
                </a:lnTo>
                <a:lnTo>
                  <a:pt x="1033" y="138"/>
                </a:lnTo>
                <a:lnTo>
                  <a:pt x="1042" y="135"/>
                </a:lnTo>
                <a:lnTo>
                  <a:pt x="1041" y="137"/>
                </a:lnTo>
                <a:lnTo>
                  <a:pt x="1074" y="129"/>
                </a:lnTo>
                <a:lnTo>
                  <a:pt x="1114" y="120"/>
                </a:lnTo>
                <a:lnTo>
                  <a:pt x="1137" y="109"/>
                </a:lnTo>
                <a:lnTo>
                  <a:pt x="1171" y="105"/>
                </a:lnTo>
                <a:lnTo>
                  <a:pt x="1201" y="98"/>
                </a:lnTo>
                <a:lnTo>
                  <a:pt x="1213" y="103"/>
                </a:lnTo>
                <a:lnTo>
                  <a:pt x="1209" y="112"/>
                </a:lnTo>
                <a:lnTo>
                  <a:pt x="1203" y="112"/>
                </a:lnTo>
                <a:lnTo>
                  <a:pt x="1206" y="117"/>
                </a:lnTo>
                <a:lnTo>
                  <a:pt x="1219" y="122"/>
                </a:lnTo>
                <a:lnTo>
                  <a:pt x="1217" y="126"/>
                </a:lnTo>
                <a:lnTo>
                  <a:pt x="1230" y="128"/>
                </a:lnTo>
                <a:lnTo>
                  <a:pt x="1249" y="124"/>
                </a:lnTo>
                <a:lnTo>
                  <a:pt x="1247" y="130"/>
                </a:lnTo>
                <a:lnTo>
                  <a:pt x="1259" y="136"/>
                </a:lnTo>
                <a:lnTo>
                  <a:pt x="1266" y="138"/>
                </a:lnTo>
                <a:lnTo>
                  <a:pt x="1273" y="136"/>
                </a:lnTo>
                <a:lnTo>
                  <a:pt x="1279" y="138"/>
                </a:lnTo>
                <a:lnTo>
                  <a:pt x="1305" y="135"/>
                </a:lnTo>
                <a:lnTo>
                  <a:pt x="1306" y="137"/>
                </a:lnTo>
                <a:lnTo>
                  <a:pt x="1312" y="135"/>
                </a:lnTo>
                <a:lnTo>
                  <a:pt x="1339" y="136"/>
                </a:lnTo>
                <a:lnTo>
                  <a:pt x="1350" y="137"/>
                </a:lnTo>
                <a:lnTo>
                  <a:pt x="1360" y="134"/>
                </a:lnTo>
                <a:lnTo>
                  <a:pt x="1363" y="126"/>
                </a:lnTo>
                <a:lnTo>
                  <a:pt x="1373" y="120"/>
                </a:lnTo>
                <a:lnTo>
                  <a:pt x="1374" y="115"/>
                </a:lnTo>
                <a:lnTo>
                  <a:pt x="1384" y="118"/>
                </a:lnTo>
                <a:lnTo>
                  <a:pt x="1393" y="117"/>
                </a:lnTo>
                <a:lnTo>
                  <a:pt x="1395" y="111"/>
                </a:lnTo>
                <a:lnTo>
                  <a:pt x="1413" y="115"/>
                </a:lnTo>
                <a:lnTo>
                  <a:pt x="1415" y="119"/>
                </a:lnTo>
                <a:lnTo>
                  <a:pt x="1429" y="118"/>
                </a:lnTo>
                <a:lnTo>
                  <a:pt x="1438" y="119"/>
                </a:lnTo>
                <a:lnTo>
                  <a:pt x="1438" y="120"/>
                </a:lnTo>
                <a:lnTo>
                  <a:pt x="1447" y="126"/>
                </a:lnTo>
                <a:lnTo>
                  <a:pt x="1463" y="126"/>
                </a:lnTo>
                <a:lnTo>
                  <a:pt x="1483" y="118"/>
                </a:lnTo>
                <a:lnTo>
                  <a:pt x="1491" y="113"/>
                </a:lnTo>
                <a:lnTo>
                  <a:pt x="1505" y="106"/>
                </a:lnTo>
                <a:lnTo>
                  <a:pt x="1501" y="102"/>
                </a:lnTo>
                <a:lnTo>
                  <a:pt x="1486" y="103"/>
                </a:lnTo>
                <a:lnTo>
                  <a:pt x="1493" y="96"/>
                </a:lnTo>
                <a:lnTo>
                  <a:pt x="1508" y="91"/>
                </a:lnTo>
                <a:lnTo>
                  <a:pt x="1512" y="85"/>
                </a:lnTo>
                <a:lnTo>
                  <a:pt x="1514" y="81"/>
                </a:lnTo>
                <a:lnTo>
                  <a:pt x="1504" y="77"/>
                </a:lnTo>
                <a:lnTo>
                  <a:pt x="1485" y="70"/>
                </a:lnTo>
                <a:lnTo>
                  <a:pt x="1479" y="70"/>
                </a:lnTo>
                <a:lnTo>
                  <a:pt x="1477" y="67"/>
                </a:lnTo>
                <a:lnTo>
                  <a:pt x="1479" y="64"/>
                </a:lnTo>
                <a:lnTo>
                  <a:pt x="1475" y="58"/>
                </a:lnTo>
                <a:lnTo>
                  <a:pt x="1480" y="49"/>
                </a:lnTo>
                <a:lnTo>
                  <a:pt x="1491" y="47"/>
                </a:lnTo>
                <a:lnTo>
                  <a:pt x="1495" y="46"/>
                </a:lnTo>
                <a:lnTo>
                  <a:pt x="1496" y="41"/>
                </a:lnTo>
                <a:lnTo>
                  <a:pt x="1492" y="38"/>
                </a:lnTo>
                <a:lnTo>
                  <a:pt x="1510" y="22"/>
                </a:lnTo>
                <a:lnTo>
                  <a:pt x="1516" y="22"/>
                </a:lnTo>
                <a:lnTo>
                  <a:pt x="1523" y="17"/>
                </a:lnTo>
                <a:lnTo>
                  <a:pt x="1533" y="11"/>
                </a:lnTo>
                <a:lnTo>
                  <a:pt x="1555" y="7"/>
                </a:lnTo>
                <a:lnTo>
                  <a:pt x="1559" y="2"/>
                </a:lnTo>
                <a:lnTo>
                  <a:pt x="1578" y="0"/>
                </a:lnTo>
                <a:lnTo>
                  <a:pt x="1575" y="3"/>
                </a:lnTo>
                <a:lnTo>
                  <a:pt x="1572" y="7"/>
                </a:lnTo>
                <a:lnTo>
                  <a:pt x="1574" y="7"/>
                </a:lnTo>
                <a:lnTo>
                  <a:pt x="1574" y="9"/>
                </a:lnTo>
                <a:lnTo>
                  <a:pt x="1580" y="6"/>
                </a:lnTo>
                <a:lnTo>
                  <a:pt x="1588" y="8"/>
                </a:lnTo>
                <a:lnTo>
                  <a:pt x="1587" y="10"/>
                </a:lnTo>
                <a:lnTo>
                  <a:pt x="1597" y="22"/>
                </a:lnTo>
                <a:lnTo>
                  <a:pt x="1584" y="36"/>
                </a:lnTo>
                <a:lnTo>
                  <a:pt x="1586" y="41"/>
                </a:lnTo>
                <a:lnTo>
                  <a:pt x="1593" y="45"/>
                </a:lnTo>
                <a:lnTo>
                  <a:pt x="1592" y="49"/>
                </a:lnTo>
                <a:lnTo>
                  <a:pt x="1594" y="53"/>
                </a:lnTo>
                <a:lnTo>
                  <a:pt x="1599" y="52"/>
                </a:lnTo>
                <a:lnTo>
                  <a:pt x="1597" y="55"/>
                </a:lnTo>
                <a:lnTo>
                  <a:pt x="1598" y="58"/>
                </a:lnTo>
                <a:lnTo>
                  <a:pt x="1584" y="60"/>
                </a:lnTo>
                <a:lnTo>
                  <a:pt x="1569" y="68"/>
                </a:lnTo>
                <a:lnTo>
                  <a:pt x="1557" y="72"/>
                </a:lnTo>
                <a:lnTo>
                  <a:pt x="1568" y="77"/>
                </a:lnTo>
                <a:lnTo>
                  <a:pt x="1576" y="79"/>
                </a:lnTo>
                <a:lnTo>
                  <a:pt x="1585" y="75"/>
                </a:lnTo>
                <a:lnTo>
                  <a:pt x="1592" y="74"/>
                </a:lnTo>
                <a:lnTo>
                  <a:pt x="1607" y="78"/>
                </a:lnTo>
                <a:lnTo>
                  <a:pt x="1610" y="80"/>
                </a:lnTo>
                <a:lnTo>
                  <a:pt x="1603" y="81"/>
                </a:lnTo>
                <a:lnTo>
                  <a:pt x="1594" y="87"/>
                </a:lnTo>
                <a:lnTo>
                  <a:pt x="1593" y="92"/>
                </a:lnTo>
                <a:lnTo>
                  <a:pt x="1589" y="96"/>
                </a:lnTo>
                <a:lnTo>
                  <a:pt x="1592" y="98"/>
                </a:lnTo>
                <a:lnTo>
                  <a:pt x="1579" y="113"/>
                </a:lnTo>
                <a:lnTo>
                  <a:pt x="1581" y="117"/>
                </a:lnTo>
                <a:lnTo>
                  <a:pt x="1593" y="116"/>
                </a:lnTo>
                <a:lnTo>
                  <a:pt x="1604" y="105"/>
                </a:lnTo>
                <a:lnTo>
                  <a:pt x="1613" y="96"/>
                </a:lnTo>
                <a:lnTo>
                  <a:pt x="1632" y="88"/>
                </a:lnTo>
                <a:lnTo>
                  <a:pt x="1640" y="88"/>
                </a:lnTo>
                <a:lnTo>
                  <a:pt x="1642" y="94"/>
                </a:lnTo>
                <a:lnTo>
                  <a:pt x="1652" y="102"/>
                </a:lnTo>
                <a:lnTo>
                  <a:pt x="1644" y="119"/>
                </a:lnTo>
                <a:lnTo>
                  <a:pt x="1639" y="122"/>
                </a:lnTo>
                <a:lnTo>
                  <a:pt x="1625" y="126"/>
                </a:lnTo>
                <a:lnTo>
                  <a:pt x="1623" y="138"/>
                </a:lnTo>
                <a:lnTo>
                  <a:pt x="1632" y="152"/>
                </a:lnTo>
                <a:lnTo>
                  <a:pt x="1638" y="154"/>
                </a:lnTo>
                <a:lnTo>
                  <a:pt x="1642" y="149"/>
                </a:lnTo>
                <a:lnTo>
                  <a:pt x="1649" y="148"/>
                </a:lnTo>
                <a:lnTo>
                  <a:pt x="1656" y="149"/>
                </a:lnTo>
                <a:lnTo>
                  <a:pt x="1662" y="138"/>
                </a:lnTo>
                <a:lnTo>
                  <a:pt x="1682" y="128"/>
                </a:lnTo>
                <a:lnTo>
                  <a:pt x="1685" y="126"/>
                </a:lnTo>
                <a:lnTo>
                  <a:pt x="1714" y="102"/>
                </a:lnTo>
                <a:lnTo>
                  <a:pt x="1727" y="98"/>
                </a:lnTo>
                <a:lnTo>
                  <a:pt x="1729" y="96"/>
                </a:lnTo>
                <a:lnTo>
                  <a:pt x="1730" y="87"/>
                </a:lnTo>
                <a:lnTo>
                  <a:pt x="1744" y="67"/>
                </a:lnTo>
                <a:lnTo>
                  <a:pt x="1742" y="65"/>
                </a:lnTo>
                <a:lnTo>
                  <a:pt x="1754" y="67"/>
                </a:lnTo>
                <a:lnTo>
                  <a:pt x="1771" y="66"/>
                </a:lnTo>
                <a:lnTo>
                  <a:pt x="1811" y="73"/>
                </a:lnTo>
                <a:lnTo>
                  <a:pt x="1832" y="85"/>
                </a:lnTo>
                <a:lnTo>
                  <a:pt x="1831" y="94"/>
                </a:lnTo>
                <a:lnTo>
                  <a:pt x="1819" y="106"/>
                </a:lnTo>
                <a:lnTo>
                  <a:pt x="1813" y="110"/>
                </a:lnTo>
                <a:lnTo>
                  <a:pt x="1797" y="115"/>
                </a:lnTo>
                <a:lnTo>
                  <a:pt x="1783" y="119"/>
                </a:lnTo>
                <a:lnTo>
                  <a:pt x="1784" y="125"/>
                </a:lnTo>
                <a:lnTo>
                  <a:pt x="1780" y="129"/>
                </a:lnTo>
                <a:lnTo>
                  <a:pt x="1794" y="147"/>
                </a:lnTo>
                <a:lnTo>
                  <a:pt x="1776" y="161"/>
                </a:lnTo>
                <a:lnTo>
                  <a:pt x="1762" y="163"/>
                </a:lnTo>
                <a:lnTo>
                  <a:pt x="1751" y="171"/>
                </a:lnTo>
                <a:lnTo>
                  <a:pt x="1746" y="171"/>
                </a:lnTo>
                <a:lnTo>
                  <a:pt x="1736" y="177"/>
                </a:lnTo>
                <a:lnTo>
                  <a:pt x="1727" y="177"/>
                </a:lnTo>
                <a:lnTo>
                  <a:pt x="1709" y="183"/>
                </a:lnTo>
                <a:lnTo>
                  <a:pt x="1700" y="189"/>
                </a:lnTo>
                <a:lnTo>
                  <a:pt x="1684" y="188"/>
                </a:lnTo>
                <a:lnTo>
                  <a:pt x="1677" y="187"/>
                </a:lnTo>
                <a:lnTo>
                  <a:pt x="1662" y="186"/>
                </a:lnTo>
                <a:lnTo>
                  <a:pt x="1642" y="190"/>
                </a:lnTo>
                <a:lnTo>
                  <a:pt x="1634" y="193"/>
                </a:lnTo>
                <a:lnTo>
                  <a:pt x="1634" y="195"/>
                </a:lnTo>
                <a:lnTo>
                  <a:pt x="1621" y="199"/>
                </a:lnTo>
                <a:lnTo>
                  <a:pt x="1612" y="207"/>
                </a:lnTo>
                <a:lnTo>
                  <a:pt x="1592" y="214"/>
                </a:lnTo>
                <a:lnTo>
                  <a:pt x="1589" y="225"/>
                </a:lnTo>
                <a:lnTo>
                  <a:pt x="1566" y="240"/>
                </a:lnTo>
                <a:lnTo>
                  <a:pt x="1562" y="244"/>
                </a:lnTo>
                <a:lnTo>
                  <a:pt x="1553" y="246"/>
                </a:lnTo>
                <a:lnTo>
                  <a:pt x="1537" y="260"/>
                </a:lnTo>
                <a:lnTo>
                  <a:pt x="1515" y="266"/>
                </a:lnTo>
                <a:lnTo>
                  <a:pt x="1505" y="266"/>
                </a:lnTo>
                <a:lnTo>
                  <a:pt x="1496" y="264"/>
                </a:lnTo>
                <a:lnTo>
                  <a:pt x="1485" y="269"/>
                </a:lnTo>
                <a:lnTo>
                  <a:pt x="1477" y="270"/>
                </a:lnTo>
                <a:lnTo>
                  <a:pt x="1469" y="277"/>
                </a:lnTo>
                <a:lnTo>
                  <a:pt x="1446" y="285"/>
                </a:lnTo>
                <a:lnTo>
                  <a:pt x="1441" y="298"/>
                </a:lnTo>
                <a:lnTo>
                  <a:pt x="1434" y="302"/>
                </a:lnTo>
                <a:lnTo>
                  <a:pt x="1428" y="301"/>
                </a:lnTo>
                <a:lnTo>
                  <a:pt x="1418" y="304"/>
                </a:lnTo>
                <a:lnTo>
                  <a:pt x="1397" y="311"/>
                </a:lnTo>
                <a:lnTo>
                  <a:pt x="1395" y="315"/>
                </a:lnTo>
                <a:lnTo>
                  <a:pt x="1382" y="321"/>
                </a:lnTo>
                <a:lnTo>
                  <a:pt x="1369" y="326"/>
                </a:lnTo>
                <a:lnTo>
                  <a:pt x="1363" y="327"/>
                </a:lnTo>
                <a:lnTo>
                  <a:pt x="1354" y="330"/>
                </a:lnTo>
                <a:lnTo>
                  <a:pt x="1348" y="334"/>
                </a:lnTo>
                <a:lnTo>
                  <a:pt x="1341" y="342"/>
                </a:lnTo>
                <a:lnTo>
                  <a:pt x="1336" y="343"/>
                </a:lnTo>
                <a:lnTo>
                  <a:pt x="1328" y="346"/>
                </a:lnTo>
                <a:lnTo>
                  <a:pt x="1312" y="358"/>
                </a:lnTo>
                <a:lnTo>
                  <a:pt x="1299" y="366"/>
                </a:lnTo>
                <a:lnTo>
                  <a:pt x="1274" y="385"/>
                </a:lnTo>
                <a:lnTo>
                  <a:pt x="1267" y="388"/>
                </a:lnTo>
                <a:lnTo>
                  <a:pt x="1253" y="404"/>
                </a:lnTo>
                <a:lnTo>
                  <a:pt x="1245" y="427"/>
                </a:lnTo>
                <a:lnTo>
                  <a:pt x="1234" y="442"/>
                </a:lnTo>
                <a:lnTo>
                  <a:pt x="1235" y="443"/>
                </a:lnTo>
                <a:lnTo>
                  <a:pt x="1242" y="446"/>
                </a:lnTo>
                <a:lnTo>
                  <a:pt x="1270" y="448"/>
                </a:lnTo>
                <a:lnTo>
                  <a:pt x="1259" y="500"/>
                </a:lnTo>
                <a:lnTo>
                  <a:pt x="1247" y="512"/>
                </a:lnTo>
                <a:lnTo>
                  <a:pt x="1274" y="507"/>
                </a:lnTo>
                <a:lnTo>
                  <a:pt x="1302" y="503"/>
                </a:lnTo>
                <a:lnTo>
                  <a:pt x="1331" y="515"/>
                </a:lnTo>
                <a:lnTo>
                  <a:pt x="1344" y="517"/>
                </a:lnTo>
                <a:lnTo>
                  <a:pt x="1345" y="517"/>
                </a:lnTo>
                <a:lnTo>
                  <a:pt x="1348" y="520"/>
                </a:lnTo>
                <a:lnTo>
                  <a:pt x="1363" y="531"/>
                </a:lnTo>
                <a:lnTo>
                  <a:pt x="1367" y="540"/>
                </a:lnTo>
                <a:lnTo>
                  <a:pt x="1369" y="547"/>
                </a:lnTo>
                <a:lnTo>
                  <a:pt x="1382" y="552"/>
                </a:lnTo>
                <a:lnTo>
                  <a:pt x="1411" y="565"/>
                </a:lnTo>
                <a:lnTo>
                  <a:pt x="1425" y="574"/>
                </a:lnTo>
                <a:lnTo>
                  <a:pt x="1453" y="574"/>
                </a:lnTo>
                <a:lnTo>
                  <a:pt x="1479" y="577"/>
                </a:lnTo>
                <a:lnTo>
                  <a:pt x="1488" y="578"/>
                </a:lnTo>
                <a:lnTo>
                  <a:pt x="1496" y="579"/>
                </a:lnTo>
                <a:lnTo>
                  <a:pt x="1498" y="580"/>
                </a:lnTo>
                <a:lnTo>
                  <a:pt x="1493" y="590"/>
                </a:lnTo>
                <a:lnTo>
                  <a:pt x="1478" y="612"/>
                </a:lnTo>
                <a:lnTo>
                  <a:pt x="1478" y="622"/>
                </a:lnTo>
                <a:lnTo>
                  <a:pt x="1473" y="632"/>
                </a:lnTo>
                <a:lnTo>
                  <a:pt x="1467" y="649"/>
                </a:lnTo>
                <a:lnTo>
                  <a:pt x="1465" y="650"/>
                </a:lnTo>
                <a:lnTo>
                  <a:pt x="1458" y="660"/>
                </a:lnTo>
                <a:lnTo>
                  <a:pt x="1460" y="663"/>
                </a:lnTo>
                <a:lnTo>
                  <a:pt x="1467" y="679"/>
                </a:lnTo>
                <a:lnTo>
                  <a:pt x="1467" y="691"/>
                </a:lnTo>
                <a:lnTo>
                  <a:pt x="1475" y="694"/>
                </a:lnTo>
                <a:lnTo>
                  <a:pt x="1478" y="698"/>
                </a:lnTo>
                <a:lnTo>
                  <a:pt x="1484" y="701"/>
                </a:lnTo>
                <a:lnTo>
                  <a:pt x="1483" y="720"/>
                </a:lnTo>
                <a:lnTo>
                  <a:pt x="1497" y="726"/>
                </a:lnTo>
                <a:lnTo>
                  <a:pt x="1501" y="720"/>
                </a:lnTo>
                <a:lnTo>
                  <a:pt x="1510" y="715"/>
                </a:lnTo>
                <a:lnTo>
                  <a:pt x="1514" y="709"/>
                </a:lnTo>
                <a:lnTo>
                  <a:pt x="1523" y="708"/>
                </a:lnTo>
                <a:lnTo>
                  <a:pt x="1529" y="705"/>
                </a:lnTo>
                <a:lnTo>
                  <a:pt x="1536" y="699"/>
                </a:lnTo>
                <a:lnTo>
                  <a:pt x="1553" y="687"/>
                </a:lnTo>
                <a:lnTo>
                  <a:pt x="1557" y="677"/>
                </a:lnTo>
                <a:lnTo>
                  <a:pt x="1552" y="675"/>
                </a:lnTo>
                <a:lnTo>
                  <a:pt x="1553" y="673"/>
                </a:lnTo>
                <a:lnTo>
                  <a:pt x="1553" y="668"/>
                </a:lnTo>
                <a:lnTo>
                  <a:pt x="1556" y="666"/>
                </a:lnTo>
                <a:lnTo>
                  <a:pt x="1556" y="661"/>
                </a:lnTo>
                <a:lnTo>
                  <a:pt x="1555" y="656"/>
                </a:lnTo>
                <a:lnTo>
                  <a:pt x="1561" y="642"/>
                </a:lnTo>
                <a:lnTo>
                  <a:pt x="1559" y="640"/>
                </a:lnTo>
                <a:lnTo>
                  <a:pt x="1561" y="637"/>
                </a:lnTo>
                <a:lnTo>
                  <a:pt x="1565" y="634"/>
                </a:lnTo>
                <a:lnTo>
                  <a:pt x="1567" y="628"/>
                </a:lnTo>
                <a:lnTo>
                  <a:pt x="1567" y="625"/>
                </a:lnTo>
                <a:lnTo>
                  <a:pt x="1569" y="622"/>
                </a:lnTo>
                <a:lnTo>
                  <a:pt x="1565" y="616"/>
                </a:lnTo>
                <a:lnTo>
                  <a:pt x="1565" y="602"/>
                </a:lnTo>
                <a:lnTo>
                  <a:pt x="1561" y="598"/>
                </a:lnTo>
                <a:lnTo>
                  <a:pt x="1614" y="580"/>
                </a:lnTo>
                <a:lnTo>
                  <a:pt x="1648" y="565"/>
                </a:lnTo>
                <a:lnTo>
                  <a:pt x="1653" y="560"/>
                </a:lnTo>
                <a:lnTo>
                  <a:pt x="1678" y="542"/>
                </a:lnTo>
                <a:lnTo>
                  <a:pt x="1691" y="525"/>
                </a:lnTo>
                <a:lnTo>
                  <a:pt x="1702" y="496"/>
                </a:lnTo>
                <a:lnTo>
                  <a:pt x="1698" y="475"/>
                </a:lnTo>
                <a:lnTo>
                  <a:pt x="1694" y="469"/>
                </a:lnTo>
                <a:lnTo>
                  <a:pt x="1676" y="457"/>
                </a:lnTo>
                <a:lnTo>
                  <a:pt x="1675" y="452"/>
                </a:lnTo>
                <a:lnTo>
                  <a:pt x="1680" y="445"/>
                </a:lnTo>
                <a:lnTo>
                  <a:pt x="1689" y="442"/>
                </a:lnTo>
                <a:lnTo>
                  <a:pt x="1693" y="437"/>
                </a:lnTo>
                <a:lnTo>
                  <a:pt x="1704" y="431"/>
                </a:lnTo>
                <a:lnTo>
                  <a:pt x="1707" y="426"/>
                </a:lnTo>
                <a:lnTo>
                  <a:pt x="1708" y="424"/>
                </a:lnTo>
                <a:lnTo>
                  <a:pt x="1715" y="419"/>
                </a:lnTo>
                <a:lnTo>
                  <a:pt x="1715" y="414"/>
                </a:lnTo>
                <a:lnTo>
                  <a:pt x="1727" y="401"/>
                </a:lnTo>
                <a:lnTo>
                  <a:pt x="1732" y="399"/>
                </a:lnTo>
                <a:lnTo>
                  <a:pt x="1732" y="391"/>
                </a:lnTo>
                <a:lnTo>
                  <a:pt x="1730" y="390"/>
                </a:lnTo>
                <a:lnTo>
                  <a:pt x="1733" y="380"/>
                </a:lnTo>
                <a:lnTo>
                  <a:pt x="1726" y="375"/>
                </a:lnTo>
                <a:lnTo>
                  <a:pt x="1740" y="367"/>
                </a:lnTo>
                <a:lnTo>
                  <a:pt x="1748" y="361"/>
                </a:lnTo>
                <a:lnTo>
                  <a:pt x="1752" y="353"/>
                </a:lnTo>
                <a:lnTo>
                  <a:pt x="1747" y="343"/>
                </a:lnTo>
                <a:lnTo>
                  <a:pt x="1759" y="322"/>
                </a:lnTo>
                <a:lnTo>
                  <a:pt x="1785" y="314"/>
                </a:lnTo>
                <a:lnTo>
                  <a:pt x="1815" y="320"/>
                </a:lnTo>
                <a:lnTo>
                  <a:pt x="1829" y="324"/>
                </a:lnTo>
                <a:lnTo>
                  <a:pt x="1840" y="324"/>
                </a:lnTo>
                <a:lnTo>
                  <a:pt x="1849" y="326"/>
                </a:lnTo>
                <a:lnTo>
                  <a:pt x="1863" y="323"/>
                </a:lnTo>
                <a:lnTo>
                  <a:pt x="1868" y="322"/>
                </a:lnTo>
                <a:lnTo>
                  <a:pt x="1881" y="317"/>
                </a:lnTo>
                <a:lnTo>
                  <a:pt x="1888" y="321"/>
                </a:lnTo>
                <a:lnTo>
                  <a:pt x="1896" y="328"/>
                </a:lnTo>
                <a:lnTo>
                  <a:pt x="1901" y="329"/>
                </a:lnTo>
                <a:lnTo>
                  <a:pt x="1903" y="333"/>
                </a:lnTo>
                <a:lnTo>
                  <a:pt x="1901" y="335"/>
                </a:lnTo>
                <a:lnTo>
                  <a:pt x="1912" y="341"/>
                </a:lnTo>
                <a:lnTo>
                  <a:pt x="1914" y="344"/>
                </a:lnTo>
                <a:lnTo>
                  <a:pt x="1922" y="348"/>
                </a:lnTo>
                <a:lnTo>
                  <a:pt x="1918" y="355"/>
                </a:lnTo>
                <a:lnTo>
                  <a:pt x="1914" y="358"/>
                </a:lnTo>
                <a:lnTo>
                  <a:pt x="1918" y="362"/>
                </a:lnTo>
                <a:lnTo>
                  <a:pt x="1937" y="367"/>
                </a:lnTo>
                <a:lnTo>
                  <a:pt x="1943" y="366"/>
                </a:lnTo>
                <a:lnTo>
                  <a:pt x="1951" y="366"/>
                </a:lnTo>
                <a:lnTo>
                  <a:pt x="1965" y="366"/>
                </a:lnTo>
                <a:lnTo>
                  <a:pt x="1969" y="366"/>
                </a:lnTo>
                <a:lnTo>
                  <a:pt x="1967" y="375"/>
                </a:lnTo>
                <a:lnTo>
                  <a:pt x="1956" y="380"/>
                </a:lnTo>
                <a:lnTo>
                  <a:pt x="1956" y="384"/>
                </a:lnTo>
                <a:lnTo>
                  <a:pt x="1951" y="385"/>
                </a:lnTo>
                <a:lnTo>
                  <a:pt x="1950" y="399"/>
                </a:lnTo>
                <a:lnTo>
                  <a:pt x="1941" y="404"/>
                </a:lnTo>
                <a:lnTo>
                  <a:pt x="1941" y="407"/>
                </a:lnTo>
                <a:lnTo>
                  <a:pt x="1945" y="408"/>
                </a:lnTo>
                <a:lnTo>
                  <a:pt x="1943" y="413"/>
                </a:lnTo>
                <a:lnTo>
                  <a:pt x="1944" y="416"/>
                </a:lnTo>
                <a:lnTo>
                  <a:pt x="1935" y="422"/>
                </a:lnTo>
                <a:lnTo>
                  <a:pt x="1935" y="427"/>
                </a:lnTo>
                <a:lnTo>
                  <a:pt x="1945" y="429"/>
                </a:lnTo>
                <a:lnTo>
                  <a:pt x="1941" y="433"/>
                </a:lnTo>
                <a:lnTo>
                  <a:pt x="1934" y="440"/>
                </a:lnTo>
                <a:lnTo>
                  <a:pt x="1932" y="444"/>
                </a:lnTo>
                <a:lnTo>
                  <a:pt x="1949" y="444"/>
                </a:lnTo>
                <a:lnTo>
                  <a:pt x="1958" y="446"/>
                </a:lnTo>
                <a:lnTo>
                  <a:pt x="1965" y="455"/>
                </a:lnTo>
                <a:lnTo>
                  <a:pt x="1969" y="457"/>
                </a:lnTo>
                <a:lnTo>
                  <a:pt x="1971" y="459"/>
                </a:lnTo>
                <a:lnTo>
                  <a:pt x="1969" y="465"/>
                </a:lnTo>
                <a:lnTo>
                  <a:pt x="1969" y="470"/>
                </a:lnTo>
                <a:lnTo>
                  <a:pt x="1984" y="463"/>
                </a:lnTo>
                <a:lnTo>
                  <a:pt x="1986" y="463"/>
                </a:lnTo>
                <a:lnTo>
                  <a:pt x="1992" y="458"/>
                </a:lnTo>
                <a:lnTo>
                  <a:pt x="2001" y="458"/>
                </a:lnTo>
                <a:lnTo>
                  <a:pt x="2009" y="450"/>
                </a:lnTo>
                <a:lnTo>
                  <a:pt x="2014" y="445"/>
                </a:lnTo>
                <a:lnTo>
                  <a:pt x="2023" y="446"/>
                </a:lnTo>
                <a:lnTo>
                  <a:pt x="2026" y="444"/>
                </a:lnTo>
                <a:lnTo>
                  <a:pt x="2037" y="440"/>
                </a:lnTo>
                <a:lnTo>
                  <a:pt x="2036" y="440"/>
                </a:lnTo>
                <a:lnTo>
                  <a:pt x="2041" y="431"/>
                </a:lnTo>
                <a:lnTo>
                  <a:pt x="2047" y="426"/>
                </a:lnTo>
                <a:lnTo>
                  <a:pt x="2050" y="424"/>
                </a:lnTo>
                <a:lnTo>
                  <a:pt x="2055" y="422"/>
                </a:lnTo>
                <a:lnTo>
                  <a:pt x="2053" y="414"/>
                </a:lnTo>
                <a:lnTo>
                  <a:pt x="2059" y="410"/>
                </a:lnTo>
                <a:lnTo>
                  <a:pt x="2063" y="410"/>
                </a:lnTo>
                <a:lnTo>
                  <a:pt x="2065" y="408"/>
                </a:lnTo>
                <a:lnTo>
                  <a:pt x="2067" y="406"/>
                </a:lnTo>
                <a:lnTo>
                  <a:pt x="2068" y="406"/>
                </a:lnTo>
                <a:lnTo>
                  <a:pt x="2071" y="401"/>
                </a:lnTo>
                <a:lnTo>
                  <a:pt x="2082" y="391"/>
                </a:lnTo>
                <a:lnTo>
                  <a:pt x="2091" y="393"/>
                </a:lnTo>
                <a:lnTo>
                  <a:pt x="2092" y="391"/>
                </a:lnTo>
                <a:lnTo>
                  <a:pt x="2088" y="400"/>
                </a:lnTo>
                <a:lnTo>
                  <a:pt x="2094" y="403"/>
                </a:lnTo>
                <a:lnTo>
                  <a:pt x="2094" y="410"/>
                </a:lnTo>
                <a:lnTo>
                  <a:pt x="2095" y="414"/>
                </a:lnTo>
                <a:lnTo>
                  <a:pt x="2099" y="420"/>
                </a:lnTo>
                <a:lnTo>
                  <a:pt x="2095" y="426"/>
                </a:lnTo>
                <a:lnTo>
                  <a:pt x="2099" y="427"/>
                </a:lnTo>
                <a:lnTo>
                  <a:pt x="2105" y="433"/>
                </a:lnTo>
                <a:lnTo>
                  <a:pt x="2103" y="438"/>
                </a:lnTo>
                <a:lnTo>
                  <a:pt x="2110" y="445"/>
                </a:lnTo>
                <a:lnTo>
                  <a:pt x="2111" y="451"/>
                </a:lnTo>
                <a:lnTo>
                  <a:pt x="2101" y="456"/>
                </a:lnTo>
                <a:lnTo>
                  <a:pt x="2100" y="459"/>
                </a:lnTo>
                <a:lnTo>
                  <a:pt x="2108" y="458"/>
                </a:lnTo>
                <a:lnTo>
                  <a:pt x="2114" y="459"/>
                </a:lnTo>
                <a:lnTo>
                  <a:pt x="2108" y="467"/>
                </a:lnTo>
                <a:lnTo>
                  <a:pt x="2111" y="470"/>
                </a:lnTo>
                <a:lnTo>
                  <a:pt x="2113" y="476"/>
                </a:lnTo>
                <a:lnTo>
                  <a:pt x="2124" y="480"/>
                </a:lnTo>
                <a:lnTo>
                  <a:pt x="2119" y="485"/>
                </a:lnTo>
                <a:lnTo>
                  <a:pt x="2120" y="488"/>
                </a:lnTo>
                <a:lnTo>
                  <a:pt x="2110" y="496"/>
                </a:lnTo>
                <a:lnTo>
                  <a:pt x="2118" y="499"/>
                </a:lnTo>
                <a:lnTo>
                  <a:pt x="2113" y="503"/>
                </a:lnTo>
                <a:lnTo>
                  <a:pt x="2124" y="507"/>
                </a:lnTo>
                <a:lnTo>
                  <a:pt x="2126" y="510"/>
                </a:lnTo>
                <a:lnTo>
                  <a:pt x="2116" y="517"/>
                </a:lnTo>
                <a:lnTo>
                  <a:pt x="2110" y="525"/>
                </a:lnTo>
                <a:lnTo>
                  <a:pt x="2108" y="528"/>
                </a:lnTo>
                <a:lnTo>
                  <a:pt x="2106" y="531"/>
                </a:lnTo>
                <a:lnTo>
                  <a:pt x="2103" y="533"/>
                </a:lnTo>
                <a:lnTo>
                  <a:pt x="2103" y="539"/>
                </a:lnTo>
                <a:lnTo>
                  <a:pt x="2110" y="541"/>
                </a:lnTo>
                <a:lnTo>
                  <a:pt x="2112" y="542"/>
                </a:lnTo>
                <a:lnTo>
                  <a:pt x="2112" y="548"/>
                </a:lnTo>
                <a:lnTo>
                  <a:pt x="2124" y="553"/>
                </a:lnTo>
                <a:lnTo>
                  <a:pt x="2129" y="559"/>
                </a:lnTo>
                <a:lnTo>
                  <a:pt x="2132" y="555"/>
                </a:lnTo>
                <a:lnTo>
                  <a:pt x="2136" y="558"/>
                </a:lnTo>
                <a:lnTo>
                  <a:pt x="2131" y="563"/>
                </a:lnTo>
                <a:lnTo>
                  <a:pt x="2136" y="567"/>
                </a:lnTo>
                <a:lnTo>
                  <a:pt x="2133" y="576"/>
                </a:lnTo>
                <a:lnTo>
                  <a:pt x="2138" y="576"/>
                </a:lnTo>
                <a:lnTo>
                  <a:pt x="2145" y="573"/>
                </a:lnTo>
                <a:lnTo>
                  <a:pt x="2145" y="577"/>
                </a:lnTo>
                <a:lnTo>
                  <a:pt x="2150" y="577"/>
                </a:lnTo>
                <a:lnTo>
                  <a:pt x="2152" y="580"/>
                </a:lnTo>
                <a:lnTo>
                  <a:pt x="2162" y="577"/>
                </a:lnTo>
                <a:lnTo>
                  <a:pt x="2164" y="580"/>
                </a:lnTo>
                <a:lnTo>
                  <a:pt x="2164" y="591"/>
                </a:lnTo>
                <a:lnTo>
                  <a:pt x="2182" y="592"/>
                </a:lnTo>
                <a:lnTo>
                  <a:pt x="2193" y="589"/>
                </a:lnTo>
                <a:lnTo>
                  <a:pt x="2194" y="591"/>
                </a:lnTo>
                <a:lnTo>
                  <a:pt x="2196" y="598"/>
                </a:lnTo>
                <a:lnTo>
                  <a:pt x="2203" y="599"/>
                </a:lnTo>
                <a:lnTo>
                  <a:pt x="2207" y="602"/>
                </a:lnTo>
                <a:lnTo>
                  <a:pt x="2193" y="609"/>
                </a:lnTo>
                <a:lnTo>
                  <a:pt x="2199" y="615"/>
                </a:lnTo>
                <a:lnTo>
                  <a:pt x="2199" y="631"/>
                </a:lnTo>
                <a:lnTo>
                  <a:pt x="2204" y="631"/>
                </a:lnTo>
                <a:lnTo>
                  <a:pt x="2220" y="630"/>
                </a:lnTo>
                <a:lnTo>
                  <a:pt x="2215" y="635"/>
                </a:lnTo>
                <a:lnTo>
                  <a:pt x="2231" y="637"/>
                </a:lnTo>
                <a:lnTo>
                  <a:pt x="2229" y="640"/>
                </a:lnTo>
                <a:lnTo>
                  <a:pt x="2235" y="651"/>
                </a:lnTo>
                <a:lnTo>
                  <a:pt x="2226" y="666"/>
                </a:lnTo>
                <a:lnTo>
                  <a:pt x="2218" y="668"/>
                </a:lnTo>
                <a:lnTo>
                  <a:pt x="2226" y="681"/>
                </a:lnTo>
                <a:lnTo>
                  <a:pt x="2222" y="683"/>
                </a:lnTo>
                <a:lnTo>
                  <a:pt x="2223" y="688"/>
                </a:lnTo>
                <a:lnTo>
                  <a:pt x="2202" y="704"/>
                </a:lnTo>
                <a:lnTo>
                  <a:pt x="2180" y="714"/>
                </a:lnTo>
                <a:lnTo>
                  <a:pt x="2170" y="718"/>
                </a:lnTo>
                <a:lnTo>
                  <a:pt x="2168" y="718"/>
                </a:lnTo>
                <a:lnTo>
                  <a:pt x="2167" y="715"/>
                </a:lnTo>
                <a:lnTo>
                  <a:pt x="2132" y="723"/>
                </a:lnTo>
                <a:lnTo>
                  <a:pt x="2129" y="723"/>
                </a:lnTo>
                <a:lnTo>
                  <a:pt x="2110" y="736"/>
                </a:lnTo>
                <a:lnTo>
                  <a:pt x="2104" y="743"/>
                </a:lnTo>
                <a:lnTo>
                  <a:pt x="2101" y="743"/>
                </a:lnTo>
                <a:lnTo>
                  <a:pt x="2077" y="756"/>
                </a:lnTo>
                <a:lnTo>
                  <a:pt x="2073" y="759"/>
                </a:lnTo>
                <a:lnTo>
                  <a:pt x="2059" y="763"/>
                </a:lnTo>
                <a:lnTo>
                  <a:pt x="2021" y="765"/>
                </a:lnTo>
                <a:lnTo>
                  <a:pt x="2014" y="766"/>
                </a:lnTo>
                <a:lnTo>
                  <a:pt x="2010" y="763"/>
                </a:lnTo>
                <a:lnTo>
                  <a:pt x="1977" y="760"/>
                </a:lnTo>
                <a:lnTo>
                  <a:pt x="1962" y="762"/>
                </a:lnTo>
                <a:lnTo>
                  <a:pt x="1947" y="760"/>
                </a:lnTo>
                <a:lnTo>
                  <a:pt x="1890" y="762"/>
                </a:lnTo>
                <a:lnTo>
                  <a:pt x="1879" y="763"/>
                </a:lnTo>
                <a:lnTo>
                  <a:pt x="1874" y="763"/>
                </a:lnTo>
                <a:lnTo>
                  <a:pt x="1875" y="765"/>
                </a:lnTo>
                <a:lnTo>
                  <a:pt x="1858" y="771"/>
                </a:lnTo>
                <a:lnTo>
                  <a:pt x="1854" y="777"/>
                </a:lnTo>
                <a:lnTo>
                  <a:pt x="1837" y="796"/>
                </a:lnTo>
                <a:lnTo>
                  <a:pt x="1816" y="800"/>
                </a:lnTo>
                <a:lnTo>
                  <a:pt x="1810" y="803"/>
                </a:lnTo>
                <a:lnTo>
                  <a:pt x="1808" y="805"/>
                </a:lnTo>
                <a:lnTo>
                  <a:pt x="1798" y="807"/>
                </a:lnTo>
                <a:lnTo>
                  <a:pt x="1793" y="813"/>
                </a:lnTo>
                <a:lnTo>
                  <a:pt x="1778" y="820"/>
                </a:lnTo>
                <a:lnTo>
                  <a:pt x="1773" y="824"/>
                </a:lnTo>
                <a:lnTo>
                  <a:pt x="1749" y="843"/>
                </a:lnTo>
                <a:lnTo>
                  <a:pt x="1738" y="858"/>
                </a:lnTo>
                <a:lnTo>
                  <a:pt x="1729" y="862"/>
                </a:lnTo>
                <a:lnTo>
                  <a:pt x="1720" y="869"/>
                </a:lnTo>
                <a:lnTo>
                  <a:pt x="1717" y="869"/>
                </a:lnTo>
                <a:lnTo>
                  <a:pt x="1704" y="883"/>
                </a:lnTo>
                <a:lnTo>
                  <a:pt x="1688" y="891"/>
                </a:lnTo>
                <a:lnTo>
                  <a:pt x="1670" y="897"/>
                </a:lnTo>
                <a:lnTo>
                  <a:pt x="1665" y="897"/>
                </a:lnTo>
                <a:lnTo>
                  <a:pt x="1652" y="903"/>
                </a:lnTo>
                <a:lnTo>
                  <a:pt x="1634" y="912"/>
                </a:lnTo>
                <a:lnTo>
                  <a:pt x="1618" y="918"/>
                </a:lnTo>
                <a:lnTo>
                  <a:pt x="1605" y="932"/>
                </a:lnTo>
                <a:lnTo>
                  <a:pt x="1591" y="941"/>
                </a:lnTo>
                <a:lnTo>
                  <a:pt x="1585" y="942"/>
                </a:lnTo>
                <a:lnTo>
                  <a:pt x="1584" y="945"/>
                </a:lnTo>
                <a:lnTo>
                  <a:pt x="1585" y="947"/>
                </a:lnTo>
                <a:lnTo>
                  <a:pt x="1569" y="952"/>
                </a:lnTo>
                <a:lnTo>
                  <a:pt x="1552" y="960"/>
                </a:lnTo>
                <a:lnTo>
                  <a:pt x="1536" y="965"/>
                </a:lnTo>
                <a:lnTo>
                  <a:pt x="1515" y="978"/>
                </a:lnTo>
                <a:lnTo>
                  <a:pt x="1510" y="983"/>
                </a:lnTo>
                <a:lnTo>
                  <a:pt x="1493" y="990"/>
                </a:lnTo>
                <a:lnTo>
                  <a:pt x="1482" y="993"/>
                </a:lnTo>
                <a:lnTo>
                  <a:pt x="1475" y="1001"/>
                </a:lnTo>
                <a:lnTo>
                  <a:pt x="1461" y="1003"/>
                </a:lnTo>
                <a:lnTo>
                  <a:pt x="1460" y="1000"/>
                </a:lnTo>
                <a:lnTo>
                  <a:pt x="1453" y="1000"/>
                </a:lnTo>
                <a:lnTo>
                  <a:pt x="1453" y="997"/>
                </a:lnTo>
                <a:lnTo>
                  <a:pt x="1401" y="1008"/>
                </a:lnTo>
                <a:lnTo>
                  <a:pt x="1392" y="1013"/>
                </a:lnTo>
                <a:lnTo>
                  <a:pt x="1375" y="1026"/>
                </a:lnTo>
                <a:lnTo>
                  <a:pt x="1388" y="1029"/>
                </a:lnTo>
                <a:lnTo>
                  <a:pt x="1397" y="1027"/>
                </a:lnTo>
              </a:path>
            </a:pathLst>
          </a:custGeom>
          <a:solidFill>
            <a:schemeClr val="bg1"/>
          </a:solidFill>
          <a:ln w="3175" cmpd="sng">
            <a:solidFill>
              <a:srgbClr val="777777"/>
            </a:solidFill>
            <a:prstDash val="solid"/>
            <a:round/>
            <a:headEnd/>
            <a:tailEnd/>
          </a:ln>
        </p:spPr>
        <p:txBody>
          <a:bodyPr/>
          <a:lstStyle/>
          <a:p>
            <a:endParaRPr lang="en-US"/>
          </a:p>
        </p:txBody>
      </p:sp>
      <p:sp>
        <p:nvSpPr>
          <p:cNvPr id="34407" name="Freeform 615"/>
          <p:cNvSpPr>
            <a:spLocks/>
          </p:cNvSpPr>
          <p:nvPr/>
        </p:nvSpPr>
        <p:spPr bwMode="auto">
          <a:xfrm>
            <a:off x="1228725" y="2227263"/>
            <a:ext cx="1001713" cy="249237"/>
          </a:xfrm>
          <a:custGeom>
            <a:avLst/>
            <a:gdLst>
              <a:gd name="T0" fmla="*/ 2147483646 w 1262"/>
              <a:gd name="T1" fmla="*/ 2147483646 h 314"/>
              <a:gd name="T2" fmla="*/ 2147483646 w 1262"/>
              <a:gd name="T3" fmla="*/ 2147483646 h 314"/>
              <a:gd name="T4" fmla="*/ 2147483646 w 1262"/>
              <a:gd name="T5" fmla="*/ 2147483646 h 314"/>
              <a:gd name="T6" fmla="*/ 2147483646 w 1262"/>
              <a:gd name="T7" fmla="*/ 2147483646 h 314"/>
              <a:gd name="T8" fmla="*/ 2147483646 w 1262"/>
              <a:gd name="T9" fmla="*/ 2147483646 h 314"/>
              <a:gd name="T10" fmla="*/ 2147483646 w 1262"/>
              <a:gd name="T11" fmla="*/ 2147483646 h 314"/>
              <a:gd name="T12" fmla="*/ 2147483646 w 1262"/>
              <a:gd name="T13" fmla="*/ 2147483646 h 314"/>
              <a:gd name="T14" fmla="*/ 2147483646 w 1262"/>
              <a:gd name="T15" fmla="*/ 2147483646 h 314"/>
              <a:gd name="T16" fmla="*/ 2147483646 w 1262"/>
              <a:gd name="T17" fmla="*/ 2147483646 h 314"/>
              <a:gd name="T18" fmla="*/ 2147483646 w 1262"/>
              <a:gd name="T19" fmla="*/ 2147483646 h 314"/>
              <a:gd name="T20" fmla="*/ 2147483646 w 1262"/>
              <a:gd name="T21" fmla="*/ 2147483646 h 314"/>
              <a:gd name="T22" fmla="*/ 2147483646 w 1262"/>
              <a:gd name="T23" fmla="*/ 2147483646 h 314"/>
              <a:gd name="T24" fmla="*/ 2147483646 w 1262"/>
              <a:gd name="T25" fmla="*/ 2147483646 h 314"/>
              <a:gd name="T26" fmla="*/ 2147483646 w 1262"/>
              <a:gd name="T27" fmla="*/ 2147483646 h 314"/>
              <a:gd name="T28" fmla="*/ 2147483646 w 1262"/>
              <a:gd name="T29" fmla="*/ 2147483646 h 314"/>
              <a:gd name="T30" fmla="*/ 2147483646 w 1262"/>
              <a:gd name="T31" fmla="*/ 2147483646 h 314"/>
              <a:gd name="T32" fmla="*/ 2147483646 w 1262"/>
              <a:gd name="T33" fmla="*/ 2147483646 h 314"/>
              <a:gd name="T34" fmla="*/ 2147483646 w 1262"/>
              <a:gd name="T35" fmla="*/ 2147483646 h 314"/>
              <a:gd name="T36" fmla="*/ 2147483646 w 1262"/>
              <a:gd name="T37" fmla="*/ 2147483646 h 314"/>
              <a:gd name="T38" fmla="*/ 2147483646 w 1262"/>
              <a:gd name="T39" fmla="*/ 2147483646 h 314"/>
              <a:gd name="T40" fmla="*/ 2147483646 w 1262"/>
              <a:gd name="T41" fmla="*/ 2147483646 h 314"/>
              <a:gd name="T42" fmla="*/ 2147483646 w 1262"/>
              <a:gd name="T43" fmla="*/ 2147483646 h 314"/>
              <a:gd name="T44" fmla="*/ 2147483646 w 1262"/>
              <a:gd name="T45" fmla="*/ 2147483646 h 314"/>
              <a:gd name="T46" fmla="*/ 2147483646 w 1262"/>
              <a:gd name="T47" fmla="*/ 2147483646 h 314"/>
              <a:gd name="T48" fmla="*/ 2147483646 w 1262"/>
              <a:gd name="T49" fmla="*/ 2147483646 h 314"/>
              <a:gd name="T50" fmla="*/ 2147483646 w 1262"/>
              <a:gd name="T51" fmla="*/ 2147483646 h 314"/>
              <a:gd name="T52" fmla="*/ 2147483646 w 1262"/>
              <a:gd name="T53" fmla="*/ 2147483646 h 314"/>
              <a:gd name="T54" fmla="*/ 2147483646 w 1262"/>
              <a:gd name="T55" fmla="*/ 2147483646 h 314"/>
              <a:gd name="T56" fmla="*/ 2147483646 w 1262"/>
              <a:gd name="T57" fmla="*/ 2147483646 h 314"/>
              <a:gd name="T58" fmla="*/ 2147483646 w 1262"/>
              <a:gd name="T59" fmla="*/ 2147483646 h 314"/>
              <a:gd name="T60" fmla="*/ 2147483646 w 1262"/>
              <a:gd name="T61" fmla="*/ 2147483646 h 314"/>
              <a:gd name="T62" fmla="*/ 2147483646 w 1262"/>
              <a:gd name="T63" fmla="*/ 2147483646 h 314"/>
              <a:gd name="T64" fmla="*/ 2147483646 w 1262"/>
              <a:gd name="T65" fmla="*/ 2147483646 h 314"/>
              <a:gd name="T66" fmla="*/ 2147483646 w 1262"/>
              <a:gd name="T67" fmla="*/ 2147483646 h 314"/>
              <a:gd name="T68" fmla="*/ 2147483646 w 1262"/>
              <a:gd name="T69" fmla="*/ 2147483646 h 314"/>
              <a:gd name="T70" fmla="*/ 2147483646 w 1262"/>
              <a:gd name="T71" fmla="*/ 2147483646 h 314"/>
              <a:gd name="T72" fmla="*/ 2147483646 w 1262"/>
              <a:gd name="T73" fmla="*/ 2147483646 h 314"/>
              <a:gd name="T74" fmla="*/ 2147483646 w 1262"/>
              <a:gd name="T75" fmla="*/ 2147483646 h 314"/>
              <a:gd name="T76" fmla="*/ 2147483646 w 1262"/>
              <a:gd name="T77" fmla="*/ 2147483646 h 314"/>
              <a:gd name="T78" fmla="*/ 2147483646 w 1262"/>
              <a:gd name="T79" fmla="*/ 2147483646 h 314"/>
              <a:gd name="T80" fmla="*/ 2147483646 w 1262"/>
              <a:gd name="T81" fmla="*/ 2147483646 h 314"/>
              <a:gd name="T82" fmla="*/ 2147483646 w 1262"/>
              <a:gd name="T83" fmla="*/ 2147483646 h 314"/>
              <a:gd name="T84" fmla="*/ 2147483646 w 1262"/>
              <a:gd name="T85" fmla="*/ 2147483646 h 314"/>
              <a:gd name="T86" fmla="*/ 2147483646 w 1262"/>
              <a:gd name="T87" fmla="*/ 2147483646 h 314"/>
              <a:gd name="T88" fmla="*/ 2147483646 w 1262"/>
              <a:gd name="T89" fmla="*/ 2147483646 h 314"/>
              <a:gd name="T90" fmla="*/ 2147483646 w 1262"/>
              <a:gd name="T91" fmla="*/ 2147483646 h 314"/>
              <a:gd name="T92" fmla="*/ 2147483646 w 1262"/>
              <a:gd name="T93" fmla="*/ 2147483646 h 314"/>
              <a:gd name="T94" fmla="*/ 2147483646 w 1262"/>
              <a:gd name="T95" fmla="*/ 2147483646 h 314"/>
              <a:gd name="T96" fmla="*/ 2147483646 w 1262"/>
              <a:gd name="T97" fmla="*/ 2147483646 h 314"/>
              <a:gd name="T98" fmla="*/ 2147483646 w 1262"/>
              <a:gd name="T99" fmla="*/ 0 h 3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62" h="314">
                <a:moveTo>
                  <a:pt x="1262" y="265"/>
                </a:moveTo>
                <a:lnTo>
                  <a:pt x="1260" y="271"/>
                </a:lnTo>
                <a:lnTo>
                  <a:pt x="1261" y="272"/>
                </a:lnTo>
                <a:lnTo>
                  <a:pt x="1260" y="276"/>
                </a:lnTo>
                <a:lnTo>
                  <a:pt x="1262" y="277"/>
                </a:lnTo>
                <a:lnTo>
                  <a:pt x="1257" y="280"/>
                </a:lnTo>
                <a:lnTo>
                  <a:pt x="1219" y="284"/>
                </a:lnTo>
                <a:lnTo>
                  <a:pt x="1210" y="290"/>
                </a:lnTo>
                <a:lnTo>
                  <a:pt x="1219" y="292"/>
                </a:lnTo>
                <a:lnTo>
                  <a:pt x="1184" y="288"/>
                </a:lnTo>
                <a:lnTo>
                  <a:pt x="1164" y="298"/>
                </a:lnTo>
                <a:lnTo>
                  <a:pt x="1162" y="303"/>
                </a:lnTo>
                <a:lnTo>
                  <a:pt x="1140" y="309"/>
                </a:lnTo>
                <a:lnTo>
                  <a:pt x="1136" y="314"/>
                </a:lnTo>
                <a:lnTo>
                  <a:pt x="1130" y="312"/>
                </a:lnTo>
                <a:lnTo>
                  <a:pt x="1123" y="314"/>
                </a:lnTo>
                <a:lnTo>
                  <a:pt x="1117" y="312"/>
                </a:lnTo>
                <a:lnTo>
                  <a:pt x="1121" y="304"/>
                </a:lnTo>
                <a:lnTo>
                  <a:pt x="1126" y="301"/>
                </a:lnTo>
                <a:lnTo>
                  <a:pt x="1129" y="299"/>
                </a:lnTo>
                <a:lnTo>
                  <a:pt x="1143" y="301"/>
                </a:lnTo>
                <a:lnTo>
                  <a:pt x="1145" y="295"/>
                </a:lnTo>
                <a:lnTo>
                  <a:pt x="1139" y="294"/>
                </a:lnTo>
                <a:lnTo>
                  <a:pt x="1146" y="289"/>
                </a:lnTo>
                <a:lnTo>
                  <a:pt x="1153" y="276"/>
                </a:lnTo>
                <a:lnTo>
                  <a:pt x="1165" y="271"/>
                </a:lnTo>
                <a:lnTo>
                  <a:pt x="1181" y="260"/>
                </a:lnTo>
                <a:lnTo>
                  <a:pt x="1190" y="234"/>
                </a:lnTo>
                <a:lnTo>
                  <a:pt x="1202" y="221"/>
                </a:lnTo>
                <a:lnTo>
                  <a:pt x="1213" y="212"/>
                </a:lnTo>
                <a:lnTo>
                  <a:pt x="1215" y="199"/>
                </a:lnTo>
                <a:lnTo>
                  <a:pt x="1212" y="192"/>
                </a:lnTo>
                <a:lnTo>
                  <a:pt x="1208" y="189"/>
                </a:lnTo>
                <a:lnTo>
                  <a:pt x="1221" y="189"/>
                </a:lnTo>
                <a:lnTo>
                  <a:pt x="1220" y="194"/>
                </a:lnTo>
                <a:lnTo>
                  <a:pt x="1220" y="200"/>
                </a:lnTo>
                <a:lnTo>
                  <a:pt x="1223" y="201"/>
                </a:lnTo>
                <a:lnTo>
                  <a:pt x="1227" y="200"/>
                </a:lnTo>
                <a:lnTo>
                  <a:pt x="1226" y="206"/>
                </a:lnTo>
                <a:lnTo>
                  <a:pt x="1234" y="209"/>
                </a:lnTo>
                <a:lnTo>
                  <a:pt x="1235" y="214"/>
                </a:lnTo>
                <a:lnTo>
                  <a:pt x="1248" y="218"/>
                </a:lnTo>
                <a:lnTo>
                  <a:pt x="1253" y="209"/>
                </a:lnTo>
                <a:lnTo>
                  <a:pt x="1251" y="205"/>
                </a:lnTo>
                <a:lnTo>
                  <a:pt x="1257" y="203"/>
                </a:lnTo>
                <a:lnTo>
                  <a:pt x="1259" y="200"/>
                </a:lnTo>
                <a:lnTo>
                  <a:pt x="1257" y="190"/>
                </a:lnTo>
                <a:lnTo>
                  <a:pt x="1253" y="180"/>
                </a:lnTo>
                <a:lnTo>
                  <a:pt x="1251" y="177"/>
                </a:lnTo>
                <a:lnTo>
                  <a:pt x="1248" y="163"/>
                </a:lnTo>
                <a:lnTo>
                  <a:pt x="1221" y="162"/>
                </a:lnTo>
                <a:lnTo>
                  <a:pt x="1220" y="158"/>
                </a:lnTo>
                <a:lnTo>
                  <a:pt x="1203" y="154"/>
                </a:lnTo>
                <a:lnTo>
                  <a:pt x="1168" y="150"/>
                </a:lnTo>
                <a:lnTo>
                  <a:pt x="1158" y="144"/>
                </a:lnTo>
                <a:lnTo>
                  <a:pt x="1156" y="141"/>
                </a:lnTo>
                <a:lnTo>
                  <a:pt x="1156" y="139"/>
                </a:lnTo>
                <a:lnTo>
                  <a:pt x="1148" y="141"/>
                </a:lnTo>
                <a:lnTo>
                  <a:pt x="1144" y="139"/>
                </a:lnTo>
                <a:lnTo>
                  <a:pt x="1143" y="137"/>
                </a:lnTo>
                <a:lnTo>
                  <a:pt x="1145" y="134"/>
                </a:lnTo>
                <a:lnTo>
                  <a:pt x="1148" y="129"/>
                </a:lnTo>
                <a:lnTo>
                  <a:pt x="1148" y="125"/>
                </a:lnTo>
                <a:lnTo>
                  <a:pt x="1143" y="123"/>
                </a:lnTo>
                <a:lnTo>
                  <a:pt x="1153" y="112"/>
                </a:lnTo>
                <a:lnTo>
                  <a:pt x="1146" y="98"/>
                </a:lnTo>
                <a:lnTo>
                  <a:pt x="1156" y="87"/>
                </a:lnTo>
                <a:lnTo>
                  <a:pt x="1127" y="85"/>
                </a:lnTo>
                <a:lnTo>
                  <a:pt x="1123" y="68"/>
                </a:lnTo>
                <a:lnTo>
                  <a:pt x="1121" y="55"/>
                </a:lnTo>
                <a:lnTo>
                  <a:pt x="1097" y="54"/>
                </a:lnTo>
                <a:lnTo>
                  <a:pt x="1075" y="47"/>
                </a:lnTo>
                <a:lnTo>
                  <a:pt x="1072" y="48"/>
                </a:lnTo>
                <a:lnTo>
                  <a:pt x="1071" y="52"/>
                </a:lnTo>
                <a:lnTo>
                  <a:pt x="1072" y="57"/>
                </a:lnTo>
                <a:lnTo>
                  <a:pt x="1066" y="61"/>
                </a:lnTo>
                <a:lnTo>
                  <a:pt x="1056" y="65"/>
                </a:lnTo>
                <a:lnTo>
                  <a:pt x="1053" y="67"/>
                </a:lnTo>
                <a:lnTo>
                  <a:pt x="1046" y="71"/>
                </a:lnTo>
                <a:lnTo>
                  <a:pt x="1040" y="72"/>
                </a:lnTo>
                <a:lnTo>
                  <a:pt x="1016" y="84"/>
                </a:lnTo>
                <a:lnTo>
                  <a:pt x="1010" y="84"/>
                </a:lnTo>
                <a:lnTo>
                  <a:pt x="1005" y="85"/>
                </a:lnTo>
                <a:lnTo>
                  <a:pt x="999" y="80"/>
                </a:lnTo>
                <a:lnTo>
                  <a:pt x="994" y="80"/>
                </a:lnTo>
                <a:lnTo>
                  <a:pt x="985" y="80"/>
                </a:lnTo>
                <a:lnTo>
                  <a:pt x="982" y="80"/>
                </a:lnTo>
                <a:lnTo>
                  <a:pt x="980" y="75"/>
                </a:lnTo>
                <a:lnTo>
                  <a:pt x="975" y="77"/>
                </a:lnTo>
                <a:lnTo>
                  <a:pt x="965" y="81"/>
                </a:lnTo>
                <a:lnTo>
                  <a:pt x="958" y="81"/>
                </a:lnTo>
                <a:lnTo>
                  <a:pt x="952" y="77"/>
                </a:lnTo>
                <a:lnTo>
                  <a:pt x="947" y="74"/>
                </a:lnTo>
                <a:lnTo>
                  <a:pt x="947" y="72"/>
                </a:lnTo>
                <a:lnTo>
                  <a:pt x="946" y="71"/>
                </a:lnTo>
                <a:lnTo>
                  <a:pt x="939" y="71"/>
                </a:lnTo>
                <a:lnTo>
                  <a:pt x="938" y="74"/>
                </a:lnTo>
                <a:lnTo>
                  <a:pt x="934" y="75"/>
                </a:lnTo>
                <a:lnTo>
                  <a:pt x="934" y="67"/>
                </a:lnTo>
                <a:lnTo>
                  <a:pt x="931" y="67"/>
                </a:lnTo>
                <a:lnTo>
                  <a:pt x="932" y="64"/>
                </a:lnTo>
                <a:lnTo>
                  <a:pt x="930" y="64"/>
                </a:lnTo>
                <a:lnTo>
                  <a:pt x="925" y="60"/>
                </a:lnTo>
                <a:lnTo>
                  <a:pt x="920" y="60"/>
                </a:lnTo>
                <a:lnTo>
                  <a:pt x="916" y="60"/>
                </a:lnTo>
                <a:lnTo>
                  <a:pt x="908" y="62"/>
                </a:lnTo>
                <a:lnTo>
                  <a:pt x="905" y="64"/>
                </a:lnTo>
                <a:lnTo>
                  <a:pt x="898" y="65"/>
                </a:lnTo>
                <a:lnTo>
                  <a:pt x="898" y="60"/>
                </a:lnTo>
                <a:lnTo>
                  <a:pt x="886" y="59"/>
                </a:lnTo>
                <a:lnTo>
                  <a:pt x="886" y="58"/>
                </a:lnTo>
                <a:lnTo>
                  <a:pt x="881" y="58"/>
                </a:lnTo>
                <a:lnTo>
                  <a:pt x="877" y="57"/>
                </a:lnTo>
                <a:lnTo>
                  <a:pt x="875" y="54"/>
                </a:lnTo>
                <a:lnTo>
                  <a:pt x="881" y="34"/>
                </a:lnTo>
                <a:lnTo>
                  <a:pt x="877" y="33"/>
                </a:lnTo>
                <a:lnTo>
                  <a:pt x="873" y="32"/>
                </a:lnTo>
                <a:lnTo>
                  <a:pt x="866" y="46"/>
                </a:lnTo>
                <a:lnTo>
                  <a:pt x="860" y="46"/>
                </a:lnTo>
                <a:lnTo>
                  <a:pt x="828" y="46"/>
                </a:lnTo>
                <a:lnTo>
                  <a:pt x="803" y="46"/>
                </a:lnTo>
                <a:lnTo>
                  <a:pt x="781" y="46"/>
                </a:lnTo>
                <a:lnTo>
                  <a:pt x="749" y="46"/>
                </a:lnTo>
                <a:lnTo>
                  <a:pt x="734" y="46"/>
                </a:lnTo>
                <a:lnTo>
                  <a:pt x="714" y="46"/>
                </a:lnTo>
                <a:lnTo>
                  <a:pt x="678" y="46"/>
                </a:lnTo>
                <a:lnTo>
                  <a:pt x="675" y="46"/>
                </a:lnTo>
                <a:lnTo>
                  <a:pt x="659" y="46"/>
                </a:lnTo>
                <a:lnTo>
                  <a:pt x="632" y="46"/>
                </a:lnTo>
                <a:lnTo>
                  <a:pt x="598" y="46"/>
                </a:lnTo>
                <a:lnTo>
                  <a:pt x="568" y="46"/>
                </a:lnTo>
                <a:lnTo>
                  <a:pt x="536" y="46"/>
                </a:lnTo>
                <a:lnTo>
                  <a:pt x="504" y="46"/>
                </a:lnTo>
                <a:lnTo>
                  <a:pt x="472" y="46"/>
                </a:lnTo>
                <a:lnTo>
                  <a:pt x="435" y="46"/>
                </a:lnTo>
                <a:lnTo>
                  <a:pt x="420" y="46"/>
                </a:lnTo>
                <a:lnTo>
                  <a:pt x="94" y="46"/>
                </a:lnTo>
                <a:lnTo>
                  <a:pt x="37" y="47"/>
                </a:lnTo>
                <a:lnTo>
                  <a:pt x="34" y="46"/>
                </a:lnTo>
                <a:lnTo>
                  <a:pt x="27" y="46"/>
                </a:lnTo>
                <a:lnTo>
                  <a:pt x="27" y="43"/>
                </a:lnTo>
                <a:lnTo>
                  <a:pt x="28" y="39"/>
                </a:lnTo>
                <a:lnTo>
                  <a:pt x="29" y="36"/>
                </a:lnTo>
                <a:lnTo>
                  <a:pt x="23" y="32"/>
                </a:lnTo>
                <a:lnTo>
                  <a:pt x="16" y="27"/>
                </a:lnTo>
                <a:lnTo>
                  <a:pt x="17" y="20"/>
                </a:lnTo>
                <a:lnTo>
                  <a:pt x="23" y="16"/>
                </a:lnTo>
                <a:lnTo>
                  <a:pt x="6" y="17"/>
                </a:lnTo>
                <a:lnTo>
                  <a:pt x="0" y="7"/>
                </a:lnTo>
                <a:lnTo>
                  <a:pt x="14" y="0"/>
                </a:lnTo>
              </a:path>
            </a:pathLst>
          </a:custGeom>
          <a:noFill/>
          <a:ln w="3175" cmpd="sng">
            <a:solidFill>
              <a:schemeClr val="bg2"/>
            </a:solidFill>
            <a:prstDash val="solid"/>
            <a:round/>
            <a:headEnd/>
            <a:tailEnd/>
          </a:ln>
        </p:spPr>
        <p:txBody>
          <a:bodyPr/>
          <a:lstStyle/>
          <a:p>
            <a:endParaRPr lang="en-US"/>
          </a:p>
        </p:txBody>
      </p:sp>
      <p:sp>
        <p:nvSpPr>
          <p:cNvPr id="34408" name="Freeform 616"/>
          <p:cNvSpPr>
            <a:spLocks/>
          </p:cNvSpPr>
          <p:nvPr/>
        </p:nvSpPr>
        <p:spPr bwMode="auto">
          <a:xfrm>
            <a:off x="1117600" y="2111375"/>
            <a:ext cx="44450" cy="60325"/>
          </a:xfrm>
          <a:custGeom>
            <a:avLst/>
            <a:gdLst>
              <a:gd name="T0" fmla="*/ 1500123206 w 56"/>
              <a:gd name="T1" fmla="*/ 2147483646 h 76"/>
              <a:gd name="T2" fmla="*/ 500251413 w 56"/>
              <a:gd name="T3" fmla="*/ 2147483646 h 76"/>
              <a:gd name="T4" fmla="*/ 1000502031 w 56"/>
              <a:gd name="T5" fmla="*/ 2147483646 h 76"/>
              <a:gd name="T6" fmla="*/ 2147483646 w 56"/>
              <a:gd name="T7" fmla="*/ 2147483646 h 76"/>
              <a:gd name="T8" fmla="*/ 2147483646 w 56"/>
              <a:gd name="T9" fmla="*/ 0 h 76"/>
              <a:gd name="T10" fmla="*/ 2147483646 w 56"/>
              <a:gd name="T11" fmla="*/ 500251413 h 76"/>
              <a:gd name="T12" fmla="*/ 2147483646 w 56"/>
              <a:gd name="T13" fmla="*/ 1000502031 h 76"/>
              <a:gd name="T14" fmla="*/ 2147483646 w 56"/>
              <a:gd name="T15" fmla="*/ 2147483646 h 76"/>
              <a:gd name="T16" fmla="*/ 2147483646 w 56"/>
              <a:gd name="T17" fmla="*/ 1000502031 h 76"/>
              <a:gd name="T18" fmla="*/ 2147483646 w 56"/>
              <a:gd name="T19" fmla="*/ 2147483646 h 76"/>
              <a:gd name="T20" fmla="*/ 2147483646 w 56"/>
              <a:gd name="T21" fmla="*/ 2147483646 h 76"/>
              <a:gd name="T22" fmla="*/ 2147483646 w 56"/>
              <a:gd name="T23" fmla="*/ 2147483646 h 76"/>
              <a:gd name="T24" fmla="*/ 2147483646 w 56"/>
              <a:gd name="T25" fmla="*/ 2147483646 h 76"/>
              <a:gd name="T26" fmla="*/ 2147483646 w 56"/>
              <a:gd name="T27" fmla="*/ 2147483646 h 76"/>
              <a:gd name="T28" fmla="*/ 2147483646 w 56"/>
              <a:gd name="T29" fmla="*/ 2147483646 h 76"/>
              <a:gd name="T30" fmla="*/ 2147483646 w 56"/>
              <a:gd name="T31" fmla="*/ 2147483646 h 76"/>
              <a:gd name="T32" fmla="*/ 2147483646 w 56"/>
              <a:gd name="T33" fmla="*/ 2147483646 h 76"/>
              <a:gd name="T34" fmla="*/ 2147483646 w 56"/>
              <a:gd name="T35" fmla="*/ 2147483646 h 76"/>
              <a:gd name="T36" fmla="*/ 2147483646 w 56"/>
              <a:gd name="T37" fmla="*/ 2147483646 h 76"/>
              <a:gd name="T38" fmla="*/ 1000502031 w 56"/>
              <a:gd name="T39" fmla="*/ 2147483646 h 76"/>
              <a:gd name="T40" fmla="*/ 0 w 56"/>
              <a:gd name="T41" fmla="*/ 2147483646 h 76"/>
              <a:gd name="T42" fmla="*/ 1500123206 w 56"/>
              <a:gd name="T43" fmla="*/ 2147483646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 h="76">
                <a:moveTo>
                  <a:pt x="3" y="37"/>
                </a:moveTo>
                <a:lnTo>
                  <a:pt x="1" y="31"/>
                </a:lnTo>
                <a:lnTo>
                  <a:pt x="2" y="25"/>
                </a:lnTo>
                <a:lnTo>
                  <a:pt x="8" y="8"/>
                </a:lnTo>
                <a:lnTo>
                  <a:pt x="20" y="0"/>
                </a:lnTo>
                <a:lnTo>
                  <a:pt x="29" y="1"/>
                </a:lnTo>
                <a:lnTo>
                  <a:pt x="38" y="2"/>
                </a:lnTo>
                <a:lnTo>
                  <a:pt x="47" y="5"/>
                </a:lnTo>
                <a:lnTo>
                  <a:pt x="56" y="2"/>
                </a:lnTo>
                <a:lnTo>
                  <a:pt x="29" y="24"/>
                </a:lnTo>
                <a:lnTo>
                  <a:pt x="26" y="34"/>
                </a:lnTo>
                <a:lnTo>
                  <a:pt x="26" y="41"/>
                </a:lnTo>
                <a:lnTo>
                  <a:pt x="19" y="40"/>
                </a:lnTo>
                <a:lnTo>
                  <a:pt x="13" y="52"/>
                </a:lnTo>
                <a:lnTo>
                  <a:pt x="10" y="60"/>
                </a:lnTo>
                <a:lnTo>
                  <a:pt x="15" y="70"/>
                </a:lnTo>
                <a:lnTo>
                  <a:pt x="18" y="70"/>
                </a:lnTo>
                <a:lnTo>
                  <a:pt x="16" y="73"/>
                </a:lnTo>
                <a:lnTo>
                  <a:pt x="9" y="76"/>
                </a:lnTo>
                <a:lnTo>
                  <a:pt x="2" y="45"/>
                </a:lnTo>
                <a:lnTo>
                  <a:pt x="0" y="39"/>
                </a:lnTo>
                <a:lnTo>
                  <a:pt x="3" y="37"/>
                </a:lnTo>
                <a:close/>
              </a:path>
            </a:pathLst>
          </a:custGeom>
          <a:noFill/>
          <a:ln w="3175" cmpd="sng">
            <a:solidFill>
              <a:schemeClr val="bg2"/>
            </a:solidFill>
            <a:prstDash val="solid"/>
            <a:round/>
            <a:headEnd/>
            <a:tailEnd/>
          </a:ln>
        </p:spPr>
        <p:txBody>
          <a:bodyPr/>
          <a:lstStyle/>
          <a:p>
            <a:endParaRPr lang="en-US"/>
          </a:p>
        </p:txBody>
      </p:sp>
      <p:sp>
        <p:nvSpPr>
          <p:cNvPr id="34409" name="Freeform 617"/>
          <p:cNvSpPr>
            <a:spLocks/>
          </p:cNvSpPr>
          <p:nvPr/>
        </p:nvSpPr>
        <p:spPr bwMode="auto">
          <a:xfrm>
            <a:off x="1157288" y="2208213"/>
            <a:ext cx="77787" cy="76200"/>
          </a:xfrm>
          <a:custGeom>
            <a:avLst/>
            <a:gdLst>
              <a:gd name="T0" fmla="*/ 2147483646 w 97"/>
              <a:gd name="T1" fmla="*/ 2147483646 h 96"/>
              <a:gd name="T2" fmla="*/ 2147483646 w 97"/>
              <a:gd name="T3" fmla="*/ 2147483646 h 96"/>
              <a:gd name="T4" fmla="*/ 2147483646 w 97"/>
              <a:gd name="T5" fmla="*/ 2147483646 h 96"/>
              <a:gd name="T6" fmla="*/ 2147483646 w 97"/>
              <a:gd name="T7" fmla="*/ 2147483646 h 96"/>
              <a:gd name="T8" fmla="*/ 2147483646 w 97"/>
              <a:gd name="T9" fmla="*/ 2147483646 h 96"/>
              <a:gd name="T10" fmla="*/ 2147483646 w 97"/>
              <a:gd name="T11" fmla="*/ 2147483646 h 96"/>
              <a:gd name="T12" fmla="*/ 2147483646 w 97"/>
              <a:gd name="T13" fmla="*/ 2147483646 h 96"/>
              <a:gd name="T14" fmla="*/ 2147483646 w 97"/>
              <a:gd name="T15" fmla="*/ 2147483646 h 96"/>
              <a:gd name="T16" fmla="*/ 2147483646 w 97"/>
              <a:gd name="T17" fmla="*/ 2147483646 h 96"/>
              <a:gd name="T18" fmla="*/ 2147483646 w 97"/>
              <a:gd name="T19" fmla="*/ 2147483646 h 96"/>
              <a:gd name="T20" fmla="*/ 2147483646 w 97"/>
              <a:gd name="T21" fmla="*/ 2147483646 h 96"/>
              <a:gd name="T22" fmla="*/ 2147483646 w 97"/>
              <a:gd name="T23" fmla="*/ 2147483646 h 96"/>
              <a:gd name="T24" fmla="*/ 2147483646 w 97"/>
              <a:gd name="T25" fmla="*/ 2147483646 h 96"/>
              <a:gd name="T26" fmla="*/ 2147483646 w 97"/>
              <a:gd name="T27" fmla="*/ 2147483646 h 96"/>
              <a:gd name="T28" fmla="*/ 2147483646 w 97"/>
              <a:gd name="T29" fmla="*/ 2147483646 h 96"/>
              <a:gd name="T30" fmla="*/ 2147483646 w 97"/>
              <a:gd name="T31" fmla="*/ 2147483646 h 96"/>
              <a:gd name="T32" fmla="*/ 2147483646 w 97"/>
              <a:gd name="T33" fmla="*/ 2147483646 h 96"/>
              <a:gd name="T34" fmla="*/ 2147483646 w 97"/>
              <a:gd name="T35" fmla="*/ 2147483646 h 96"/>
              <a:gd name="T36" fmla="*/ 2147483646 w 97"/>
              <a:gd name="T37" fmla="*/ 2147483646 h 96"/>
              <a:gd name="T38" fmla="*/ 2147483646 w 97"/>
              <a:gd name="T39" fmla="*/ 2147483646 h 96"/>
              <a:gd name="T40" fmla="*/ 2147483646 w 97"/>
              <a:gd name="T41" fmla="*/ 2147483646 h 96"/>
              <a:gd name="T42" fmla="*/ 2147483646 w 97"/>
              <a:gd name="T43" fmla="*/ 2147483646 h 96"/>
              <a:gd name="T44" fmla="*/ 2147483646 w 97"/>
              <a:gd name="T45" fmla="*/ 2147483646 h 96"/>
              <a:gd name="T46" fmla="*/ 2147483646 w 97"/>
              <a:gd name="T47" fmla="*/ 2147483646 h 96"/>
              <a:gd name="T48" fmla="*/ 515756679 w 97"/>
              <a:gd name="T49" fmla="*/ 2147483646 h 96"/>
              <a:gd name="T50" fmla="*/ 0 w 97"/>
              <a:gd name="T51" fmla="*/ 2147483646 h 96"/>
              <a:gd name="T52" fmla="*/ 2147483646 w 97"/>
              <a:gd name="T53" fmla="*/ 2147483646 h 96"/>
              <a:gd name="T54" fmla="*/ 1547270038 w 97"/>
              <a:gd name="T55" fmla="*/ 2147483646 h 96"/>
              <a:gd name="T56" fmla="*/ 1547270038 w 97"/>
              <a:gd name="T57" fmla="*/ 2147483646 h 96"/>
              <a:gd name="T58" fmla="*/ 1547270038 w 97"/>
              <a:gd name="T59" fmla="*/ 1500123206 h 96"/>
              <a:gd name="T60" fmla="*/ 2147483646 w 97"/>
              <a:gd name="T61" fmla="*/ 0 h 96"/>
              <a:gd name="T62" fmla="*/ 2147483646 w 97"/>
              <a:gd name="T63" fmla="*/ 1000502031 h 96"/>
              <a:gd name="T64" fmla="*/ 2147483646 w 97"/>
              <a:gd name="T65" fmla="*/ 2147483646 h 96"/>
              <a:gd name="T66" fmla="*/ 2147483646 w 97"/>
              <a:gd name="T67" fmla="*/ 2147483646 h 96"/>
              <a:gd name="T68" fmla="*/ 2147483646 w 97"/>
              <a:gd name="T69" fmla="*/ 214748364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7" h="96">
                <a:moveTo>
                  <a:pt x="75" y="27"/>
                </a:moveTo>
                <a:lnTo>
                  <a:pt x="80" y="43"/>
                </a:lnTo>
                <a:lnTo>
                  <a:pt x="77" y="45"/>
                </a:lnTo>
                <a:lnTo>
                  <a:pt x="78" y="53"/>
                </a:lnTo>
                <a:lnTo>
                  <a:pt x="91" y="60"/>
                </a:lnTo>
                <a:lnTo>
                  <a:pt x="97" y="66"/>
                </a:lnTo>
                <a:lnTo>
                  <a:pt x="93" y="85"/>
                </a:lnTo>
                <a:lnTo>
                  <a:pt x="96" y="82"/>
                </a:lnTo>
                <a:lnTo>
                  <a:pt x="97" y="91"/>
                </a:lnTo>
                <a:lnTo>
                  <a:pt x="92" y="92"/>
                </a:lnTo>
                <a:lnTo>
                  <a:pt x="86" y="96"/>
                </a:lnTo>
                <a:lnTo>
                  <a:pt x="79" y="95"/>
                </a:lnTo>
                <a:lnTo>
                  <a:pt x="47" y="78"/>
                </a:lnTo>
                <a:lnTo>
                  <a:pt x="40" y="73"/>
                </a:lnTo>
                <a:lnTo>
                  <a:pt x="34" y="65"/>
                </a:lnTo>
                <a:lnTo>
                  <a:pt x="34" y="62"/>
                </a:lnTo>
                <a:lnTo>
                  <a:pt x="35" y="54"/>
                </a:lnTo>
                <a:lnTo>
                  <a:pt x="29" y="57"/>
                </a:lnTo>
                <a:lnTo>
                  <a:pt x="23" y="56"/>
                </a:lnTo>
                <a:lnTo>
                  <a:pt x="22" y="53"/>
                </a:lnTo>
                <a:lnTo>
                  <a:pt x="17" y="38"/>
                </a:lnTo>
                <a:lnTo>
                  <a:pt x="14" y="34"/>
                </a:lnTo>
                <a:lnTo>
                  <a:pt x="13" y="32"/>
                </a:lnTo>
                <a:lnTo>
                  <a:pt x="11" y="27"/>
                </a:lnTo>
                <a:lnTo>
                  <a:pt x="1" y="30"/>
                </a:lnTo>
                <a:lnTo>
                  <a:pt x="0" y="27"/>
                </a:lnTo>
                <a:lnTo>
                  <a:pt x="6" y="24"/>
                </a:lnTo>
                <a:lnTo>
                  <a:pt x="3" y="20"/>
                </a:lnTo>
                <a:lnTo>
                  <a:pt x="3" y="15"/>
                </a:lnTo>
                <a:lnTo>
                  <a:pt x="3" y="3"/>
                </a:lnTo>
                <a:lnTo>
                  <a:pt x="17" y="0"/>
                </a:lnTo>
                <a:lnTo>
                  <a:pt x="29" y="2"/>
                </a:lnTo>
                <a:lnTo>
                  <a:pt x="36" y="11"/>
                </a:lnTo>
                <a:lnTo>
                  <a:pt x="77" y="20"/>
                </a:lnTo>
                <a:lnTo>
                  <a:pt x="75" y="27"/>
                </a:lnTo>
                <a:close/>
              </a:path>
            </a:pathLst>
          </a:custGeom>
          <a:noFill/>
          <a:ln w="3175" cmpd="sng">
            <a:solidFill>
              <a:schemeClr val="bg2"/>
            </a:solidFill>
            <a:prstDash val="solid"/>
            <a:round/>
            <a:headEnd/>
            <a:tailEnd/>
          </a:ln>
        </p:spPr>
        <p:txBody>
          <a:bodyPr/>
          <a:lstStyle/>
          <a:p>
            <a:endParaRPr lang="en-US"/>
          </a:p>
        </p:txBody>
      </p:sp>
      <p:sp>
        <p:nvSpPr>
          <p:cNvPr id="34410" name="Freeform 618"/>
          <p:cNvSpPr>
            <a:spLocks/>
          </p:cNvSpPr>
          <p:nvPr/>
        </p:nvSpPr>
        <p:spPr bwMode="auto">
          <a:xfrm>
            <a:off x="1176338" y="2114550"/>
            <a:ext cx="20637" cy="26988"/>
          </a:xfrm>
          <a:custGeom>
            <a:avLst/>
            <a:gdLst>
              <a:gd name="T0" fmla="*/ 2147483646 w 26"/>
              <a:gd name="T1" fmla="*/ 2147483646 h 35"/>
              <a:gd name="T2" fmla="*/ 2147483646 w 26"/>
              <a:gd name="T3" fmla="*/ 1833663419 h 35"/>
              <a:gd name="T4" fmla="*/ 2147483646 w 26"/>
              <a:gd name="T5" fmla="*/ 0 h 35"/>
              <a:gd name="T6" fmla="*/ 2147483646 w 26"/>
              <a:gd name="T7" fmla="*/ 2147483646 h 35"/>
              <a:gd name="T8" fmla="*/ 2147483646 w 26"/>
              <a:gd name="T9" fmla="*/ 2147483646 h 35"/>
              <a:gd name="T10" fmla="*/ 2147483646 w 26"/>
              <a:gd name="T11" fmla="*/ 2147483646 h 35"/>
              <a:gd name="T12" fmla="*/ 2147483646 w 26"/>
              <a:gd name="T13" fmla="*/ 2147483646 h 35"/>
              <a:gd name="T14" fmla="*/ 2147483646 w 26"/>
              <a:gd name="T15" fmla="*/ 2147483646 h 35"/>
              <a:gd name="T16" fmla="*/ 2147483646 w 26"/>
              <a:gd name="T17" fmla="*/ 2147483646 h 35"/>
              <a:gd name="T18" fmla="*/ 0 w 26"/>
              <a:gd name="T19" fmla="*/ 2147483646 h 35"/>
              <a:gd name="T20" fmla="*/ 2147483646 w 26"/>
              <a:gd name="T21" fmla="*/ 2147483646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5">
                <a:moveTo>
                  <a:pt x="5" y="7"/>
                </a:moveTo>
                <a:lnTo>
                  <a:pt x="8" y="4"/>
                </a:lnTo>
                <a:lnTo>
                  <a:pt x="21" y="0"/>
                </a:lnTo>
                <a:lnTo>
                  <a:pt x="19" y="6"/>
                </a:lnTo>
                <a:lnTo>
                  <a:pt x="21" y="9"/>
                </a:lnTo>
                <a:lnTo>
                  <a:pt x="26" y="26"/>
                </a:lnTo>
                <a:lnTo>
                  <a:pt x="19" y="33"/>
                </a:lnTo>
                <a:lnTo>
                  <a:pt x="12" y="35"/>
                </a:lnTo>
                <a:lnTo>
                  <a:pt x="6" y="35"/>
                </a:lnTo>
                <a:lnTo>
                  <a:pt x="0" y="19"/>
                </a:lnTo>
                <a:lnTo>
                  <a:pt x="5" y="7"/>
                </a:lnTo>
                <a:close/>
              </a:path>
            </a:pathLst>
          </a:custGeom>
          <a:noFill/>
          <a:ln w="3175" cmpd="sng">
            <a:solidFill>
              <a:schemeClr val="bg2"/>
            </a:solidFill>
            <a:prstDash val="solid"/>
            <a:round/>
            <a:headEnd/>
            <a:tailEnd/>
          </a:ln>
        </p:spPr>
        <p:txBody>
          <a:bodyPr/>
          <a:lstStyle/>
          <a:p>
            <a:endParaRPr lang="en-US"/>
          </a:p>
        </p:txBody>
      </p:sp>
      <p:sp>
        <p:nvSpPr>
          <p:cNvPr id="34411" name="Freeform 619"/>
          <p:cNvSpPr>
            <a:spLocks/>
          </p:cNvSpPr>
          <p:nvPr/>
        </p:nvSpPr>
        <p:spPr bwMode="auto">
          <a:xfrm>
            <a:off x="1184275" y="2182813"/>
            <a:ext cx="7938" cy="9525"/>
          </a:xfrm>
          <a:custGeom>
            <a:avLst/>
            <a:gdLst>
              <a:gd name="T0" fmla="*/ 2147483646 w 9"/>
              <a:gd name="T1" fmla="*/ 2147483646 h 11"/>
              <a:gd name="T2" fmla="*/ 0 w 9"/>
              <a:gd name="T3" fmla="*/ 2147483646 h 11"/>
              <a:gd name="T4" fmla="*/ 2058386904 w 9"/>
              <a:gd name="T5" fmla="*/ 1947976800 h 11"/>
              <a:gd name="T6" fmla="*/ 2147483646 w 9"/>
              <a:gd name="T7" fmla="*/ 0 h 11"/>
              <a:gd name="T8" fmla="*/ 2147483646 w 9"/>
              <a:gd name="T9" fmla="*/ 2147483646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1">
                <a:moveTo>
                  <a:pt x="6" y="11"/>
                </a:moveTo>
                <a:lnTo>
                  <a:pt x="0" y="8"/>
                </a:lnTo>
                <a:lnTo>
                  <a:pt x="3" y="3"/>
                </a:lnTo>
                <a:lnTo>
                  <a:pt x="9" y="0"/>
                </a:lnTo>
                <a:lnTo>
                  <a:pt x="6" y="11"/>
                </a:lnTo>
                <a:close/>
              </a:path>
            </a:pathLst>
          </a:custGeom>
          <a:noFill/>
          <a:ln w="3175" cmpd="sng">
            <a:solidFill>
              <a:schemeClr val="bg2"/>
            </a:solidFill>
            <a:prstDash val="solid"/>
            <a:round/>
            <a:headEnd/>
            <a:tailEnd/>
          </a:ln>
        </p:spPr>
        <p:txBody>
          <a:bodyPr/>
          <a:lstStyle/>
          <a:p>
            <a:endParaRPr lang="en-US"/>
          </a:p>
        </p:txBody>
      </p:sp>
      <p:sp>
        <p:nvSpPr>
          <p:cNvPr id="34412" name="Freeform 620"/>
          <p:cNvSpPr>
            <a:spLocks/>
          </p:cNvSpPr>
          <p:nvPr/>
        </p:nvSpPr>
        <p:spPr bwMode="auto">
          <a:xfrm>
            <a:off x="1190625" y="2173288"/>
            <a:ext cx="9525" cy="9525"/>
          </a:xfrm>
          <a:custGeom>
            <a:avLst/>
            <a:gdLst>
              <a:gd name="T0" fmla="*/ 2147483646 w 12"/>
              <a:gd name="T1" fmla="*/ 0 h 12"/>
              <a:gd name="T2" fmla="*/ 500251413 w 12"/>
              <a:gd name="T3" fmla="*/ 2147483646 h 12"/>
              <a:gd name="T4" fmla="*/ 0 w 12"/>
              <a:gd name="T5" fmla="*/ 2147483646 h 12"/>
              <a:gd name="T6" fmla="*/ 2147483646 w 12"/>
              <a:gd name="T7" fmla="*/ 1000502031 h 12"/>
              <a:gd name="T8" fmla="*/ 2147483646 w 1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0"/>
                </a:moveTo>
                <a:lnTo>
                  <a:pt x="1" y="12"/>
                </a:lnTo>
                <a:lnTo>
                  <a:pt x="0" y="8"/>
                </a:lnTo>
                <a:lnTo>
                  <a:pt x="6" y="2"/>
                </a:lnTo>
                <a:lnTo>
                  <a:pt x="12" y="0"/>
                </a:lnTo>
                <a:close/>
              </a:path>
            </a:pathLst>
          </a:custGeom>
          <a:noFill/>
          <a:ln w="3175" cmpd="sng">
            <a:solidFill>
              <a:schemeClr val="bg2"/>
            </a:solidFill>
            <a:prstDash val="solid"/>
            <a:round/>
            <a:headEnd/>
            <a:tailEnd/>
          </a:ln>
        </p:spPr>
        <p:txBody>
          <a:bodyPr/>
          <a:lstStyle/>
          <a:p>
            <a:endParaRPr lang="en-US"/>
          </a:p>
        </p:txBody>
      </p:sp>
      <p:sp>
        <p:nvSpPr>
          <p:cNvPr id="34413" name="Freeform 621"/>
          <p:cNvSpPr>
            <a:spLocks/>
          </p:cNvSpPr>
          <p:nvPr/>
        </p:nvSpPr>
        <p:spPr bwMode="auto">
          <a:xfrm>
            <a:off x="1192213" y="2136775"/>
            <a:ext cx="17462" cy="20638"/>
          </a:xfrm>
          <a:custGeom>
            <a:avLst/>
            <a:gdLst>
              <a:gd name="T0" fmla="*/ 2147483646 w 22"/>
              <a:gd name="T1" fmla="*/ 2147483646 h 25"/>
              <a:gd name="T2" fmla="*/ 0 w 22"/>
              <a:gd name="T3" fmla="*/ 2147483646 h 25"/>
              <a:gd name="T4" fmla="*/ 0 w 22"/>
              <a:gd name="T5" fmla="*/ 2147483646 h 25"/>
              <a:gd name="T6" fmla="*/ 2147483646 w 22"/>
              <a:gd name="T7" fmla="*/ 2147483646 h 25"/>
              <a:gd name="T8" fmla="*/ 2147483646 w 22"/>
              <a:gd name="T9" fmla="*/ 0 h 25"/>
              <a:gd name="T10" fmla="*/ 2147483646 w 22"/>
              <a:gd name="T11" fmla="*/ 2147483646 h 25"/>
              <a:gd name="T12" fmla="*/ 2147483646 w 22"/>
              <a:gd name="T13" fmla="*/ 214748364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25">
                <a:moveTo>
                  <a:pt x="9" y="25"/>
                </a:moveTo>
                <a:lnTo>
                  <a:pt x="0" y="24"/>
                </a:lnTo>
                <a:lnTo>
                  <a:pt x="0" y="13"/>
                </a:lnTo>
                <a:lnTo>
                  <a:pt x="10" y="5"/>
                </a:lnTo>
                <a:lnTo>
                  <a:pt x="15" y="0"/>
                </a:lnTo>
                <a:lnTo>
                  <a:pt x="22" y="7"/>
                </a:lnTo>
                <a:lnTo>
                  <a:pt x="9" y="25"/>
                </a:lnTo>
                <a:close/>
              </a:path>
            </a:pathLst>
          </a:custGeom>
          <a:noFill/>
          <a:ln w="3175" cmpd="sng">
            <a:solidFill>
              <a:schemeClr val="bg2"/>
            </a:solidFill>
            <a:prstDash val="solid"/>
            <a:round/>
            <a:headEnd/>
            <a:tailEnd/>
          </a:ln>
        </p:spPr>
        <p:txBody>
          <a:bodyPr/>
          <a:lstStyle/>
          <a:p>
            <a:endParaRPr lang="en-US"/>
          </a:p>
        </p:txBody>
      </p:sp>
      <p:sp>
        <p:nvSpPr>
          <p:cNvPr id="34414" name="Freeform 622"/>
          <p:cNvSpPr>
            <a:spLocks/>
          </p:cNvSpPr>
          <p:nvPr/>
        </p:nvSpPr>
        <p:spPr bwMode="auto">
          <a:xfrm>
            <a:off x="1219200" y="2225675"/>
            <a:ext cx="6350" cy="7938"/>
          </a:xfrm>
          <a:custGeom>
            <a:avLst/>
            <a:gdLst>
              <a:gd name="T0" fmla="*/ 0 w 7"/>
              <a:gd name="T1" fmla="*/ 2147483646 h 11"/>
              <a:gd name="T2" fmla="*/ 2147483646 w 7"/>
              <a:gd name="T3" fmla="*/ 0 h 11"/>
              <a:gd name="T4" fmla="*/ 2147483646 w 7"/>
              <a:gd name="T5" fmla="*/ 1503431221 h 11"/>
              <a:gd name="T6" fmla="*/ 1492755279 w 7"/>
              <a:gd name="T7" fmla="*/ 2147483646 h 11"/>
              <a:gd name="T8" fmla="*/ 0 w 7"/>
              <a:gd name="T9" fmla="*/ 2147483646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1">
                <a:moveTo>
                  <a:pt x="0" y="8"/>
                </a:moveTo>
                <a:lnTo>
                  <a:pt x="3" y="0"/>
                </a:lnTo>
                <a:lnTo>
                  <a:pt x="7" y="4"/>
                </a:lnTo>
                <a:lnTo>
                  <a:pt x="2" y="11"/>
                </a:lnTo>
                <a:lnTo>
                  <a:pt x="0" y="8"/>
                </a:lnTo>
                <a:close/>
              </a:path>
            </a:pathLst>
          </a:custGeom>
          <a:noFill/>
          <a:ln w="3175" cmpd="sng">
            <a:solidFill>
              <a:schemeClr val="bg2"/>
            </a:solidFill>
            <a:prstDash val="solid"/>
            <a:round/>
            <a:headEnd/>
            <a:tailEnd/>
          </a:ln>
        </p:spPr>
        <p:txBody>
          <a:bodyPr/>
          <a:lstStyle/>
          <a:p>
            <a:endParaRPr lang="en-US"/>
          </a:p>
        </p:txBody>
      </p:sp>
      <p:sp>
        <p:nvSpPr>
          <p:cNvPr id="34415" name="Freeform 623"/>
          <p:cNvSpPr>
            <a:spLocks/>
          </p:cNvSpPr>
          <p:nvPr/>
        </p:nvSpPr>
        <p:spPr bwMode="auto">
          <a:xfrm>
            <a:off x="1223963" y="2225675"/>
            <a:ext cx="9525" cy="7938"/>
          </a:xfrm>
          <a:custGeom>
            <a:avLst/>
            <a:gdLst>
              <a:gd name="T0" fmla="*/ 2147483646 w 10"/>
              <a:gd name="T1" fmla="*/ 2147483646 h 10"/>
              <a:gd name="T2" fmla="*/ 2147483646 w 10"/>
              <a:gd name="T3" fmla="*/ 2147483646 h 10"/>
              <a:gd name="T4" fmla="*/ 864615683 w 10"/>
              <a:gd name="T5" fmla="*/ 2147483646 h 10"/>
              <a:gd name="T6" fmla="*/ 0 w 10"/>
              <a:gd name="T7" fmla="*/ 2147483646 h 10"/>
              <a:gd name="T8" fmla="*/ 2147483646 w 10"/>
              <a:gd name="T9" fmla="*/ 0 h 10"/>
              <a:gd name="T10" fmla="*/ 2147483646 w 10"/>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0">
                <a:moveTo>
                  <a:pt x="10" y="5"/>
                </a:moveTo>
                <a:lnTo>
                  <a:pt x="6" y="6"/>
                </a:lnTo>
                <a:lnTo>
                  <a:pt x="1" y="10"/>
                </a:lnTo>
                <a:lnTo>
                  <a:pt x="0" y="7"/>
                </a:lnTo>
                <a:lnTo>
                  <a:pt x="9" y="0"/>
                </a:lnTo>
                <a:lnTo>
                  <a:pt x="10" y="5"/>
                </a:lnTo>
                <a:close/>
              </a:path>
            </a:pathLst>
          </a:custGeom>
          <a:noFill/>
          <a:ln w="3175" cmpd="sng">
            <a:solidFill>
              <a:schemeClr val="bg2"/>
            </a:solidFill>
            <a:prstDash val="solid"/>
            <a:round/>
            <a:headEnd/>
            <a:tailEnd/>
          </a:ln>
        </p:spPr>
        <p:txBody>
          <a:bodyPr/>
          <a:lstStyle/>
          <a:p>
            <a:endParaRPr lang="en-US"/>
          </a:p>
        </p:txBody>
      </p:sp>
      <p:sp>
        <p:nvSpPr>
          <p:cNvPr id="34416" name="Freeform 624"/>
          <p:cNvSpPr>
            <a:spLocks/>
          </p:cNvSpPr>
          <p:nvPr/>
        </p:nvSpPr>
        <p:spPr bwMode="auto">
          <a:xfrm>
            <a:off x="1228725" y="2241550"/>
            <a:ext cx="7938" cy="7938"/>
          </a:xfrm>
          <a:custGeom>
            <a:avLst/>
            <a:gdLst>
              <a:gd name="T0" fmla="*/ 0 w 11"/>
              <a:gd name="T1" fmla="*/ 1127443521 h 11"/>
              <a:gd name="T2" fmla="*/ 751455100 w 11"/>
              <a:gd name="T3" fmla="*/ 0 h 11"/>
              <a:gd name="T4" fmla="*/ 2147483646 w 11"/>
              <a:gd name="T5" fmla="*/ 2147483646 h 11"/>
              <a:gd name="T6" fmla="*/ 2147483646 w 11"/>
              <a:gd name="T7" fmla="*/ 2147483646 h 11"/>
              <a:gd name="T8" fmla="*/ 0 w 11"/>
              <a:gd name="T9" fmla="*/ 112744352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1">
                <a:moveTo>
                  <a:pt x="0" y="3"/>
                </a:moveTo>
                <a:lnTo>
                  <a:pt x="2" y="0"/>
                </a:lnTo>
                <a:lnTo>
                  <a:pt x="10" y="7"/>
                </a:lnTo>
                <a:lnTo>
                  <a:pt x="11" y="11"/>
                </a:lnTo>
                <a:lnTo>
                  <a:pt x="0" y="3"/>
                </a:lnTo>
                <a:close/>
              </a:path>
            </a:pathLst>
          </a:custGeom>
          <a:noFill/>
          <a:ln w="3175" cmpd="sng">
            <a:solidFill>
              <a:schemeClr val="bg2"/>
            </a:solidFill>
            <a:prstDash val="solid"/>
            <a:round/>
            <a:headEnd/>
            <a:tailEnd/>
          </a:ln>
        </p:spPr>
        <p:txBody>
          <a:bodyPr/>
          <a:lstStyle/>
          <a:p>
            <a:endParaRPr lang="en-US"/>
          </a:p>
        </p:txBody>
      </p:sp>
      <p:sp>
        <p:nvSpPr>
          <p:cNvPr id="34417" name="Freeform 625"/>
          <p:cNvSpPr>
            <a:spLocks/>
          </p:cNvSpPr>
          <p:nvPr/>
        </p:nvSpPr>
        <p:spPr bwMode="auto">
          <a:xfrm>
            <a:off x="1235075" y="2266950"/>
            <a:ext cx="3175" cy="4763"/>
          </a:xfrm>
          <a:custGeom>
            <a:avLst/>
            <a:gdLst>
              <a:gd name="T0" fmla="*/ 0 w 5"/>
              <a:gd name="T1" fmla="*/ 2147483646 h 7"/>
              <a:gd name="T2" fmla="*/ 512095750 w 5"/>
              <a:gd name="T3" fmla="*/ 0 h 7"/>
              <a:gd name="T4" fmla="*/ 1280239375 w 5"/>
              <a:gd name="T5" fmla="*/ 1890359853 h 7"/>
              <a:gd name="T6" fmla="*/ 0 w 5"/>
              <a:gd name="T7" fmla="*/ 21474836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2" y="0"/>
                </a:lnTo>
                <a:lnTo>
                  <a:pt x="5" y="6"/>
                </a:lnTo>
                <a:lnTo>
                  <a:pt x="0" y="7"/>
                </a:lnTo>
                <a:close/>
              </a:path>
            </a:pathLst>
          </a:custGeom>
          <a:noFill/>
          <a:ln w="3175" cmpd="sng">
            <a:solidFill>
              <a:schemeClr val="bg2"/>
            </a:solidFill>
            <a:prstDash val="solid"/>
            <a:round/>
            <a:headEnd/>
            <a:tailEnd/>
          </a:ln>
        </p:spPr>
        <p:txBody>
          <a:bodyPr/>
          <a:lstStyle/>
          <a:p>
            <a:endParaRPr lang="en-US"/>
          </a:p>
        </p:txBody>
      </p:sp>
      <p:sp>
        <p:nvSpPr>
          <p:cNvPr id="34418" name="Freeform 626"/>
          <p:cNvSpPr>
            <a:spLocks/>
          </p:cNvSpPr>
          <p:nvPr/>
        </p:nvSpPr>
        <p:spPr bwMode="auto">
          <a:xfrm>
            <a:off x="1493838" y="1681163"/>
            <a:ext cx="53975" cy="19050"/>
          </a:xfrm>
          <a:custGeom>
            <a:avLst/>
            <a:gdLst>
              <a:gd name="T0" fmla="*/ 2147483646 w 67"/>
              <a:gd name="T1" fmla="*/ 884901456 h 25"/>
              <a:gd name="T2" fmla="*/ 2147483646 w 67"/>
              <a:gd name="T3" fmla="*/ 442450728 h 25"/>
              <a:gd name="T4" fmla="*/ 2147483646 w 67"/>
              <a:gd name="T5" fmla="*/ 0 h 25"/>
              <a:gd name="T6" fmla="*/ 2147483646 w 67"/>
              <a:gd name="T7" fmla="*/ 2147483646 h 25"/>
              <a:gd name="T8" fmla="*/ 2147483646 w 67"/>
              <a:gd name="T9" fmla="*/ 2147483646 h 25"/>
              <a:gd name="T10" fmla="*/ 2147483646 w 67"/>
              <a:gd name="T11" fmla="*/ 2147483646 h 25"/>
              <a:gd name="T12" fmla="*/ 2147483646 w 67"/>
              <a:gd name="T13" fmla="*/ 2147483646 h 25"/>
              <a:gd name="T14" fmla="*/ 1045517501 w 67"/>
              <a:gd name="T15" fmla="*/ 2147483646 h 25"/>
              <a:gd name="T16" fmla="*/ 0 w 67"/>
              <a:gd name="T17" fmla="*/ 2147483646 h 25"/>
              <a:gd name="T18" fmla="*/ 2147483646 w 67"/>
              <a:gd name="T19" fmla="*/ 2147483646 h 25"/>
              <a:gd name="T20" fmla="*/ 2147483646 w 67"/>
              <a:gd name="T21" fmla="*/ 2147483646 h 25"/>
              <a:gd name="T22" fmla="*/ 2147483646 w 67"/>
              <a:gd name="T23" fmla="*/ 884901456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25">
                <a:moveTo>
                  <a:pt x="53" y="2"/>
                </a:moveTo>
                <a:lnTo>
                  <a:pt x="54" y="1"/>
                </a:lnTo>
                <a:lnTo>
                  <a:pt x="60" y="0"/>
                </a:lnTo>
                <a:lnTo>
                  <a:pt x="58" y="5"/>
                </a:lnTo>
                <a:lnTo>
                  <a:pt x="67" y="7"/>
                </a:lnTo>
                <a:lnTo>
                  <a:pt x="54" y="12"/>
                </a:lnTo>
                <a:lnTo>
                  <a:pt x="11" y="25"/>
                </a:lnTo>
                <a:lnTo>
                  <a:pt x="2" y="23"/>
                </a:lnTo>
                <a:lnTo>
                  <a:pt x="0" y="20"/>
                </a:lnTo>
                <a:lnTo>
                  <a:pt x="23" y="11"/>
                </a:lnTo>
                <a:lnTo>
                  <a:pt x="42" y="8"/>
                </a:lnTo>
                <a:lnTo>
                  <a:pt x="53" y="2"/>
                </a:lnTo>
                <a:close/>
              </a:path>
            </a:pathLst>
          </a:custGeom>
          <a:noFill/>
          <a:ln w="3175" cmpd="sng">
            <a:solidFill>
              <a:schemeClr val="bg2"/>
            </a:solidFill>
            <a:prstDash val="solid"/>
            <a:round/>
            <a:headEnd/>
            <a:tailEnd/>
          </a:ln>
        </p:spPr>
        <p:txBody>
          <a:bodyPr/>
          <a:lstStyle/>
          <a:p>
            <a:endParaRPr lang="en-US"/>
          </a:p>
        </p:txBody>
      </p:sp>
      <p:sp>
        <p:nvSpPr>
          <p:cNvPr id="34419" name="Freeform 627"/>
          <p:cNvSpPr>
            <a:spLocks/>
          </p:cNvSpPr>
          <p:nvPr/>
        </p:nvSpPr>
        <p:spPr bwMode="auto">
          <a:xfrm>
            <a:off x="1778000" y="1560513"/>
            <a:ext cx="241300" cy="85725"/>
          </a:xfrm>
          <a:custGeom>
            <a:avLst/>
            <a:gdLst>
              <a:gd name="T0" fmla="*/ 2147483646 w 304"/>
              <a:gd name="T1" fmla="*/ 0 h 107"/>
              <a:gd name="T2" fmla="*/ 2147483646 w 304"/>
              <a:gd name="T3" fmla="*/ 2147483646 h 107"/>
              <a:gd name="T4" fmla="*/ 2147483646 w 304"/>
              <a:gd name="T5" fmla="*/ 2147483646 h 107"/>
              <a:gd name="T6" fmla="*/ 2147483646 w 304"/>
              <a:gd name="T7" fmla="*/ 2147483646 h 107"/>
              <a:gd name="T8" fmla="*/ 2147483646 w 304"/>
              <a:gd name="T9" fmla="*/ 2147483646 h 107"/>
              <a:gd name="T10" fmla="*/ 2147483646 w 304"/>
              <a:gd name="T11" fmla="*/ 2147483646 h 107"/>
              <a:gd name="T12" fmla="*/ 2147483646 w 304"/>
              <a:gd name="T13" fmla="*/ 2147483646 h 107"/>
              <a:gd name="T14" fmla="*/ 2147483646 w 304"/>
              <a:gd name="T15" fmla="*/ 2147483646 h 107"/>
              <a:gd name="T16" fmla="*/ 2147483646 w 304"/>
              <a:gd name="T17" fmla="*/ 2147483646 h 107"/>
              <a:gd name="T18" fmla="*/ 2147483646 w 304"/>
              <a:gd name="T19" fmla="*/ 2147483646 h 107"/>
              <a:gd name="T20" fmla="*/ 2147483646 w 304"/>
              <a:gd name="T21" fmla="*/ 2147483646 h 107"/>
              <a:gd name="T22" fmla="*/ 2147483646 w 304"/>
              <a:gd name="T23" fmla="*/ 2147483646 h 107"/>
              <a:gd name="T24" fmla="*/ 2147483646 w 304"/>
              <a:gd name="T25" fmla="*/ 2147483646 h 107"/>
              <a:gd name="T26" fmla="*/ 2147483646 w 304"/>
              <a:gd name="T27" fmla="*/ 2147483646 h 107"/>
              <a:gd name="T28" fmla="*/ 2147483646 w 304"/>
              <a:gd name="T29" fmla="*/ 2147483646 h 107"/>
              <a:gd name="T30" fmla="*/ 2147483646 w 304"/>
              <a:gd name="T31" fmla="*/ 2147483646 h 107"/>
              <a:gd name="T32" fmla="*/ 2147483646 w 304"/>
              <a:gd name="T33" fmla="*/ 2147483646 h 107"/>
              <a:gd name="T34" fmla="*/ 2147483646 w 304"/>
              <a:gd name="T35" fmla="*/ 2147483646 h 107"/>
              <a:gd name="T36" fmla="*/ 2147483646 w 304"/>
              <a:gd name="T37" fmla="*/ 2147483646 h 107"/>
              <a:gd name="T38" fmla="*/ 2147483646 w 304"/>
              <a:gd name="T39" fmla="*/ 2147483646 h 107"/>
              <a:gd name="T40" fmla="*/ 2147483646 w 304"/>
              <a:gd name="T41" fmla="*/ 2147483646 h 107"/>
              <a:gd name="T42" fmla="*/ 2147483646 w 304"/>
              <a:gd name="T43" fmla="*/ 2147483646 h 107"/>
              <a:gd name="T44" fmla="*/ 2147483646 w 304"/>
              <a:gd name="T45" fmla="*/ 2147483646 h 107"/>
              <a:gd name="T46" fmla="*/ 2147483646 w 304"/>
              <a:gd name="T47" fmla="*/ 2147483646 h 107"/>
              <a:gd name="T48" fmla="*/ 0 w 304"/>
              <a:gd name="T49" fmla="*/ 2147483646 h 107"/>
              <a:gd name="T50" fmla="*/ 2147483646 w 304"/>
              <a:gd name="T51" fmla="*/ 2147483646 h 107"/>
              <a:gd name="T52" fmla="*/ 2147483646 w 304"/>
              <a:gd name="T53" fmla="*/ 2147483646 h 107"/>
              <a:gd name="T54" fmla="*/ 2147483646 w 304"/>
              <a:gd name="T55" fmla="*/ 2147483646 h 107"/>
              <a:gd name="T56" fmla="*/ 2147483646 w 304"/>
              <a:gd name="T57" fmla="*/ 2147483646 h 107"/>
              <a:gd name="T58" fmla="*/ 2147483646 w 304"/>
              <a:gd name="T59" fmla="*/ 2147483646 h 107"/>
              <a:gd name="T60" fmla="*/ 2147483646 w 304"/>
              <a:gd name="T61" fmla="*/ 2147483646 h 107"/>
              <a:gd name="T62" fmla="*/ 2147483646 w 304"/>
              <a:gd name="T63" fmla="*/ 2147483646 h 107"/>
              <a:gd name="T64" fmla="*/ 2147483646 w 304"/>
              <a:gd name="T65" fmla="*/ 2147483646 h 107"/>
              <a:gd name="T66" fmla="*/ 2147483646 w 304"/>
              <a:gd name="T67" fmla="*/ 2147483646 h 107"/>
              <a:gd name="T68" fmla="*/ 2147483646 w 304"/>
              <a:gd name="T69" fmla="*/ 0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4" h="107">
                <a:moveTo>
                  <a:pt x="200" y="0"/>
                </a:moveTo>
                <a:lnTo>
                  <a:pt x="227" y="10"/>
                </a:lnTo>
                <a:lnTo>
                  <a:pt x="231" y="10"/>
                </a:lnTo>
                <a:lnTo>
                  <a:pt x="238" y="10"/>
                </a:lnTo>
                <a:lnTo>
                  <a:pt x="247" y="10"/>
                </a:lnTo>
                <a:lnTo>
                  <a:pt x="274" y="9"/>
                </a:lnTo>
                <a:lnTo>
                  <a:pt x="292" y="17"/>
                </a:lnTo>
                <a:lnTo>
                  <a:pt x="304" y="31"/>
                </a:lnTo>
                <a:lnTo>
                  <a:pt x="287" y="37"/>
                </a:lnTo>
                <a:lnTo>
                  <a:pt x="205" y="54"/>
                </a:lnTo>
                <a:lnTo>
                  <a:pt x="203" y="55"/>
                </a:lnTo>
                <a:lnTo>
                  <a:pt x="181" y="61"/>
                </a:lnTo>
                <a:lnTo>
                  <a:pt x="164" y="69"/>
                </a:lnTo>
                <a:lnTo>
                  <a:pt x="142" y="73"/>
                </a:lnTo>
                <a:lnTo>
                  <a:pt x="138" y="76"/>
                </a:lnTo>
                <a:lnTo>
                  <a:pt x="127" y="80"/>
                </a:lnTo>
                <a:lnTo>
                  <a:pt x="110" y="94"/>
                </a:lnTo>
                <a:lnTo>
                  <a:pt x="82" y="98"/>
                </a:lnTo>
                <a:lnTo>
                  <a:pt x="80" y="95"/>
                </a:lnTo>
                <a:lnTo>
                  <a:pt x="35" y="107"/>
                </a:lnTo>
                <a:lnTo>
                  <a:pt x="28" y="106"/>
                </a:lnTo>
                <a:lnTo>
                  <a:pt x="34" y="95"/>
                </a:lnTo>
                <a:lnTo>
                  <a:pt x="29" y="87"/>
                </a:lnTo>
                <a:lnTo>
                  <a:pt x="13" y="80"/>
                </a:lnTo>
                <a:lnTo>
                  <a:pt x="0" y="80"/>
                </a:lnTo>
                <a:lnTo>
                  <a:pt x="21" y="68"/>
                </a:lnTo>
                <a:lnTo>
                  <a:pt x="42" y="60"/>
                </a:lnTo>
                <a:lnTo>
                  <a:pt x="50" y="53"/>
                </a:lnTo>
                <a:lnTo>
                  <a:pt x="64" y="45"/>
                </a:lnTo>
                <a:lnTo>
                  <a:pt x="111" y="25"/>
                </a:lnTo>
                <a:lnTo>
                  <a:pt x="112" y="22"/>
                </a:lnTo>
                <a:lnTo>
                  <a:pt x="111" y="15"/>
                </a:lnTo>
                <a:lnTo>
                  <a:pt x="117" y="7"/>
                </a:lnTo>
                <a:lnTo>
                  <a:pt x="116" y="6"/>
                </a:lnTo>
                <a:lnTo>
                  <a:pt x="200" y="0"/>
                </a:lnTo>
                <a:close/>
              </a:path>
            </a:pathLst>
          </a:custGeom>
          <a:noFill/>
          <a:ln w="3175" cmpd="sng">
            <a:solidFill>
              <a:schemeClr val="bg2"/>
            </a:solidFill>
            <a:prstDash val="solid"/>
            <a:round/>
            <a:headEnd/>
            <a:tailEnd/>
          </a:ln>
        </p:spPr>
        <p:txBody>
          <a:bodyPr/>
          <a:lstStyle/>
          <a:p>
            <a:endParaRPr lang="en-US"/>
          </a:p>
        </p:txBody>
      </p:sp>
      <p:sp>
        <p:nvSpPr>
          <p:cNvPr id="34420" name="Freeform 628"/>
          <p:cNvSpPr>
            <a:spLocks/>
          </p:cNvSpPr>
          <p:nvPr/>
        </p:nvSpPr>
        <p:spPr bwMode="auto">
          <a:xfrm>
            <a:off x="1879600" y="1589088"/>
            <a:ext cx="327025" cy="123825"/>
          </a:xfrm>
          <a:custGeom>
            <a:avLst/>
            <a:gdLst>
              <a:gd name="T0" fmla="*/ 2147483646 w 413"/>
              <a:gd name="T1" fmla="*/ 2147483646 h 155"/>
              <a:gd name="T2" fmla="*/ 2147483646 w 413"/>
              <a:gd name="T3" fmla="*/ 509917741 h 155"/>
              <a:gd name="T4" fmla="*/ 2147483646 w 413"/>
              <a:gd name="T5" fmla="*/ 1529753223 h 155"/>
              <a:gd name="T6" fmla="*/ 2147483646 w 413"/>
              <a:gd name="T7" fmla="*/ 2147483646 h 155"/>
              <a:gd name="T8" fmla="*/ 2147483646 w 413"/>
              <a:gd name="T9" fmla="*/ 2147483646 h 155"/>
              <a:gd name="T10" fmla="*/ 2147483646 w 413"/>
              <a:gd name="T11" fmla="*/ 2147483646 h 155"/>
              <a:gd name="T12" fmla="*/ 2147483646 w 413"/>
              <a:gd name="T13" fmla="*/ 2147483646 h 155"/>
              <a:gd name="T14" fmla="*/ 2147483646 w 413"/>
              <a:gd name="T15" fmla="*/ 2147483646 h 155"/>
              <a:gd name="T16" fmla="*/ 2147483646 w 413"/>
              <a:gd name="T17" fmla="*/ 2147483646 h 155"/>
              <a:gd name="T18" fmla="*/ 2147483646 w 413"/>
              <a:gd name="T19" fmla="*/ 2147483646 h 155"/>
              <a:gd name="T20" fmla="*/ 2147483646 w 413"/>
              <a:gd name="T21" fmla="*/ 2147483646 h 155"/>
              <a:gd name="T22" fmla="*/ 2147483646 w 413"/>
              <a:gd name="T23" fmla="*/ 2147483646 h 155"/>
              <a:gd name="T24" fmla="*/ 2147483646 w 413"/>
              <a:gd name="T25" fmla="*/ 2147483646 h 155"/>
              <a:gd name="T26" fmla="*/ 2147483646 w 413"/>
              <a:gd name="T27" fmla="*/ 2147483646 h 155"/>
              <a:gd name="T28" fmla="*/ 2147483646 w 413"/>
              <a:gd name="T29" fmla="*/ 2147483646 h 155"/>
              <a:gd name="T30" fmla="*/ 2147483646 w 413"/>
              <a:gd name="T31" fmla="*/ 2147483646 h 155"/>
              <a:gd name="T32" fmla="*/ 2147483646 w 413"/>
              <a:gd name="T33" fmla="*/ 2147483646 h 155"/>
              <a:gd name="T34" fmla="*/ 2147483646 w 413"/>
              <a:gd name="T35" fmla="*/ 2147483646 h 155"/>
              <a:gd name="T36" fmla="*/ 2147483646 w 413"/>
              <a:gd name="T37" fmla="*/ 2147483646 h 155"/>
              <a:gd name="T38" fmla="*/ 2147483646 w 413"/>
              <a:gd name="T39" fmla="*/ 2147483646 h 155"/>
              <a:gd name="T40" fmla="*/ 2147483646 w 413"/>
              <a:gd name="T41" fmla="*/ 2147483646 h 155"/>
              <a:gd name="T42" fmla="*/ 2147483646 w 413"/>
              <a:gd name="T43" fmla="*/ 2147483646 h 155"/>
              <a:gd name="T44" fmla="*/ 2147483646 w 413"/>
              <a:gd name="T45" fmla="*/ 2147483646 h 155"/>
              <a:gd name="T46" fmla="*/ 2147483646 w 413"/>
              <a:gd name="T47" fmla="*/ 2147483646 h 155"/>
              <a:gd name="T48" fmla="*/ 2147483646 w 413"/>
              <a:gd name="T49" fmla="*/ 2147483646 h 155"/>
              <a:gd name="T50" fmla="*/ 2147483646 w 413"/>
              <a:gd name="T51" fmla="*/ 2147483646 h 155"/>
              <a:gd name="T52" fmla="*/ 2147483646 w 413"/>
              <a:gd name="T53" fmla="*/ 2147483646 h 155"/>
              <a:gd name="T54" fmla="*/ 2147483646 w 413"/>
              <a:gd name="T55" fmla="*/ 2147483646 h 155"/>
              <a:gd name="T56" fmla="*/ 0 w 413"/>
              <a:gd name="T57" fmla="*/ 2147483646 h 155"/>
              <a:gd name="T58" fmla="*/ 2147483646 w 413"/>
              <a:gd name="T59" fmla="*/ 2147483646 h 155"/>
              <a:gd name="T60" fmla="*/ 2147483646 w 413"/>
              <a:gd name="T61" fmla="*/ 2147483646 h 155"/>
              <a:gd name="T62" fmla="*/ 2147483646 w 413"/>
              <a:gd name="T63" fmla="*/ 2147483646 h 155"/>
              <a:gd name="T64" fmla="*/ 2147483646 w 413"/>
              <a:gd name="T65" fmla="*/ 2147483646 h 155"/>
              <a:gd name="T66" fmla="*/ 2147483646 w 413"/>
              <a:gd name="T67" fmla="*/ 2147483646 h 155"/>
              <a:gd name="T68" fmla="*/ 2147483646 w 413"/>
              <a:gd name="T69" fmla="*/ 2147483646 h 155"/>
              <a:gd name="T70" fmla="*/ 2147483646 w 413"/>
              <a:gd name="T71" fmla="*/ 0 h 155"/>
              <a:gd name="T72" fmla="*/ 2147483646 w 413"/>
              <a:gd name="T73" fmla="*/ 2147483646 h 155"/>
              <a:gd name="T74" fmla="*/ 2147483646 w 413"/>
              <a:gd name="T75" fmla="*/ 2147483646 h 1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3" h="155">
                <a:moveTo>
                  <a:pt x="269" y="12"/>
                </a:moveTo>
                <a:lnTo>
                  <a:pt x="292" y="13"/>
                </a:lnTo>
                <a:lnTo>
                  <a:pt x="332" y="7"/>
                </a:lnTo>
                <a:lnTo>
                  <a:pt x="342" y="1"/>
                </a:lnTo>
                <a:lnTo>
                  <a:pt x="365" y="2"/>
                </a:lnTo>
                <a:lnTo>
                  <a:pt x="376" y="3"/>
                </a:lnTo>
                <a:lnTo>
                  <a:pt x="379" y="8"/>
                </a:lnTo>
                <a:lnTo>
                  <a:pt x="386" y="11"/>
                </a:lnTo>
                <a:lnTo>
                  <a:pt x="390" y="17"/>
                </a:lnTo>
                <a:lnTo>
                  <a:pt x="386" y="19"/>
                </a:lnTo>
                <a:lnTo>
                  <a:pt x="375" y="46"/>
                </a:lnTo>
                <a:lnTo>
                  <a:pt x="377" y="53"/>
                </a:lnTo>
                <a:lnTo>
                  <a:pt x="370" y="63"/>
                </a:lnTo>
                <a:lnTo>
                  <a:pt x="362" y="67"/>
                </a:lnTo>
                <a:lnTo>
                  <a:pt x="355" y="70"/>
                </a:lnTo>
                <a:lnTo>
                  <a:pt x="360" y="75"/>
                </a:lnTo>
                <a:lnTo>
                  <a:pt x="358" y="81"/>
                </a:lnTo>
                <a:lnTo>
                  <a:pt x="364" y="86"/>
                </a:lnTo>
                <a:lnTo>
                  <a:pt x="376" y="84"/>
                </a:lnTo>
                <a:lnTo>
                  <a:pt x="381" y="84"/>
                </a:lnTo>
                <a:lnTo>
                  <a:pt x="379" y="89"/>
                </a:lnTo>
                <a:lnTo>
                  <a:pt x="389" y="95"/>
                </a:lnTo>
                <a:lnTo>
                  <a:pt x="402" y="97"/>
                </a:lnTo>
                <a:lnTo>
                  <a:pt x="413" y="99"/>
                </a:lnTo>
                <a:lnTo>
                  <a:pt x="402" y="116"/>
                </a:lnTo>
                <a:lnTo>
                  <a:pt x="392" y="117"/>
                </a:lnTo>
                <a:lnTo>
                  <a:pt x="365" y="133"/>
                </a:lnTo>
                <a:lnTo>
                  <a:pt x="367" y="136"/>
                </a:lnTo>
                <a:lnTo>
                  <a:pt x="357" y="140"/>
                </a:lnTo>
                <a:lnTo>
                  <a:pt x="342" y="142"/>
                </a:lnTo>
                <a:lnTo>
                  <a:pt x="336" y="143"/>
                </a:lnTo>
                <a:lnTo>
                  <a:pt x="332" y="143"/>
                </a:lnTo>
                <a:lnTo>
                  <a:pt x="322" y="146"/>
                </a:lnTo>
                <a:lnTo>
                  <a:pt x="315" y="146"/>
                </a:lnTo>
                <a:lnTo>
                  <a:pt x="291" y="141"/>
                </a:lnTo>
                <a:lnTo>
                  <a:pt x="284" y="143"/>
                </a:lnTo>
                <a:lnTo>
                  <a:pt x="273" y="142"/>
                </a:lnTo>
                <a:lnTo>
                  <a:pt x="275" y="140"/>
                </a:lnTo>
                <a:lnTo>
                  <a:pt x="273" y="136"/>
                </a:lnTo>
                <a:lnTo>
                  <a:pt x="262" y="136"/>
                </a:lnTo>
                <a:lnTo>
                  <a:pt x="253" y="134"/>
                </a:lnTo>
                <a:lnTo>
                  <a:pt x="241" y="133"/>
                </a:lnTo>
                <a:lnTo>
                  <a:pt x="214" y="140"/>
                </a:lnTo>
                <a:lnTo>
                  <a:pt x="188" y="141"/>
                </a:lnTo>
                <a:lnTo>
                  <a:pt x="168" y="148"/>
                </a:lnTo>
                <a:lnTo>
                  <a:pt x="130" y="152"/>
                </a:lnTo>
                <a:lnTo>
                  <a:pt x="117" y="153"/>
                </a:lnTo>
                <a:lnTo>
                  <a:pt x="110" y="154"/>
                </a:lnTo>
                <a:lnTo>
                  <a:pt x="57" y="155"/>
                </a:lnTo>
                <a:lnTo>
                  <a:pt x="59" y="150"/>
                </a:lnTo>
                <a:lnTo>
                  <a:pt x="60" y="142"/>
                </a:lnTo>
                <a:lnTo>
                  <a:pt x="70" y="135"/>
                </a:lnTo>
                <a:lnTo>
                  <a:pt x="54" y="131"/>
                </a:lnTo>
                <a:lnTo>
                  <a:pt x="18" y="130"/>
                </a:lnTo>
                <a:lnTo>
                  <a:pt x="6" y="123"/>
                </a:lnTo>
                <a:lnTo>
                  <a:pt x="10" y="122"/>
                </a:lnTo>
                <a:lnTo>
                  <a:pt x="5" y="118"/>
                </a:lnTo>
                <a:lnTo>
                  <a:pt x="0" y="113"/>
                </a:lnTo>
                <a:lnTo>
                  <a:pt x="4" y="105"/>
                </a:lnTo>
                <a:lnTo>
                  <a:pt x="22" y="86"/>
                </a:lnTo>
                <a:lnTo>
                  <a:pt x="14" y="75"/>
                </a:lnTo>
                <a:lnTo>
                  <a:pt x="32" y="62"/>
                </a:lnTo>
                <a:lnTo>
                  <a:pt x="35" y="59"/>
                </a:lnTo>
                <a:lnTo>
                  <a:pt x="27" y="54"/>
                </a:lnTo>
                <a:lnTo>
                  <a:pt x="23" y="53"/>
                </a:lnTo>
                <a:lnTo>
                  <a:pt x="29" y="47"/>
                </a:lnTo>
                <a:lnTo>
                  <a:pt x="54" y="37"/>
                </a:lnTo>
                <a:lnTo>
                  <a:pt x="67" y="34"/>
                </a:lnTo>
                <a:lnTo>
                  <a:pt x="59" y="31"/>
                </a:lnTo>
                <a:lnTo>
                  <a:pt x="70" y="26"/>
                </a:lnTo>
                <a:lnTo>
                  <a:pt x="110" y="14"/>
                </a:lnTo>
                <a:lnTo>
                  <a:pt x="188" y="0"/>
                </a:lnTo>
                <a:lnTo>
                  <a:pt x="197" y="2"/>
                </a:lnTo>
                <a:lnTo>
                  <a:pt x="208" y="12"/>
                </a:lnTo>
                <a:lnTo>
                  <a:pt x="234" y="15"/>
                </a:lnTo>
                <a:lnTo>
                  <a:pt x="269" y="12"/>
                </a:lnTo>
                <a:close/>
              </a:path>
            </a:pathLst>
          </a:custGeom>
          <a:noFill/>
          <a:ln w="3175" cmpd="sng">
            <a:solidFill>
              <a:schemeClr val="bg2"/>
            </a:solidFill>
            <a:prstDash val="solid"/>
            <a:round/>
            <a:headEnd/>
            <a:tailEnd/>
          </a:ln>
        </p:spPr>
        <p:txBody>
          <a:bodyPr/>
          <a:lstStyle/>
          <a:p>
            <a:endParaRPr lang="en-US"/>
          </a:p>
        </p:txBody>
      </p:sp>
      <p:sp>
        <p:nvSpPr>
          <p:cNvPr id="34421" name="Freeform 629"/>
          <p:cNvSpPr>
            <a:spLocks/>
          </p:cNvSpPr>
          <p:nvPr/>
        </p:nvSpPr>
        <p:spPr bwMode="auto">
          <a:xfrm>
            <a:off x="1962150" y="1490663"/>
            <a:ext cx="173038" cy="39687"/>
          </a:xfrm>
          <a:custGeom>
            <a:avLst/>
            <a:gdLst>
              <a:gd name="T0" fmla="*/ 2147483646 w 218"/>
              <a:gd name="T1" fmla="*/ 2147483646 h 49"/>
              <a:gd name="T2" fmla="*/ 2147483646 w 218"/>
              <a:gd name="T3" fmla="*/ 2147483646 h 49"/>
              <a:gd name="T4" fmla="*/ 2147483646 w 218"/>
              <a:gd name="T5" fmla="*/ 2147483646 h 49"/>
              <a:gd name="T6" fmla="*/ 2147483646 w 218"/>
              <a:gd name="T7" fmla="*/ 2147483646 h 49"/>
              <a:gd name="T8" fmla="*/ 2147483646 w 218"/>
              <a:gd name="T9" fmla="*/ 2147483646 h 49"/>
              <a:gd name="T10" fmla="*/ 2147483646 w 218"/>
              <a:gd name="T11" fmla="*/ 2147483646 h 49"/>
              <a:gd name="T12" fmla="*/ 2147483646 w 218"/>
              <a:gd name="T13" fmla="*/ 2147483646 h 49"/>
              <a:gd name="T14" fmla="*/ 2147483646 w 218"/>
              <a:gd name="T15" fmla="*/ 2147483646 h 49"/>
              <a:gd name="T16" fmla="*/ 0 w 218"/>
              <a:gd name="T17" fmla="*/ 2147483646 h 49"/>
              <a:gd name="T18" fmla="*/ 2147483646 w 218"/>
              <a:gd name="T19" fmla="*/ 2147483646 h 49"/>
              <a:gd name="T20" fmla="*/ 2147483646 w 218"/>
              <a:gd name="T21" fmla="*/ 2147483646 h 49"/>
              <a:gd name="T22" fmla="*/ 1500131510 w 218"/>
              <a:gd name="T23" fmla="*/ 2147483646 h 49"/>
              <a:gd name="T24" fmla="*/ 2147483646 w 218"/>
              <a:gd name="T25" fmla="*/ 2147483646 h 49"/>
              <a:gd name="T26" fmla="*/ 2147483646 w 218"/>
              <a:gd name="T27" fmla="*/ 2147483646 h 49"/>
              <a:gd name="T28" fmla="*/ 2147483646 w 218"/>
              <a:gd name="T29" fmla="*/ 2147483646 h 49"/>
              <a:gd name="T30" fmla="*/ 2147483646 w 218"/>
              <a:gd name="T31" fmla="*/ 2147483646 h 49"/>
              <a:gd name="T32" fmla="*/ 2147483646 w 218"/>
              <a:gd name="T33" fmla="*/ 2147483646 h 49"/>
              <a:gd name="T34" fmla="*/ 2147483646 w 218"/>
              <a:gd name="T35" fmla="*/ 2147483646 h 49"/>
              <a:gd name="T36" fmla="*/ 2147483646 w 218"/>
              <a:gd name="T37" fmla="*/ 2147483646 h 49"/>
              <a:gd name="T38" fmla="*/ 2147483646 w 218"/>
              <a:gd name="T39" fmla="*/ 2147483646 h 49"/>
              <a:gd name="T40" fmla="*/ 2147483646 w 218"/>
              <a:gd name="T41" fmla="*/ 2147483646 h 49"/>
              <a:gd name="T42" fmla="*/ 2147483646 w 218"/>
              <a:gd name="T43" fmla="*/ 2147483646 h 49"/>
              <a:gd name="T44" fmla="*/ 2147483646 w 218"/>
              <a:gd name="T45" fmla="*/ 1594081811 h 49"/>
              <a:gd name="T46" fmla="*/ 2147483646 w 218"/>
              <a:gd name="T47" fmla="*/ 0 h 49"/>
              <a:gd name="T48" fmla="*/ 2147483646 w 218"/>
              <a:gd name="T49" fmla="*/ 2147483646 h 49"/>
              <a:gd name="T50" fmla="*/ 2147483646 w 218"/>
              <a:gd name="T51" fmla="*/ 2147483646 h 49"/>
              <a:gd name="T52" fmla="*/ 2147483646 w 218"/>
              <a:gd name="T53" fmla="*/ 2147483646 h 49"/>
              <a:gd name="T54" fmla="*/ 2147483646 w 218"/>
              <a:gd name="T55" fmla="*/ 2147483646 h 49"/>
              <a:gd name="T56" fmla="*/ 2147483646 w 218"/>
              <a:gd name="T57" fmla="*/ 2147483646 h 49"/>
              <a:gd name="T58" fmla="*/ 2147483646 w 218"/>
              <a:gd name="T59" fmla="*/ 2147483646 h 49"/>
              <a:gd name="T60" fmla="*/ 2147483646 w 218"/>
              <a:gd name="T61" fmla="*/ 2147483646 h 49"/>
              <a:gd name="T62" fmla="*/ 2147483646 w 218"/>
              <a:gd name="T63" fmla="*/ 2147483646 h 49"/>
              <a:gd name="T64" fmla="*/ 2147483646 w 218"/>
              <a:gd name="T65" fmla="*/ 2147483646 h 49"/>
              <a:gd name="T66" fmla="*/ 2147483646 w 218"/>
              <a:gd name="T67" fmla="*/ 2147483646 h 49"/>
              <a:gd name="T68" fmla="*/ 2147483646 w 218"/>
              <a:gd name="T69" fmla="*/ 2147483646 h 49"/>
              <a:gd name="T70" fmla="*/ 2147483646 w 218"/>
              <a:gd name="T71" fmla="*/ 2147483646 h 49"/>
              <a:gd name="T72" fmla="*/ 2147483646 w 218"/>
              <a:gd name="T73" fmla="*/ 2147483646 h 49"/>
              <a:gd name="T74" fmla="*/ 2147483646 w 218"/>
              <a:gd name="T75" fmla="*/ 2147483646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8" h="49">
                <a:moveTo>
                  <a:pt x="83" y="42"/>
                </a:moveTo>
                <a:lnTo>
                  <a:pt x="76" y="43"/>
                </a:lnTo>
                <a:lnTo>
                  <a:pt x="63" y="48"/>
                </a:lnTo>
                <a:lnTo>
                  <a:pt x="48" y="49"/>
                </a:lnTo>
                <a:lnTo>
                  <a:pt x="45" y="49"/>
                </a:lnTo>
                <a:lnTo>
                  <a:pt x="32" y="47"/>
                </a:lnTo>
                <a:lnTo>
                  <a:pt x="22" y="43"/>
                </a:lnTo>
                <a:lnTo>
                  <a:pt x="7" y="47"/>
                </a:lnTo>
                <a:lnTo>
                  <a:pt x="0" y="47"/>
                </a:lnTo>
                <a:lnTo>
                  <a:pt x="5" y="43"/>
                </a:lnTo>
                <a:lnTo>
                  <a:pt x="8" y="41"/>
                </a:lnTo>
                <a:lnTo>
                  <a:pt x="3" y="41"/>
                </a:lnTo>
                <a:lnTo>
                  <a:pt x="19" y="35"/>
                </a:lnTo>
                <a:lnTo>
                  <a:pt x="44" y="33"/>
                </a:lnTo>
                <a:lnTo>
                  <a:pt x="63" y="26"/>
                </a:lnTo>
                <a:lnTo>
                  <a:pt x="83" y="22"/>
                </a:lnTo>
                <a:lnTo>
                  <a:pt x="86" y="21"/>
                </a:lnTo>
                <a:lnTo>
                  <a:pt x="105" y="16"/>
                </a:lnTo>
                <a:lnTo>
                  <a:pt x="106" y="14"/>
                </a:lnTo>
                <a:lnTo>
                  <a:pt x="114" y="14"/>
                </a:lnTo>
                <a:lnTo>
                  <a:pt x="137" y="7"/>
                </a:lnTo>
                <a:lnTo>
                  <a:pt x="169" y="5"/>
                </a:lnTo>
                <a:lnTo>
                  <a:pt x="183" y="3"/>
                </a:lnTo>
                <a:lnTo>
                  <a:pt x="201" y="0"/>
                </a:lnTo>
                <a:lnTo>
                  <a:pt x="218" y="7"/>
                </a:lnTo>
                <a:lnTo>
                  <a:pt x="188" y="11"/>
                </a:lnTo>
                <a:lnTo>
                  <a:pt x="194" y="16"/>
                </a:lnTo>
                <a:lnTo>
                  <a:pt x="189" y="18"/>
                </a:lnTo>
                <a:lnTo>
                  <a:pt x="182" y="23"/>
                </a:lnTo>
                <a:lnTo>
                  <a:pt x="175" y="26"/>
                </a:lnTo>
                <a:lnTo>
                  <a:pt x="153" y="28"/>
                </a:lnTo>
                <a:lnTo>
                  <a:pt x="146" y="34"/>
                </a:lnTo>
                <a:lnTo>
                  <a:pt x="129" y="36"/>
                </a:lnTo>
                <a:lnTo>
                  <a:pt x="123" y="34"/>
                </a:lnTo>
                <a:lnTo>
                  <a:pt x="105" y="35"/>
                </a:lnTo>
                <a:lnTo>
                  <a:pt x="97" y="36"/>
                </a:lnTo>
                <a:lnTo>
                  <a:pt x="93" y="39"/>
                </a:lnTo>
                <a:lnTo>
                  <a:pt x="83" y="42"/>
                </a:lnTo>
                <a:close/>
              </a:path>
            </a:pathLst>
          </a:custGeom>
          <a:noFill/>
          <a:ln w="3175" cmpd="sng">
            <a:solidFill>
              <a:schemeClr val="bg2"/>
            </a:solidFill>
            <a:prstDash val="solid"/>
            <a:round/>
            <a:headEnd/>
            <a:tailEnd/>
          </a:ln>
        </p:spPr>
        <p:txBody>
          <a:bodyPr/>
          <a:lstStyle/>
          <a:p>
            <a:endParaRPr lang="en-US"/>
          </a:p>
        </p:txBody>
      </p:sp>
      <p:sp>
        <p:nvSpPr>
          <p:cNvPr id="34422" name="Freeform 630"/>
          <p:cNvSpPr>
            <a:spLocks/>
          </p:cNvSpPr>
          <p:nvPr/>
        </p:nvSpPr>
        <p:spPr bwMode="auto">
          <a:xfrm>
            <a:off x="2028825" y="1506538"/>
            <a:ext cx="239713" cy="55562"/>
          </a:xfrm>
          <a:custGeom>
            <a:avLst/>
            <a:gdLst>
              <a:gd name="T0" fmla="*/ 2147483646 w 302"/>
              <a:gd name="T1" fmla="*/ 2147483646 h 70"/>
              <a:gd name="T2" fmla="*/ 2147483646 w 302"/>
              <a:gd name="T3" fmla="*/ 2147483646 h 70"/>
              <a:gd name="T4" fmla="*/ 2147483646 w 302"/>
              <a:gd name="T5" fmla="*/ 2147483646 h 70"/>
              <a:gd name="T6" fmla="*/ 2147483646 w 302"/>
              <a:gd name="T7" fmla="*/ 2147483646 h 70"/>
              <a:gd name="T8" fmla="*/ 2147483646 w 302"/>
              <a:gd name="T9" fmla="*/ 2147483646 h 70"/>
              <a:gd name="T10" fmla="*/ 2147483646 w 302"/>
              <a:gd name="T11" fmla="*/ 2147483646 h 70"/>
              <a:gd name="T12" fmla="*/ 2147483646 w 302"/>
              <a:gd name="T13" fmla="*/ 2147483646 h 70"/>
              <a:gd name="T14" fmla="*/ 2147483646 w 302"/>
              <a:gd name="T15" fmla="*/ 2147483646 h 70"/>
              <a:gd name="T16" fmla="*/ 2147483646 w 302"/>
              <a:gd name="T17" fmla="*/ 2147483646 h 70"/>
              <a:gd name="T18" fmla="*/ 2147483646 w 302"/>
              <a:gd name="T19" fmla="*/ 2147483646 h 70"/>
              <a:gd name="T20" fmla="*/ 2147483646 w 302"/>
              <a:gd name="T21" fmla="*/ 2147483646 h 70"/>
              <a:gd name="T22" fmla="*/ 2147483646 w 302"/>
              <a:gd name="T23" fmla="*/ 2147483646 h 70"/>
              <a:gd name="T24" fmla="*/ 2147483646 w 302"/>
              <a:gd name="T25" fmla="*/ 2147483646 h 70"/>
              <a:gd name="T26" fmla="*/ 2147483646 w 302"/>
              <a:gd name="T27" fmla="*/ 2147483646 h 70"/>
              <a:gd name="T28" fmla="*/ 2147483646 w 302"/>
              <a:gd name="T29" fmla="*/ 2147483646 h 70"/>
              <a:gd name="T30" fmla="*/ 2147483646 w 302"/>
              <a:gd name="T31" fmla="*/ 2147483646 h 70"/>
              <a:gd name="T32" fmla="*/ 2147483646 w 302"/>
              <a:gd name="T33" fmla="*/ 2147483646 h 70"/>
              <a:gd name="T34" fmla="*/ 2147483646 w 302"/>
              <a:gd name="T35" fmla="*/ 2147483646 h 70"/>
              <a:gd name="T36" fmla="*/ 2147483646 w 302"/>
              <a:gd name="T37" fmla="*/ 2147483646 h 70"/>
              <a:gd name="T38" fmla="*/ 2147483646 w 302"/>
              <a:gd name="T39" fmla="*/ 2147483646 h 70"/>
              <a:gd name="T40" fmla="*/ 2147483646 w 302"/>
              <a:gd name="T41" fmla="*/ 2147483646 h 70"/>
              <a:gd name="T42" fmla="*/ 0 w 302"/>
              <a:gd name="T43" fmla="*/ 2147483646 h 70"/>
              <a:gd name="T44" fmla="*/ 2147483646 w 302"/>
              <a:gd name="T45" fmla="*/ 2147483646 h 70"/>
              <a:gd name="T46" fmla="*/ 2147483646 w 302"/>
              <a:gd name="T47" fmla="*/ 2147483646 h 70"/>
              <a:gd name="T48" fmla="*/ 2147483646 w 302"/>
              <a:gd name="T49" fmla="*/ 2147483646 h 70"/>
              <a:gd name="T50" fmla="*/ 2147483646 w 302"/>
              <a:gd name="T51" fmla="*/ 2147483646 h 70"/>
              <a:gd name="T52" fmla="*/ 2147483646 w 302"/>
              <a:gd name="T53" fmla="*/ 2147483646 h 70"/>
              <a:gd name="T54" fmla="*/ 2147483646 w 302"/>
              <a:gd name="T55" fmla="*/ 2147483646 h 70"/>
              <a:gd name="T56" fmla="*/ 2147483646 w 302"/>
              <a:gd name="T57" fmla="*/ 2147483646 h 70"/>
              <a:gd name="T58" fmla="*/ 2147483646 w 302"/>
              <a:gd name="T59" fmla="*/ 2147483646 h 70"/>
              <a:gd name="T60" fmla="*/ 2147483646 w 302"/>
              <a:gd name="T61" fmla="*/ 2147483646 h 70"/>
              <a:gd name="T62" fmla="*/ 2147483646 w 302"/>
              <a:gd name="T63" fmla="*/ 2147483646 h 70"/>
              <a:gd name="T64" fmla="*/ 2147483646 w 302"/>
              <a:gd name="T65" fmla="*/ 2147483646 h 70"/>
              <a:gd name="T66" fmla="*/ 2147483646 w 302"/>
              <a:gd name="T67" fmla="*/ 2147483646 h 70"/>
              <a:gd name="T68" fmla="*/ 2147483646 w 302"/>
              <a:gd name="T69" fmla="*/ 2147483646 h 70"/>
              <a:gd name="T70" fmla="*/ 2147483646 w 302"/>
              <a:gd name="T71" fmla="*/ 2147483646 h 70"/>
              <a:gd name="T72" fmla="*/ 2147483646 w 302"/>
              <a:gd name="T73" fmla="*/ 2147483646 h 70"/>
              <a:gd name="T74" fmla="*/ 2147483646 w 302"/>
              <a:gd name="T75" fmla="*/ 2147483646 h 70"/>
              <a:gd name="T76" fmla="*/ 2147483646 w 302"/>
              <a:gd name="T77" fmla="*/ 2147483646 h 70"/>
              <a:gd name="T78" fmla="*/ 2147483646 w 302"/>
              <a:gd name="T79" fmla="*/ 2147483646 h 70"/>
              <a:gd name="T80" fmla="*/ 2147483646 w 302"/>
              <a:gd name="T81" fmla="*/ 2147483646 h 70"/>
              <a:gd name="T82" fmla="*/ 2147483646 w 302"/>
              <a:gd name="T83" fmla="*/ 2147483646 h 70"/>
              <a:gd name="T84" fmla="*/ 2147483646 w 302"/>
              <a:gd name="T85" fmla="*/ 2147483646 h 70"/>
              <a:gd name="T86" fmla="*/ 2147483646 w 302"/>
              <a:gd name="T87" fmla="*/ 2147483646 h 70"/>
              <a:gd name="T88" fmla="*/ 2147483646 w 302"/>
              <a:gd name="T89" fmla="*/ 2147483646 h 70"/>
              <a:gd name="T90" fmla="*/ 2147483646 w 302"/>
              <a:gd name="T91" fmla="*/ 2147483646 h 70"/>
              <a:gd name="T92" fmla="*/ 2147483646 w 302"/>
              <a:gd name="T93" fmla="*/ 2147483646 h 70"/>
              <a:gd name="T94" fmla="*/ 2147483646 w 302"/>
              <a:gd name="T95" fmla="*/ 0 h 70"/>
              <a:gd name="T96" fmla="*/ 2147483646 w 302"/>
              <a:gd name="T97" fmla="*/ 500242148 h 70"/>
              <a:gd name="T98" fmla="*/ 2147483646 w 302"/>
              <a:gd name="T99" fmla="*/ 1500096213 h 70"/>
              <a:gd name="T100" fmla="*/ 2147483646 w 302"/>
              <a:gd name="T101" fmla="*/ 2147483646 h 70"/>
              <a:gd name="T102" fmla="*/ 2147483646 w 302"/>
              <a:gd name="T103" fmla="*/ 2147483646 h 70"/>
              <a:gd name="T104" fmla="*/ 2147483646 w 302"/>
              <a:gd name="T105" fmla="*/ 2147483646 h 70"/>
              <a:gd name="T106" fmla="*/ 2147483646 w 302"/>
              <a:gd name="T107" fmla="*/ 2147483646 h 70"/>
              <a:gd name="T108" fmla="*/ 2147483646 w 302"/>
              <a:gd name="T109" fmla="*/ 2147483646 h 70"/>
              <a:gd name="T110" fmla="*/ 2147483646 w 302"/>
              <a:gd name="T111" fmla="*/ 2147483646 h 70"/>
              <a:gd name="T112" fmla="*/ 2147483646 w 302"/>
              <a:gd name="T113" fmla="*/ 2147483646 h 70"/>
              <a:gd name="T114" fmla="*/ 2147483646 w 302"/>
              <a:gd name="T115" fmla="*/ 2147483646 h 70"/>
              <a:gd name="T116" fmla="*/ 2147483646 w 302"/>
              <a:gd name="T117" fmla="*/ 2147483646 h 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2" h="70">
                <a:moveTo>
                  <a:pt x="281" y="21"/>
                </a:moveTo>
                <a:lnTo>
                  <a:pt x="289" y="21"/>
                </a:lnTo>
                <a:lnTo>
                  <a:pt x="302" y="26"/>
                </a:lnTo>
                <a:lnTo>
                  <a:pt x="296" y="33"/>
                </a:lnTo>
                <a:lnTo>
                  <a:pt x="285" y="37"/>
                </a:lnTo>
                <a:lnTo>
                  <a:pt x="277" y="43"/>
                </a:lnTo>
                <a:lnTo>
                  <a:pt x="259" y="50"/>
                </a:lnTo>
                <a:lnTo>
                  <a:pt x="225" y="54"/>
                </a:lnTo>
                <a:lnTo>
                  <a:pt x="210" y="53"/>
                </a:lnTo>
                <a:lnTo>
                  <a:pt x="198" y="53"/>
                </a:lnTo>
                <a:lnTo>
                  <a:pt x="173" y="56"/>
                </a:lnTo>
                <a:lnTo>
                  <a:pt x="142" y="59"/>
                </a:lnTo>
                <a:lnTo>
                  <a:pt x="141" y="61"/>
                </a:lnTo>
                <a:lnTo>
                  <a:pt x="96" y="70"/>
                </a:lnTo>
                <a:lnTo>
                  <a:pt x="64" y="70"/>
                </a:lnTo>
                <a:lnTo>
                  <a:pt x="54" y="66"/>
                </a:lnTo>
                <a:lnTo>
                  <a:pt x="53" y="61"/>
                </a:lnTo>
                <a:lnTo>
                  <a:pt x="46" y="53"/>
                </a:lnTo>
                <a:lnTo>
                  <a:pt x="38" y="52"/>
                </a:lnTo>
                <a:lnTo>
                  <a:pt x="25" y="51"/>
                </a:lnTo>
                <a:lnTo>
                  <a:pt x="7" y="47"/>
                </a:lnTo>
                <a:lnTo>
                  <a:pt x="0" y="44"/>
                </a:lnTo>
                <a:lnTo>
                  <a:pt x="13" y="39"/>
                </a:lnTo>
                <a:lnTo>
                  <a:pt x="24" y="35"/>
                </a:lnTo>
                <a:lnTo>
                  <a:pt x="37" y="29"/>
                </a:lnTo>
                <a:lnTo>
                  <a:pt x="47" y="26"/>
                </a:lnTo>
                <a:lnTo>
                  <a:pt x="54" y="24"/>
                </a:lnTo>
                <a:lnTo>
                  <a:pt x="53" y="21"/>
                </a:lnTo>
                <a:lnTo>
                  <a:pt x="66" y="18"/>
                </a:lnTo>
                <a:lnTo>
                  <a:pt x="79" y="15"/>
                </a:lnTo>
                <a:lnTo>
                  <a:pt x="83" y="13"/>
                </a:lnTo>
                <a:lnTo>
                  <a:pt x="109" y="8"/>
                </a:lnTo>
                <a:lnTo>
                  <a:pt x="127" y="11"/>
                </a:lnTo>
                <a:lnTo>
                  <a:pt x="146" y="15"/>
                </a:lnTo>
                <a:lnTo>
                  <a:pt x="156" y="18"/>
                </a:lnTo>
                <a:lnTo>
                  <a:pt x="152" y="21"/>
                </a:lnTo>
                <a:lnTo>
                  <a:pt x="161" y="25"/>
                </a:lnTo>
                <a:lnTo>
                  <a:pt x="165" y="28"/>
                </a:lnTo>
                <a:lnTo>
                  <a:pt x="203" y="27"/>
                </a:lnTo>
                <a:lnTo>
                  <a:pt x="207" y="25"/>
                </a:lnTo>
                <a:lnTo>
                  <a:pt x="222" y="21"/>
                </a:lnTo>
                <a:lnTo>
                  <a:pt x="223" y="19"/>
                </a:lnTo>
                <a:lnTo>
                  <a:pt x="212" y="18"/>
                </a:lnTo>
                <a:lnTo>
                  <a:pt x="207" y="14"/>
                </a:lnTo>
                <a:lnTo>
                  <a:pt x="208" y="12"/>
                </a:lnTo>
                <a:lnTo>
                  <a:pt x="231" y="8"/>
                </a:lnTo>
                <a:lnTo>
                  <a:pt x="238" y="6"/>
                </a:lnTo>
                <a:lnTo>
                  <a:pt x="249" y="0"/>
                </a:lnTo>
                <a:lnTo>
                  <a:pt x="268" y="1"/>
                </a:lnTo>
                <a:lnTo>
                  <a:pt x="263" y="3"/>
                </a:lnTo>
                <a:lnTo>
                  <a:pt x="256" y="11"/>
                </a:lnTo>
                <a:lnTo>
                  <a:pt x="261" y="12"/>
                </a:lnTo>
                <a:lnTo>
                  <a:pt x="256" y="16"/>
                </a:lnTo>
                <a:lnTo>
                  <a:pt x="248" y="18"/>
                </a:lnTo>
                <a:lnTo>
                  <a:pt x="244" y="20"/>
                </a:lnTo>
                <a:lnTo>
                  <a:pt x="251" y="21"/>
                </a:lnTo>
                <a:lnTo>
                  <a:pt x="257" y="24"/>
                </a:lnTo>
                <a:lnTo>
                  <a:pt x="263" y="26"/>
                </a:lnTo>
                <a:lnTo>
                  <a:pt x="281" y="21"/>
                </a:lnTo>
                <a:close/>
              </a:path>
            </a:pathLst>
          </a:custGeom>
          <a:noFill/>
          <a:ln w="3175" cmpd="sng">
            <a:solidFill>
              <a:schemeClr val="bg2"/>
            </a:solidFill>
            <a:prstDash val="solid"/>
            <a:round/>
            <a:headEnd/>
            <a:tailEnd/>
          </a:ln>
        </p:spPr>
        <p:txBody>
          <a:bodyPr/>
          <a:lstStyle/>
          <a:p>
            <a:endParaRPr lang="en-US"/>
          </a:p>
        </p:txBody>
      </p:sp>
      <p:sp>
        <p:nvSpPr>
          <p:cNvPr id="34423" name="Freeform 631"/>
          <p:cNvSpPr>
            <a:spLocks/>
          </p:cNvSpPr>
          <p:nvPr/>
        </p:nvSpPr>
        <p:spPr bwMode="auto">
          <a:xfrm>
            <a:off x="2116138" y="2301875"/>
            <a:ext cx="9525" cy="1588"/>
          </a:xfrm>
          <a:custGeom>
            <a:avLst/>
            <a:gdLst>
              <a:gd name="T0" fmla="*/ 0 w 12"/>
              <a:gd name="T1" fmla="*/ 250283092 h 4"/>
              <a:gd name="T2" fmla="*/ 2147483646 w 12"/>
              <a:gd name="T3" fmla="*/ 0 h 4"/>
              <a:gd name="T4" fmla="*/ 2147483646 w 12"/>
              <a:gd name="T5" fmla="*/ 125141546 h 4"/>
              <a:gd name="T6" fmla="*/ 0 w 12"/>
              <a:gd name="T7" fmla="*/ 25028309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0" y="4"/>
                </a:moveTo>
                <a:lnTo>
                  <a:pt x="8" y="0"/>
                </a:lnTo>
                <a:lnTo>
                  <a:pt x="12" y="2"/>
                </a:lnTo>
                <a:lnTo>
                  <a:pt x="0" y="4"/>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24" name="Freeform 632"/>
          <p:cNvSpPr>
            <a:spLocks/>
          </p:cNvSpPr>
          <p:nvPr/>
        </p:nvSpPr>
        <p:spPr bwMode="auto">
          <a:xfrm>
            <a:off x="2122488" y="2481263"/>
            <a:ext cx="3175" cy="4762"/>
          </a:xfrm>
          <a:custGeom>
            <a:avLst/>
            <a:gdLst>
              <a:gd name="T0" fmla="*/ 2000373825 w 4"/>
              <a:gd name="T1" fmla="*/ 0 h 4"/>
              <a:gd name="T2" fmla="*/ 1500123206 w 4"/>
              <a:gd name="T3" fmla="*/ 2147483646 h 4"/>
              <a:gd name="T4" fmla="*/ 0 w 4"/>
              <a:gd name="T5" fmla="*/ 2147483646 h 4"/>
              <a:gd name="T6" fmla="*/ 2000373825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0"/>
                </a:moveTo>
                <a:lnTo>
                  <a:pt x="3" y="3"/>
                </a:lnTo>
                <a:lnTo>
                  <a:pt x="0" y="4"/>
                </a:lnTo>
                <a:lnTo>
                  <a:pt x="4" y="0"/>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25" name="Freeform 633"/>
          <p:cNvSpPr>
            <a:spLocks/>
          </p:cNvSpPr>
          <p:nvPr/>
        </p:nvSpPr>
        <p:spPr bwMode="auto">
          <a:xfrm>
            <a:off x="2144713" y="2346325"/>
            <a:ext cx="3175" cy="4763"/>
          </a:xfrm>
          <a:custGeom>
            <a:avLst/>
            <a:gdLst>
              <a:gd name="T0" fmla="*/ 2000373825 w 4"/>
              <a:gd name="T1" fmla="*/ 2147483646 h 6"/>
              <a:gd name="T2" fmla="*/ 500251413 w 4"/>
              <a:gd name="T3" fmla="*/ 2147483646 h 6"/>
              <a:gd name="T4" fmla="*/ 0 w 4"/>
              <a:gd name="T5" fmla="*/ 0 h 6"/>
              <a:gd name="T6" fmla="*/ 2000373825 w 4"/>
              <a:gd name="T7" fmla="*/ 0 h 6"/>
              <a:gd name="T8" fmla="*/ 2000373825 w 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4" y="5"/>
                </a:moveTo>
                <a:lnTo>
                  <a:pt x="1" y="6"/>
                </a:lnTo>
                <a:lnTo>
                  <a:pt x="0" y="0"/>
                </a:lnTo>
                <a:lnTo>
                  <a:pt x="4" y="0"/>
                </a:lnTo>
                <a:lnTo>
                  <a:pt x="4" y="5"/>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26" name="Freeform 634"/>
          <p:cNvSpPr>
            <a:spLocks/>
          </p:cNvSpPr>
          <p:nvPr/>
        </p:nvSpPr>
        <p:spPr bwMode="auto">
          <a:xfrm>
            <a:off x="2152650" y="2355850"/>
            <a:ext cx="4763" cy="3175"/>
          </a:xfrm>
          <a:custGeom>
            <a:avLst/>
            <a:gdLst>
              <a:gd name="T0" fmla="*/ 2147483646 w 5"/>
              <a:gd name="T1" fmla="*/ 768143625 h 5"/>
              <a:gd name="T2" fmla="*/ 2147483646 w 5"/>
              <a:gd name="T3" fmla="*/ 1280239375 h 5"/>
              <a:gd name="T4" fmla="*/ 0 w 5"/>
              <a:gd name="T5" fmla="*/ 512095750 h 5"/>
              <a:gd name="T6" fmla="*/ 2147483646 w 5"/>
              <a:gd name="T7" fmla="*/ 0 h 5"/>
              <a:gd name="T8" fmla="*/ 2147483646 w 5"/>
              <a:gd name="T9" fmla="*/ 76814362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4" y="5"/>
                </a:lnTo>
                <a:lnTo>
                  <a:pt x="0" y="2"/>
                </a:lnTo>
                <a:lnTo>
                  <a:pt x="5" y="0"/>
                </a:lnTo>
                <a:lnTo>
                  <a:pt x="5" y="3"/>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27" name="Freeform 635"/>
          <p:cNvSpPr>
            <a:spLocks/>
          </p:cNvSpPr>
          <p:nvPr/>
        </p:nvSpPr>
        <p:spPr bwMode="auto">
          <a:xfrm>
            <a:off x="2159000" y="2355850"/>
            <a:ext cx="38100" cy="14288"/>
          </a:xfrm>
          <a:custGeom>
            <a:avLst/>
            <a:gdLst>
              <a:gd name="T0" fmla="*/ 2147483646 w 47"/>
              <a:gd name="T1" fmla="*/ 0 h 18"/>
              <a:gd name="T2" fmla="*/ 2147483646 w 47"/>
              <a:gd name="T3" fmla="*/ 0 h 18"/>
              <a:gd name="T4" fmla="*/ 2147483646 w 47"/>
              <a:gd name="T5" fmla="*/ 1500228093 h 18"/>
              <a:gd name="T6" fmla="*/ 2147483646 w 47"/>
              <a:gd name="T7" fmla="*/ 2147483646 h 18"/>
              <a:gd name="T8" fmla="*/ 2147483646 w 47"/>
              <a:gd name="T9" fmla="*/ 2147483646 h 18"/>
              <a:gd name="T10" fmla="*/ 2147483646 w 47"/>
              <a:gd name="T11" fmla="*/ 2147483646 h 18"/>
              <a:gd name="T12" fmla="*/ 0 w 47"/>
              <a:gd name="T13" fmla="*/ 1000571971 h 18"/>
              <a:gd name="T14" fmla="*/ 2147483646 w 47"/>
              <a:gd name="T15" fmla="*/ 0 h 18"/>
              <a:gd name="T16" fmla="*/ 2147483646 w 47"/>
              <a:gd name="T17" fmla="*/ 500286382 h 18"/>
              <a:gd name="T18" fmla="*/ 2147483646 w 47"/>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18">
                <a:moveTo>
                  <a:pt x="28" y="0"/>
                </a:moveTo>
                <a:lnTo>
                  <a:pt x="40" y="0"/>
                </a:lnTo>
                <a:lnTo>
                  <a:pt x="47" y="3"/>
                </a:lnTo>
                <a:lnTo>
                  <a:pt x="47" y="8"/>
                </a:lnTo>
                <a:lnTo>
                  <a:pt x="35" y="18"/>
                </a:lnTo>
                <a:lnTo>
                  <a:pt x="19" y="9"/>
                </a:lnTo>
                <a:lnTo>
                  <a:pt x="0" y="2"/>
                </a:lnTo>
                <a:lnTo>
                  <a:pt x="13" y="0"/>
                </a:lnTo>
                <a:lnTo>
                  <a:pt x="22" y="1"/>
                </a:lnTo>
                <a:lnTo>
                  <a:pt x="28" y="0"/>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28" name="Freeform 636"/>
          <p:cNvSpPr>
            <a:spLocks/>
          </p:cNvSpPr>
          <p:nvPr/>
        </p:nvSpPr>
        <p:spPr bwMode="auto">
          <a:xfrm>
            <a:off x="2174875" y="1577975"/>
            <a:ext cx="49213" cy="22225"/>
          </a:xfrm>
          <a:custGeom>
            <a:avLst/>
            <a:gdLst>
              <a:gd name="T0" fmla="*/ 2147483646 w 61"/>
              <a:gd name="T1" fmla="*/ 2147483646 h 28"/>
              <a:gd name="T2" fmla="*/ 2147483646 w 61"/>
              <a:gd name="T3" fmla="*/ 2147483646 h 28"/>
              <a:gd name="T4" fmla="*/ 2147483646 w 61"/>
              <a:gd name="T5" fmla="*/ 2147483646 h 28"/>
              <a:gd name="T6" fmla="*/ 0 w 61"/>
              <a:gd name="T7" fmla="*/ 2147483646 h 28"/>
              <a:gd name="T8" fmla="*/ 2147483646 w 61"/>
              <a:gd name="T9" fmla="*/ 1500123206 h 28"/>
              <a:gd name="T10" fmla="*/ 2147483646 w 61"/>
              <a:gd name="T11" fmla="*/ 0 h 28"/>
              <a:gd name="T12" fmla="*/ 2147483646 w 61"/>
              <a:gd name="T13" fmla="*/ 2000373825 h 28"/>
              <a:gd name="T14" fmla="*/ 2147483646 w 61"/>
              <a:gd name="T15" fmla="*/ 2147483646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28">
                <a:moveTo>
                  <a:pt x="54" y="13"/>
                </a:moveTo>
                <a:lnTo>
                  <a:pt x="21" y="28"/>
                </a:lnTo>
                <a:lnTo>
                  <a:pt x="12" y="16"/>
                </a:lnTo>
                <a:lnTo>
                  <a:pt x="0" y="8"/>
                </a:lnTo>
                <a:lnTo>
                  <a:pt x="10" y="3"/>
                </a:lnTo>
                <a:lnTo>
                  <a:pt x="45" y="0"/>
                </a:lnTo>
                <a:lnTo>
                  <a:pt x="61" y="4"/>
                </a:lnTo>
                <a:lnTo>
                  <a:pt x="54" y="13"/>
                </a:lnTo>
                <a:close/>
              </a:path>
            </a:pathLst>
          </a:custGeom>
          <a:noFill/>
          <a:ln w="3175" cmpd="sng">
            <a:solidFill>
              <a:schemeClr val="bg2"/>
            </a:solidFill>
            <a:prstDash val="solid"/>
            <a:round/>
            <a:headEnd/>
            <a:tailEnd/>
          </a:ln>
        </p:spPr>
        <p:txBody>
          <a:bodyPr/>
          <a:lstStyle/>
          <a:p>
            <a:endParaRPr lang="en-US"/>
          </a:p>
        </p:txBody>
      </p:sp>
      <p:sp>
        <p:nvSpPr>
          <p:cNvPr id="34429" name="Freeform 637"/>
          <p:cNvSpPr>
            <a:spLocks/>
          </p:cNvSpPr>
          <p:nvPr/>
        </p:nvSpPr>
        <p:spPr bwMode="auto">
          <a:xfrm>
            <a:off x="2181225" y="1477963"/>
            <a:ext cx="79375" cy="17462"/>
          </a:xfrm>
          <a:custGeom>
            <a:avLst/>
            <a:gdLst>
              <a:gd name="T0" fmla="*/ 2147483646 w 99"/>
              <a:gd name="T1" fmla="*/ 0 h 23"/>
              <a:gd name="T2" fmla="*/ 2147483646 w 99"/>
              <a:gd name="T3" fmla="*/ 437495985 h 23"/>
              <a:gd name="T4" fmla="*/ 2147483646 w 99"/>
              <a:gd name="T5" fmla="*/ 1750560185 h 23"/>
              <a:gd name="T6" fmla="*/ 2147483646 w 99"/>
              <a:gd name="T7" fmla="*/ 2147483646 h 23"/>
              <a:gd name="T8" fmla="*/ 2147483646 w 99"/>
              <a:gd name="T9" fmla="*/ 2147483646 h 23"/>
              <a:gd name="T10" fmla="*/ 2147483646 w 99"/>
              <a:gd name="T11" fmla="*/ 2147483646 h 23"/>
              <a:gd name="T12" fmla="*/ 2147483646 w 99"/>
              <a:gd name="T13" fmla="*/ 2147483646 h 23"/>
              <a:gd name="T14" fmla="*/ 0 w 99"/>
              <a:gd name="T15" fmla="*/ 2147483646 h 23"/>
              <a:gd name="T16" fmla="*/ 2147483646 w 99"/>
              <a:gd name="T17" fmla="*/ 2147483646 h 23"/>
              <a:gd name="T18" fmla="*/ 2147483646 w 99"/>
              <a:gd name="T19" fmla="*/ 2147483646 h 23"/>
              <a:gd name="T20" fmla="*/ 2147483646 w 99"/>
              <a:gd name="T21" fmla="*/ 2147483646 h 23"/>
              <a:gd name="T22" fmla="*/ 2147483646 w 99"/>
              <a:gd name="T23" fmla="*/ 874991970 h 23"/>
              <a:gd name="T24" fmla="*/ 2147483646 w 99"/>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23">
                <a:moveTo>
                  <a:pt x="79" y="0"/>
                </a:moveTo>
                <a:lnTo>
                  <a:pt x="99" y="1"/>
                </a:lnTo>
                <a:lnTo>
                  <a:pt x="93" y="4"/>
                </a:lnTo>
                <a:lnTo>
                  <a:pt x="77" y="10"/>
                </a:lnTo>
                <a:lnTo>
                  <a:pt x="70" y="16"/>
                </a:lnTo>
                <a:lnTo>
                  <a:pt x="41" y="20"/>
                </a:lnTo>
                <a:lnTo>
                  <a:pt x="14" y="23"/>
                </a:lnTo>
                <a:lnTo>
                  <a:pt x="0" y="17"/>
                </a:lnTo>
                <a:lnTo>
                  <a:pt x="7" y="11"/>
                </a:lnTo>
                <a:lnTo>
                  <a:pt x="6" y="10"/>
                </a:lnTo>
                <a:lnTo>
                  <a:pt x="13" y="5"/>
                </a:lnTo>
                <a:lnTo>
                  <a:pt x="33" y="2"/>
                </a:lnTo>
                <a:lnTo>
                  <a:pt x="79" y="0"/>
                </a:lnTo>
                <a:close/>
              </a:path>
            </a:pathLst>
          </a:custGeom>
          <a:noFill/>
          <a:ln w="3175" cmpd="sng">
            <a:solidFill>
              <a:schemeClr val="bg2"/>
            </a:solidFill>
            <a:prstDash val="solid"/>
            <a:round/>
            <a:headEnd/>
            <a:tailEnd/>
          </a:ln>
        </p:spPr>
        <p:txBody>
          <a:bodyPr/>
          <a:lstStyle/>
          <a:p>
            <a:endParaRPr lang="en-US"/>
          </a:p>
        </p:txBody>
      </p:sp>
      <p:sp>
        <p:nvSpPr>
          <p:cNvPr id="34430" name="Freeform 638"/>
          <p:cNvSpPr>
            <a:spLocks/>
          </p:cNvSpPr>
          <p:nvPr/>
        </p:nvSpPr>
        <p:spPr bwMode="auto">
          <a:xfrm>
            <a:off x="2203450" y="1463675"/>
            <a:ext cx="76200" cy="11113"/>
          </a:xfrm>
          <a:custGeom>
            <a:avLst/>
            <a:gdLst>
              <a:gd name="T0" fmla="*/ 2147483646 w 96"/>
              <a:gd name="T1" fmla="*/ 2147483646 h 13"/>
              <a:gd name="T2" fmla="*/ 2147483646 w 96"/>
              <a:gd name="T3" fmla="*/ 2147483646 h 13"/>
              <a:gd name="T4" fmla="*/ 2147483646 w 96"/>
              <a:gd name="T5" fmla="*/ 2147483646 h 13"/>
              <a:gd name="T6" fmla="*/ 2147483646 w 96"/>
              <a:gd name="T7" fmla="*/ 2147483646 h 13"/>
              <a:gd name="T8" fmla="*/ 2147483646 w 96"/>
              <a:gd name="T9" fmla="*/ 2147483646 h 13"/>
              <a:gd name="T10" fmla="*/ 2147483646 w 96"/>
              <a:gd name="T11" fmla="*/ 2147483646 h 13"/>
              <a:gd name="T12" fmla="*/ 2147483646 w 96"/>
              <a:gd name="T13" fmla="*/ 2147483646 h 13"/>
              <a:gd name="T14" fmla="*/ 2147483646 w 96"/>
              <a:gd name="T15" fmla="*/ 2147483646 h 13"/>
              <a:gd name="T16" fmla="*/ 0 w 96"/>
              <a:gd name="T17" fmla="*/ 2147483646 h 13"/>
              <a:gd name="T18" fmla="*/ 1500123206 w 96"/>
              <a:gd name="T19" fmla="*/ 2147483646 h 13"/>
              <a:gd name="T20" fmla="*/ 2147483646 w 96"/>
              <a:gd name="T21" fmla="*/ 2147483646 h 13"/>
              <a:gd name="T22" fmla="*/ 2147483646 w 96"/>
              <a:gd name="T23" fmla="*/ 2147483646 h 13"/>
              <a:gd name="T24" fmla="*/ 2147483646 w 96"/>
              <a:gd name="T25" fmla="*/ 0 h 13"/>
              <a:gd name="T26" fmla="*/ 2147483646 w 96"/>
              <a:gd name="T27" fmla="*/ 2147483646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13">
                <a:moveTo>
                  <a:pt x="94" y="5"/>
                </a:moveTo>
                <a:lnTo>
                  <a:pt x="96" y="6"/>
                </a:lnTo>
                <a:lnTo>
                  <a:pt x="88" y="11"/>
                </a:lnTo>
                <a:lnTo>
                  <a:pt x="66" y="13"/>
                </a:lnTo>
                <a:lnTo>
                  <a:pt x="48" y="10"/>
                </a:lnTo>
                <a:lnTo>
                  <a:pt x="45" y="12"/>
                </a:lnTo>
                <a:lnTo>
                  <a:pt x="34" y="13"/>
                </a:lnTo>
                <a:lnTo>
                  <a:pt x="33" y="11"/>
                </a:lnTo>
                <a:lnTo>
                  <a:pt x="0" y="13"/>
                </a:lnTo>
                <a:lnTo>
                  <a:pt x="3" y="11"/>
                </a:lnTo>
                <a:lnTo>
                  <a:pt x="13" y="9"/>
                </a:lnTo>
                <a:lnTo>
                  <a:pt x="42" y="5"/>
                </a:lnTo>
                <a:lnTo>
                  <a:pt x="76" y="0"/>
                </a:lnTo>
                <a:lnTo>
                  <a:pt x="94" y="5"/>
                </a:lnTo>
                <a:close/>
              </a:path>
            </a:pathLst>
          </a:custGeom>
          <a:noFill/>
          <a:ln w="3175" cmpd="sng">
            <a:solidFill>
              <a:schemeClr val="bg2"/>
            </a:solidFill>
            <a:prstDash val="solid"/>
            <a:round/>
            <a:headEnd/>
            <a:tailEnd/>
          </a:ln>
        </p:spPr>
        <p:txBody>
          <a:bodyPr/>
          <a:lstStyle/>
          <a:p>
            <a:endParaRPr lang="en-US"/>
          </a:p>
        </p:txBody>
      </p:sp>
      <p:sp>
        <p:nvSpPr>
          <p:cNvPr id="34431" name="Freeform 639"/>
          <p:cNvSpPr>
            <a:spLocks/>
          </p:cNvSpPr>
          <p:nvPr/>
        </p:nvSpPr>
        <p:spPr bwMode="auto">
          <a:xfrm>
            <a:off x="2208213" y="1674813"/>
            <a:ext cx="82550" cy="38100"/>
          </a:xfrm>
          <a:custGeom>
            <a:avLst/>
            <a:gdLst>
              <a:gd name="T0" fmla="*/ 2147483646 w 105"/>
              <a:gd name="T1" fmla="*/ 2147483646 h 47"/>
              <a:gd name="T2" fmla="*/ 2147483646 w 105"/>
              <a:gd name="T3" fmla="*/ 2147483646 h 47"/>
              <a:gd name="T4" fmla="*/ 0 w 105"/>
              <a:gd name="T5" fmla="*/ 2147483646 h 47"/>
              <a:gd name="T6" fmla="*/ 2147483646 w 105"/>
              <a:gd name="T7" fmla="*/ 2147483646 h 47"/>
              <a:gd name="T8" fmla="*/ 2147483646 w 105"/>
              <a:gd name="T9" fmla="*/ 2147483646 h 47"/>
              <a:gd name="T10" fmla="*/ 2147483646 w 105"/>
              <a:gd name="T11" fmla="*/ 2147483646 h 47"/>
              <a:gd name="T12" fmla="*/ 2147483646 w 105"/>
              <a:gd name="T13" fmla="*/ 2147483646 h 47"/>
              <a:gd name="T14" fmla="*/ 2147483646 w 105"/>
              <a:gd name="T15" fmla="*/ 2147483646 h 47"/>
              <a:gd name="T16" fmla="*/ 2147483646 w 105"/>
              <a:gd name="T17" fmla="*/ 2147483646 h 47"/>
              <a:gd name="T18" fmla="*/ 2147483646 w 105"/>
              <a:gd name="T19" fmla="*/ 2147483646 h 47"/>
              <a:gd name="T20" fmla="*/ 2147483646 w 105"/>
              <a:gd name="T21" fmla="*/ 2147483646 h 47"/>
              <a:gd name="T22" fmla="*/ 2147483646 w 105"/>
              <a:gd name="T23" fmla="*/ 2147483646 h 47"/>
              <a:gd name="T24" fmla="*/ 2147483646 w 105"/>
              <a:gd name="T25" fmla="*/ 0 h 47"/>
              <a:gd name="T26" fmla="*/ 2147483646 w 105"/>
              <a:gd name="T27" fmla="*/ 2147483646 h 47"/>
              <a:gd name="T28" fmla="*/ 2147483646 w 105"/>
              <a:gd name="T29" fmla="*/ 2147483646 h 47"/>
              <a:gd name="T30" fmla="*/ 2147483646 w 105"/>
              <a:gd name="T31" fmla="*/ 2147483646 h 47"/>
              <a:gd name="T32" fmla="*/ 2147483646 w 105"/>
              <a:gd name="T33" fmla="*/ 2147483646 h 47"/>
              <a:gd name="T34" fmla="*/ 2147483646 w 105"/>
              <a:gd name="T35" fmla="*/ 2147483646 h 47"/>
              <a:gd name="T36" fmla="*/ 2147483646 w 105"/>
              <a:gd name="T37" fmla="*/ 2147483646 h 47"/>
              <a:gd name="T38" fmla="*/ 2147483646 w 105"/>
              <a:gd name="T39" fmla="*/ 2147483646 h 47"/>
              <a:gd name="T40" fmla="*/ 2147483646 w 105"/>
              <a:gd name="T41" fmla="*/ 2147483646 h 47"/>
              <a:gd name="T42" fmla="*/ 2147483646 w 105"/>
              <a:gd name="T43" fmla="*/ 2147483646 h 47"/>
              <a:gd name="T44" fmla="*/ 2147483646 w 105"/>
              <a:gd name="T45" fmla="*/ 2147483646 h 47"/>
              <a:gd name="T46" fmla="*/ 2147483646 w 105"/>
              <a:gd name="T47" fmla="*/ 2147483646 h 47"/>
              <a:gd name="T48" fmla="*/ 2147483646 w 105"/>
              <a:gd name="T49" fmla="*/ 2147483646 h 47"/>
              <a:gd name="T50" fmla="*/ 2147483646 w 105"/>
              <a:gd name="T51" fmla="*/ 2147483646 h 47"/>
              <a:gd name="T52" fmla="*/ 2147483646 w 105"/>
              <a:gd name="T53" fmla="*/ 2147483646 h 47"/>
              <a:gd name="T54" fmla="*/ 2147483646 w 105"/>
              <a:gd name="T55" fmla="*/ 2147483646 h 47"/>
              <a:gd name="T56" fmla="*/ 2147483646 w 105"/>
              <a:gd name="T57" fmla="*/ 2147483646 h 47"/>
              <a:gd name="T58" fmla="*/ 2147483646 w 105"/>
              <a:gd name="T59" fmla="*/ 2147483646 h 47"/>
              <a:gd name="T60" fmla="*/ 2147483646 w 105"/>
              <a:gd name="T61" fmla="*/ 2147483646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 h="47">
                <a:moveTo>
                  <a:pt x="14" y="34"/>
                </a:moveTo>
                <a:lnTo>
                  <a:pt x="10" y="34"/>
                </a:lnTo>
                <a:lnTo>
                  <a:pt x="0" y="33"/>
                </a:lnTo>
                <a:lnTo>
                  <a:pt x="7" y="28"/>
                </a:lnTo>
                <a:lnTo>
                  <a:pt x="20" y="27"/>
                </a:lnTo>
                <a:lnTo>
                  <a:pt x="31" y="22"/>
                </a:lnTo>
                <a:lnTo>
                  <a:pt x="41" y="21"/>
                </a:lnTo>
                <a:lnTo>
                  <a:pt x="38" y="17"/>
                </a:lnTo>
                <a:lnTo>
                  <a:pt x="42" y="15"/>
                </a:lnTo>
                <a:lnTo>
                  <a:pt x="41" y="13"/>
                </a:lnTo>
                <a:lnTo>
                  <a:pt x="43" y="11"/>
                </a:lnTo>
                <a:lnTo>
                  <a:pt x="50" y="9"/>
                </a:lnTo>
                <a:lnTo>
                  <a:pt x="62" y="0"/>
                </a:lnTo>
                <a:lnTo>
                  <a:pt x="75" y="5"/>
                </a:lnTo>
                <a:lnTo>
                  <a:pt x="76" y="7"/>
                </a:lnTo>
                <a:lnTo>
                  <a:pt x="80" y="11"/>
                </a:lnTo>
                <a:lnTo>
                  <a:pt x="94" y="20"/>
                </a:lnTo>
                <a:lnTo>
                  <a:pt x="95" y="25"/>
                </a:lnTo>
                <a:lnTo>
                  <a:pt x="89" y="33"/>
                </a:lnTo>
                <a:lnTo>
                  <a:pt x="91" y="33"/>
                </a:lnTo>
                <a:lnTo>
                  <a:pt x="102" y="33"/>
                </a:lnTo>
                <a:lnTo>
                  <a:pt x="105" y="34"/>
                </a:lnTo>
                <a:lnTo>
                  <a:pt x="93" y="39"/>
                </a:lnTo>
                <a:lnTo>
                  <a:pt x="82" y="43"/>
                </a:lnTo>
                <a:lnTo>
                  <a:pt x="63" y="47"/>
                </a:lnTo>
                <a:lnTo>
                  <a:pt x="51" y="43"/>
                </a:lnTo>
                <a:lnTo>
                  <a:pt x="49" y="45"/>
                </a:lnTo>
                <a:lnTo>
                  <a:pt x="37" y="43"/>
                </a:lnTo>
                <a:lnTo>
                  <a:pt x="27" y="40"/>
                </a:lnTo>
                <a:lnTo>
                  <a:pt x="22" y="38"/>
                </a:lnTo>
                <a:lnTo>
                  <a:pt x="14" y="34"/>
                </a:lnTo>
                <a:close/>
              </a:path>
            </a:pathLst>
          </a:custGeom>
          <a:noFill/>
          <a:ln w="3175" cmpd="sng">
            <a:solidFill>
              <a:schemeClr val="bg2"/>
            </a:solidFill>
            <a:prstDash val="solid"/>
            <a:round/>
            <a:headEnd/>
            <a:tailEnd/>
          </a:ln>
        </p:spPr>
        <p:txBody>
          <a:bodyPr/>
          <a:lstStyle/>
          <a:p>
            <a:endParaRPr lang="en-US"/>
          </a:p>
        </p:txBody>
      </p:sp>
      <p:sp>
        <p:nvSpPr>
          <p:cNvPr id="34432" name="Freeform 640"/>
          <p:cNvSpPr>
            <a:spLocks/>
          </p:cNvSpPr>
          <p:nvPr/>
        </p:nvSpPr>
        <p:spPr bwMode="auto">
          <a:xfrm>
            <a:off x="2236788" y="1576388"/>
            <a:ext cx="130175" cy="65087"/>
          </a:xfrm>
          <a:custGeom>
            <a:avLst/>
            <a:gdLst>
              <a:gd name="T0" fmla="*/ 2147483646 w 164"/>
              <a:gd name="T1" fmla="*/ 2147483646 h 80"/>
              <a:gd name="T2" fmla="*/ 2147483646 w 164"/>
              <a:gd name="T3" fmla="*/ 2147483646 h 80"/>
              <a:gd name="T4" fmla="*/ 2147483646 w 164"/>
              <a:gd name="T5" fmla="*/ 2147483646 h 80"/>
              <a:gd name="T6" fmla="*/ 2147483646 w 164"/>
              <a:gd name="T7" fmla="*/ 2147483646 h 80"/>
              <a:gd name="T8" fmla="*/ 2147483646 w 164"/>
              <a:gd name="T9" fmla="*/ 2147483646 h 80"/>
              <a:gd name="T10" fmla="*/ 2147483646 w 164"/>
              <a:gd name="T11" fmla="*/ 2147483646 h 80"/>
              <a:gd name="T12" fmla="*/ 2147483646 w 164"/>
              <a:gd name="T13" fmla="*/ 2147483646 h 80"/>
              <a:gd name="T14" fmla="*/ 2147483646 w 164"/>
              <a:gd name="T15" fmla="*/ 2147483646 h 80"/>
              <a:gd name="T16" fmla="*/ 2147483646 w 164"/>
              <a:gd name="T17" fmla="*/ 2147483646 h 80"/>
              <a:gd name="T18" fmla="*/ 2147483646 w 164"/>
              <a:gd name="T19" fmla="*/ 2147483646 h 80"/>
              <a:gd name="T20" fmla="*/ 2147483646 w 164"/>
              <a:gd name="T21" fmla="*/ 2147483646 h 80"/>
              <a:gd name="T22" fmla="*/ 2147483646 w 164"/>
              <a:gd name="T23" fmla="*/ 2147483646 h 80"/>
              <a:gd name="T24" fmla="*/ 2147483646 w 164"/>
              <a:gd name="T25" fmla="*/ 2147483646 h 80"/>
              <a:gd name="T26" fmla="*/ 2147483646 w 164"/>
              <a:gd name="T27" fmla="*/ 2147483646 h 80"/>
              <a:gd name="T28" fmla="*/ 2147483646 w 164"/>
              <a:gd name="T29" fmla="*/ 2147483646 h 80"/>
              <a:gd name="T30" fmla="*/ 2147483646 w 164"/>
              <a:gd name="T31" fmla="*/ 2147483646 h 80"/>
              <a:gd name="T32" fmla="*/ 2147483646 w 164"/>
              <a:gd name="T33" fmla="*/ 2147483646 h 80"/>
              <a:gd name="T34" fmla="*/ 2147483646 w 164"/>
              <a:gd name="T35" fmla="*/ 2147483646 h 80"/>
              <a:gd name="T36" fmla="*/ 2147483646 w 164"/>
              <a:gd name="T37" fmla="*/ 2147483646 h 80"/>
              <a:gd name="T38" fmla="*/ 2147483646 w 164"/>
              <a:gd name="T39" fmla="*/ 2147483646 h 80"/>
              <a:gd name="T40" fmla="*/ 2147483646 w 164"/>
              <a:gd name="T41" fmla="*/ 2147483646 h 80"/>
              <a:gd name="T42" fmla="*/ 2147483646 w 164"/>
              <a:gd name="T43" fmla="*/ 2147483646 h 80"/>
              <a:gd name="T44" fmla="*/ 2147483646 w 164"/>
              <a:gd name="T45" fmla="*/ 2147483646 h 80"/>
              <a:gd name="T46" fmla="*/ 0 w 164"/>
              <a:gd name="T47" fmla="*/ 2147483646 h 80"/>
              <a:gd name="T48" fmla="*/ 2147483646 w 164"/>
              <a:gd name="T49" fmla="*/ 2147483646 h 80"/>
              <a:gd name="T50" fmla="*/ 2147483646 w 164"/>
              <a:gd name="T51" fmla="*/ 2147483646 h 80"/>
              <a:gd name="T52" fmla="*/ 2147483646 w 164"/>
              <a:gd name="T53" fmla="*/ 2147483646 h 80"/>
              <a:gd name="T54" fmla="*/ 2147483646 w 164"/>
              <a:gd name="T55" fmla="*/ 2147483646 h 80"/>
              <a:gd name="T56" fmla="*/ 2147483646 w 164"/>
              <a:gd name="T57" fmla="*/ 2147483646 h 80"/>
              <a:gd name="T58" fmla="*/ 2147483646 w 164"/>
              <a:gd name="T59" fmla="*/ 2147483646 h 80"/>
              <a:gd name="T60" fmla="*/ 2147483646 w 164"/>
              <a:gd name="T61" fmla="*/ 1615757927 h 80"/>
              <a:gd name="T62" fmla="*/ 2147483646 w 164"/>
              <a:gd name="T63" fmla="*/ 0 h 80"/>
              <a:gd name="T64" fmla="*/ 2147483646 w 164"/>
              <a:gd name="T65" fmla="*/ 0 h 80"/>
              <a:gd name="T66" fmla="*/ 2147483646 w 164"/>
              <a:gd name="T67" fmla="*/ 2147483646 h 80"/>
              <a:gd name="T68" fmla="*/ 2147483646 w 164"/>
              <a:gd name="T69" fmla="*/ 0 h 80"/>
              <a:gd name="T70" fmla="*/ 2147483646 w 164"/>
              <a:gd name="T71" fmla="*/ 0 h 80"/>
              <a:gd name="T72" fmla="*/ 2147483646 w 164"/>
              <a:gd name="T73" fmla="*/ 1615757927 h 80"/>
              <a:gd name="T74" fmla="*/ 2147483646 w 164"/>
              <a:gd name="T75" fmla="*/ 2147483646 h 80"/>
              <a:gd name="T76" fmla="*/ 2147483646 w 164"/>
              <a:gd name="T77" fmla="*/ 2147483646 h 80"/>
              <a:gd name="T78" fmla="*/ 2147483646 w 164"/>
              <a:gd name="T79" fmla="*/ 2147483646 h 80"/>
              <a:gd name="T80" fmla="*/ 2147483646 w 164"/>
              <a:gd name="T81" fmla="*/ 2147483646 h 80"/>
              <a:gd name="T82" fmla="*/ 2147483646 w 164"/>
              <a:gd name="T83" fmla="*/ 2147483646 h 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4" h="80">
                <a:moveTo>
                  <a:pt x="130" y="32"/>
                </a:moveTo>
                <a:lnTo>
                  <a:pt x="132" y="34"/>
                </a:lnTo>
                <a:lnTo>
                  <a:pt x="145" y="36"/>
                </a:lnTo>
                <a:lnTo>
                  <a:pt x="137" y="46"/>
                </a:lnTo>
                <a:lnTo>
                  <a:pt x="129" y="52"/>
                </a:lnTo>
                <a:lnTo>
                  <a:pt x="123" y="60"/>
                </a:lnTo>
                <a:lnTo>
                  <a:pt x="115" y="64"/>
                </a:lnTo>
                <a:lnTo>
                  <a:pt x="108" y="65"/>
                </a:lnTo>
                <a:lnTo>
                  <a:pt x="92" y="69"/>
                </a:lnTo>
                <a:lnTo>
                  <a:pt x="73" y="73"/>
                </a:lnTo>
                <a:lnTo>
                  <a:pt x="57" y="79"/>
                </a:lnTo>
                <a:lnTo>
                  <a:pt x="49" y="80"/>
                </a:lnTo>
                <a:lnTo>
                  <a:pt x="46" y="77"/>
                </a:lnTo>
                <a:lnTo>
                  <a:pt x="40" y="77"/>
                </a:lnTo>
                <a:lnTo>
                  <a:pt x="44" y="71"/>
                </a:lnTo>
                <a:lnTo>
                  <a:pt x="41" y="67"/>
                </a:lnTo>
                <a:lnTo>
                  <a:pt x="41" y="62"/>
                </a:lnTo>
                <a:lnTo>
                  <a:pt x="33" y="58"/>
                </a:lnTo>
                <a:lnTo>
                  <a:pt x="33" y="54"/>
                </a:lnTo>
                <a:lnTo>
                  <a:pt x="27" y="53"/>
                </a:lnTo>
                <a:lnTo>
                  <a:pt x="24" y="50"/>
                </a:lnTo>
                <a:lnTo>
                  <a:pt x="11" y="50"/>
                </a:lnTo>
                <a:lnTo>
                  <a:pt x="8" y="46"/>
                </a:lnTo>
                <a:lnTo>
                  <a:pt x="0" y="41"/>
                </a:lnTo>
                <a:lnTo>
                  <a:pt x="7" y="34"/>
                </a:lnTo>
                <a:lnTo>
                  <a:pt x="13" y="30"/>
                </a:lnTo>
                <a:lnTo>
                  <a:pt x="24" y="28"/>
                </a:lnTo>
                <a:lnTo>
                  <a:pt x="52" y="15"/>
                </a:lnTo>
                <a:lnTo>
                  <a:pt x="58" y="10"/>
                </a:lnTo>
                <a:lnTo>
                  <a:pt x="64" y="7"/>
                </a:lnTo>
                <a:lnTo>
                  <a:pt x="71" y="3"/>
                </a:lnTo>
                <a:lnTo>
                  <a:pt x="91" y="0"/>
                </a:lnTo>
                <a:lnTo>
                  <a:pt x="100" y="0"/>
                </a:lnTo>
                <a:lnTo>
                  <a:pt x="113" y="4"/>
                </a:lnTo>
                <a:lnTo>
                  <a:pt x="145" y="0"/>
                </a:lnTo>
                <a:lnTo>
                  <a:pt x="161" y="0"/>
                </a:lnTo>
                <a:lnTo>
                  <a:pt x="164" y="3"/>
                </a:lnTo>
                <a:lnTo>
                  <a:pt x="160" y="7"/>
                </a:lnTo>
                <a:lnTo>
                  <a:pt x="149" y="13"/>
                </a:lnTo>
                <a:lnTo>
                  <a:pt x="147" y="16"/>
                </a:lnTo>
                <a:lnTo>
                  <a:pt x="134" y="27"/>
                </a:lnTo>
                <a:lnTo>
                  <a:pt x="130" y="32"/>
                </a:lnTo>
                <a:close/>
              </a:path>
            </a:pathLst>
          </a:custGeom>
          <a:noFill/>
          <a:ln w="3175" cmpd="sng">
            <a:solidFill>
              <a:schemeClr val="bg2"/>
            </a:solidFill>
            <a:prstDash val="solid"/>
            <a:round/>
            <a:headEnd/>
            <a:tailEnd/>
          </a:ln>
        </p:spPr>
        <p:txBody>
          <a:bodyPr/>
          <a:lstStyle/>
          <a:p>
            <a:endParaRPr lang="en-US"/>
          </a:p>
        </p:txBody>
      </p:sp>
      <p:sp>
        <p:nvSpPr>
          <p:cNvPr id="34433" name="Freeform 641"/>
          <p:cNvSpPr>
            <a:spLocks/>
          </p:cNvSpPr>
          <p:nvPr/>
        </p:nvSpPr>
        <p:spPr bwMode="auto">
          <a:xfrm>
            <a:off x="2284413" y="2139950"/>
            <a:ext cx="25400" cy="14288"/>
          </a:xfrm>
          <a:custGeom>
            <a:avLst/>
            <a:gdLst>
              <a:gd name="T0" fmla="*/ 2147483646 w 33"/>
              <a:gd name="T1" fmla="*/ 1275777024 h 19"/>
              <a:gd name="T2" fmla="*/ 2147483646 w 33"/>
              <a:gd name="T3" fmla="*/ 2147483646 h 19"/>
              <a:gd name="T4" fmla="*/ 2147483646 w 33"/>
              <a:gd name="T5" fmla="*/ 2147483646 h 19"/>
              <a:gd name="T6" fmla="*/ 0 w 33"/>
              <a:gd name="T7" fmla="*/ 2147483646 h 19"/>
              <a:gd name="T8" fmla="*/ 1824102539 w 33"/>
              <a:gd name="T9" fmla="*/ 1701036032 h 19"/>
              <a:gd name="T10" fmla="*/ 2147483646 w 33"/>
              <a:gd name="T11" fmla="*/ 0 h 19"/>
              <a:gd name="T12" fmla="*/ 2147483646 w 33"/>
              <a:gd name="T13" fmla="*/ 127577702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9">
                <a:moveTo>
                  <a:pt x="32" y="3"/>
                </a:moveTo>
                <a:lnTo>
                  <a:pt x="33" y="9"/>
                </a:lnTo>
                <a:lnTo>
                  <a:pt x="33" y="19"/>
                </a:lnTo>
                <a:lnTo>
                  <a:pt x="0" y="9"/>
                </a:lnTo>
                <a:lnTo>
                  <a:pt x="4" y="4"/>
                </a:lnTo>
                <a:lnTo>
                  <a:pt x="19" y="0"/>
                </a:lnTo>
                <a:lnTo>
                  <a:pt x="32" y="3"/>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34" name="Freeform 642"/>
          <p:cNvSpPr>
            <a:spLocks/>
          </p:cNvSpPr>
          <p:nvPr/>
        </p:nvSpPr>
        <p:spPr bwMode="auto">
          <a:xfrm>
            <a:off x="2309813" y="1509713"/>
            <a:ext cx="114300" cy="39687"/>
          </a:xfrm>
          <a:custGeom>
            <a:avLst/>
            <a:gdLst>
              <a:gd name="T0" fmla="*/ 2147483646 w 146"/>
              <a:gd name="T1" fmla="*/ 2147483646 h 50"/>
              <a:gd name="T2" fmla="*/ 2147483646 w 146"/>
              <a:gd name="T3" fmla="*/ 2147483646 h 50"/>
              <a:gd name="T4" fmla="*/ 2147483646 w 146"/>
              <a:gd name="T5" fmla="*/ 2147483646 h 50"/>
              <a:gd name="T6" fmla="*/ 2147483646 w 146"/>
              <a:gd name="T7" fmla="*/ 2147483646 h 50"/>
              <a:gd name="T8" fmla="*/ 2147483646 w 146"/>
              <a:gd name="T9" fmla="*/ 2147483646 h 50"/>
              <a:gd name="T10" fmla="*/ 2147483646 w 146"/>
              <a:gd name="T11" fmla="*/ 999846497 h 50"/>
              <a:gd name="T12" fmla="*/ 2147483646 w 146"/>
              <a:gd name="T13" fmla="*/ 999846497 h 50"/>
              <a:gd name="T14" fmla="*/ 2147483646 w 146"/>
              <a:gd name="T15" fmla="*/ 0 h 50"/>
              <a:gd name="T16" fmla="*/ 2147483646 w 146"/>
              <a:gd name="T17" fmla="*/ 2147483646 h 50"/>
              <a:gd name="T18" fmla="*/ 2147483646 w 146"/>
              <a:gd name="T19" fmla="*/ 2147483646 h 50"/>
              <a:gd name="T20" fmla="*/ 2147483646 w 146"/>
              <a:gd name="T21" fmla="*/ 2147483646 h 50"/>
              <a:gd name="T22" fmla="*/ 2147483646 w 146"/>
              <a:gd name="T23" fmla="*/ 2147483646 h 50"/>
              <a:gd name="T24" fmla="*/ 2147483646 w 146"/>
              <a:gd name="T25" fmla="*/ 2147483646 h 50"/>
              <a:gd name="T26" fmla="*/ 2147483646 w 146"/>
              <a:gd name="T27" fmla="*/ 2147483646 h 50"/>
              <a:gd name="T28" fmla="*/ 2147483646 w 146"/>
              <a:gd name="T29" fmla="*/ 2147483646 h 50"/>
              <a:gd name="T30" fmla="*/ 2147483646 w 146"/>
              <a:gd name="T31" fmla="*/ 2147483646 h 50"/>
              <a:gd name="T32" fmla="*/ 2147483646 w 146"/>
              <a:gd name="T33" fmla="*/ 2147483646 h 50"/>
              <a:gd name="T34" fmla="*/ 2147483646 w 146"/>
              <a:gd name="T35" fmla="*/ 2147483646 h 50"/>
              <a:gd name="T36" fmla="*/ 2147483646 w 146"/>
              <a:gd name="T37" fmla="*/ 2147483646 h 50"/>
              <a:gd name="T38" fmla="*/ 2147483646 w 146"/>
              <a:gd name="T39" fmla="*/ 2147483646 h 50"/>
              <a:gd name="T40" fmla="*/ 2147483646 w 146"/>
              <a:gd name="T41" fmla="*/ 2147483646 h 50"/>
              <a:gd name="T42" fmla="*/ 2147483646 w 146"/>
              <a:gd name="T43" fmla="*/ 2147483646 h 50"/>
              <a:gd name="T44" fmla="*/ 2147483646 w 146"/>
              <a:gd name="T45" fmla="*/ 2147483646 h 50"/>
              <a:gd name="T46" fmla="*/ 2147483646 w 146"/>
              <a:gd name="T47" fmla="*/ 2147483646 h 50"/>
              <a:gd name="T48" fmla="*/ 0 w 146"/>
              <a:gd name="T49" fmla="*/ 2147483646 h 50"/>
              <a:gd name="T50" fmla="*/ 0 w 146"/>
              <a:gd name="T51" fmla="*/ 2147483646 h 50"/>
              <a:gd name="T52" fmla="*/ 2147483646 w 146"/>
              <a:gd name="T53" fmla="*/ 2147483646 h 50"/>
              <a:gd name="T54" fmla="*/ 2147483646 w 146"/>
              <a:gd name="T55" fmla="*/ 2147483646 h 50"/>
              <a:gd name="T56" fmla="*/ 2147483646 w 146"/>
              <a:gd name="T57" fmla="*/ 2147483646 h 50"/>
              <a:gd name="T58" fmla="*/ 2147483646 w 146"/>
              <a:gd name="T59" fmla="*/ 2147483646 h 50"/>
              <a:gd name="T60" fmla="*/ 2147483646 w 146"/>
              <a:gd name="T61" fmla="*/ 2147483646 h 50"/>
              <a:gd name="T62" fmla="*/ 2147483646 w 146"/>
              <a:gd name="T63" fmla="*/ 2147483646 h 50"/>
              <a:gd name="T64" fmla="*/ 2147483646 w 146"/>
              <a:gd name="T65" fmla="*/ 2147483646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50">
                <a:moveTo>
                  <a:pt x="42" y="13"/>
                </a:moveTo>
                <a:lnTo>
                  <a:pt x="40" y="11"/>
                </a:lnTo>
                <a:lnTo>
                  <a:pt x="49" y="8"/>
                </a:lnTo>
                <a:lnTo>
                  <a:pt x="59" y="8"/>
                </a:lnTo>
                <a:lnTo>
                  <a:pt x="72" y="5"/>
                </a:lnTo>
                <a:lnTo>
                  <a:pt x="90" y="2"/>
                </a:lnTo>
                <a:lnTo>
                  <a:pt x="109" y="2"/>
                </a:lnTo>
                <a:lnTo>
                  <a:pt x="137" y="0"/>
                </a:lnTo>
                <a:lnTo>
                  <a:pt x="146" y="5"/>
                </a:lnTo>
                <a:lnTo>
                  <a:pt x="140" y="10"/>
                </a:lnTo>
                <a:lnTo>
                  <a:pt x="142" y="15"/>
                </a:lnTo>
                <a:lnTo>
                  <a:pt x="137" y="16"/>
                </a:lnTo>
                <a:lnTo>
                  <a:pt x="124" y="25"/>
                </a:lnTo>
                <a:lnTo>
                  <a:pt x="127" y="29"/>
                </a:lnTo>
                <a:lnTo>
                  <a:pt x="119" y="37"/>
                </a:lnTo>
                <a:lnTo>
                  <a:pt x="102" y="40"/>
                </a:lnTo>
                <a:lnTo>
                  <a:pt x="103" y="44"/>
                </a:lnTo>
                <a:lnTo>
                  <a:pt x="92" y="48"/>
                </a:lnTo>
                <a:lnTo>
                  <a:pt x="38" y="50"/>
                </a:lnTo>
                <a:lnTo>
                  <a:pt x="34" y="48"/>
                </a:lnTo>
                <a:lnTo>
                  <a:pt x="38" y="43"/>
                </a:lnTo>
                <a:lnTo>
                  <a:pt x="36" y="40"/>
                </a:lnTo>
                <a:lnTo>
                  <a:pt x="44" y="38"/>
                </a:lnTo>
                <a:lnTo>
                  <a:pt x="40" y="36"/>
                </a:lnTo>
                <a:lnTo>
                  <a:pt x="0" y="34"/>
                </a:lnTo>
                <a:lnTo>
                  <a:pt x="0" y="30"/>
                </a:lnTo>
                <a:lnTo>
                  <a:pt x="19" y="29"/>
                </a:lnTo>
                <a:lnTo>
                  <a:pt x="18" y="26"/>
                </a:lnTo>
                <a:lnTo>
                  <a:pt x="21" y="24"/>
                </a:lnTo>
                <a:lnTo>
                  <a:pt x="27" y="23"/>
                </a:lnTo>
                <a:lnTo>
                  <a:pt x="38" y="19"/>
                </a:lnTo>
                <a:lnTo>
                  <a:pt x="38" y="18"/>
                </a:lnTo>
                <a:lnTo>
                  <a:pt x="42" y="13"/>
                </a:lnTo>
                <a:close/>
              </a:path>
            </a:pathLst>
          </a:custGeom>
          <a:noFill/>
          <a:ln w="3175" cmpd="sng">
            <a:solidFill>
              <a:schemeClr val="bg2"/>
            </a:solidFill>
            <a:prstDash val="solid"/>
            <a:round/>
            <a:headEnd/>
            <a:tailEnd/>
          </a:ln>
        </p:spPr>
        <p:txBody>
          <a:bodyPr/>
          <a:lstStyle/>
          <a:p>
            <a:endParaRPr lang="en-US"/>
          </a:p>
        </p:txBody>
      </p:sp>
      <p:sp>
        <p:nvSpPr>
          <p:cNvPr id="34435" name="Freeform 643"/>
          <p:cNvSpPr>
            <a:spLocks/>
          </p:cNvSpPr>
          <p:nvPr/>
        </p:nvSpPr>
        <p:spPr bwMode="auto">
          <a:xfrm>
            <a:off x="2309813" y="1485900"/>
            <a:ext cx="22225" cy="14288"/>
          </a:xfrm>
          <a:custGeom>
            <a:avLst/>
            <a:gdLst>
              <a:gd name="T0" fmla="*/ 2147483646 w 27"/>
              <a:gd name="T1" fmla="*/ 2147483646 h 17"/>
              <a:gd name="T2" fmla="*/ 2147483646 w 27"/>
              <a:gd name="T3" fmla="*/ 2147483646 h 17"/>
              <a:gd name="T4" fmla="*/ 0 w 27"/>
              <a:gd name="T5" fmla="*/ 2147483646 h 17"/>
              <a:gd name="T6" fmla="*/ 2147483646 w 27"/>
              <a:gd name="T7" fmla="*/ 2147483646 h 17"/>
              <a:gd name="T8" fmla="*/ 2147483646 w 27"/>
              <a:gd name="T9" fmla="*/ 2147483646 h 17"/>
              <a:gd name="T10" fmla="*/ 2147483646 w 27"/>
              <a:gd name="T11" fmla="*/ 0 h 17"/>
              <a:gd name="T12" fmla="*/ 2147483646 w 27"/>
              <a:gd name="T13" fmla="*/ 1187442902 h 17"/>
              <a:gd name="T14" fmla="*/ 2147483646 w 27"/>
              <a:gd name="T15" fmla="*/ 2147483646 h 17"/>
              <a:gd name="T16" fmla="*/ 2147483646 w 27"/>
              <a:gd name="T17" fmla="*/ 2147483646 h 17"/>
              <a:gd name="T18" fmla="*/ 2147483646 w 27"/>
              <a:gd name="T19" fmla="*/ 2147483646 h 17"/>
              <a:gd name="T20" fmla="*/ 2147483646 w 27"/>
              <a:gd name="T21" fmla="*/ 2147483646 h 17"/>
              <a:gd name="T22" fmla="*/ 2147483646 w 27"/>
              <a:gd name="T23" fmla="*/ 214748364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 h="17">
                <a:moveTo>
                  <a:pt x="14" y="17"/>
                </a:moveTo>
                <a:lnTo>
                  <a:pt x="4" y="16"/>
                </a:lnTo>
                <a:lnTo>
                  <a:pt x="0" y="10"/>
                </a:lnTo>
                <a:lnTo>
                  <a:pt x="6" y="6"/>
                </a:lnTo>
                <a:lnTo>
                  <a:pt x="4" y="6"/>
                </a:lnTo>
                <a:lnTo>
                  <a:pt x="9" y="0"/>
                </a:lnTo>
                <a:lnTo>
                  <a:pt x="20" y="2"/>
                </a:lnTo>
                <a:lnTo>
                  <a:pt x="23" y="4"/>
                </a:lnTo>
                <a:lnTo>
                  <a:pt x="20" y="8"/>
                </a:lnTo>
                <a:lnTo>
                  <a:pt x="27" y="13"/>
                </a:lnTo>
                <a:lnTo>
                  <a:pt x="24" y="16"/>
                </a:lnTo>
                <a:lnTo>
                  <a:pt x="14" y="17"/>
                </a:lnTo>
                <a:close/>
              </a:path>
            </a:pathLst>
          </a:custGeom>
          <a:noFill/>
          <a:ln w="3175" cmpd="sng">
            <a:solidFill>
              <a:schemeClr val="bg2"/>
            </a:solidFill>
            <a:prstDash val="solid"/>
            <a:round/>
            <a:headEnd/>
            <a:tailEnd/>
          </a:ln>
        </p:spPr>
        <p:txBody>
          <a:bodyPr/>
          <a:lstStyle/>
          <a:p>
            <a:endParaRPr lang="en-US"/>
          </a:p>
        </p:txBody>
      </p:sp>
      <p:sp>
        <p:nvSpPr>
          <p:cNvPr id="34436" name="Freeform 644"/>
          <p:cNvSpPr>
            <a:spLocks/>
          </p:cNvSpPr>
          <p:nvPr/>
        </p:nvSpPr>
        <p:spPr bwMode="auto">
          <a:xfrm>
            <a:off x="2347913" y="1781175"/>
            <a:ext cx="150812" cy="76200"/>
          </a:xfrm>
          <a:custGeom>
            <a:avLst/>
            <a:gdLst>
              <a:gd name="T0" fmla="*/ 2147483646 w 188"/>
              <a:gd name="T1" fmla="*/ 2147483646 h 96"/>
              <a:gd name="T2" fmla="*/ 2147483646 w 188"/>
              <a:gd name="T3" fmla="*/ 2147483646 h 96"/>
              <a:gd name="T4" fmla="*/ 2147483646 w 188"/>
              <a:gd name="T5" fmla="*/ 2147483646 h 96"/>
              <a:gd name="T6" fmla="*/ 2147483646 w 188"/>
              <a:gd name="T7" fmla="*/ 2147483646 h 96"/>
              <a:gd name="T8" fmla="*/ 2147483646 w 188"/>
              <a:gd name="T9" fmla="*/ 2147483646 h 96"/>
              <a:gd name="T10" fmla="*/ 2147483646 w 188"/>
              <a:gd name="T11" fmla="*/ 2147483646 h 96"/>
              <a:gd name="T12" fmla="*/ 2147483646 w 188"/>
              <a:gd name="T13" fmla="*/ 2147483646 h 96"/>
              <a:gd name="T14" fmla="*/ 2147483646 w 188"/>
              <a:gd name="T15" fmla="*/ 2147483646 h 96"/>
              <a:gd name="T16" fmla="*/ 2147483646 w 188"/>
              <a:gd name="T17" fmla="*/ 2147483646 h 96"/>
              <a:gd name="T18" fmla="*/ 2147483646 w 188"/>
              <a:gd name="T19" fmla="*/ 2147483646 h 96"/>
              <a:gd name="T20" fmla="*/ 2147483646 w 188"/>
              <a:gd name="T21" fmla="*/ 2147483646 h 96"/>
              <a:gd name="T22" fmla="*/ 2147483646 w 188"/>
              <a:gd name="T23" fmla="*/ 2147483646 h 96"/>
              <a:gd name="T24" fmla="*/ 2147483646 w 188"/>
              <a:gd name="T25" fmla="*/ 2147483646 h 96"/>
              <a:gd name="T26" fmla="*/ 2147483646 w 188"/>
              <a:gd name="T27" fmla="*/ 2147483646 h 96"/>
              <a:gd name="T28" fmla="*/ 2147483646 w 188"/>
              <a:gd name="T29" fmla="*/ 2147483646 h 96"/>
              <a:gd name="T30" fmla="*/ 2147483646 w 188"/>
              <a:gd name="T31" fmla="*/ 2147483646 h 96"/>
              <a:gd name="T32" fmla="*/ 2147483646 w 188"/>
              <a:gd name="T33" fmla="*/ 2147483646 h 96"/>
              <a:gd name="T34" fmla="*/ 2147483646 w 188"/>
              <a:gd name="T35" fmla="*/ 2147483646 h 96"/>
              <a:gd name="T36" fmla="*/ 2147483646 w 188"/>
              <a:gd name="T37" fmla="*/ 2147483646 h 96"/>
              <a:gd name="T38" fmla="*/ 2147483646 w 188"/>
              <a:gd name="T39" fmla="*/ 2147483646 h 96"/>
              <a:gd name="T40" fmla="*/ 2147483646 w 188"/>
              <a:gd name="T41" fmla="*/ 2147483646 h 96"/>
              <a:gd name="T42" fmla="*/ 2147483646 w 188"/>
              <a:gd name="T43" fmla="*/ 2147483646 h 96"/>
              <a:gd name="T44" fmla="*/ 2147483646 w 188"/>
              <a:gd name="T45" fmla="*/ 2147483646 h 96"/>
              <a:gd name="T46" fmla="*/ 2147483646 w 188"/>
              <a:gd name="T47" fmla="*/ 2147483646 h 96"/>
              <a:gd name="T48" fmla="*/ 2147483646 w 188"/>
              <a:gd name="T49" fmla="*/ 2147483646 h 96"/>
              <a:gd name="T50" fmla="*/ 2147483646 w 188"/>
              <a:gd name="T51" fmla="*/ 2147483646 h 96"/>
              <a:gd name="T52" fmla="*/ 2147483646 w 188"/>
              <a:gd name="T53" fmla="*/ 2147483646 h 96"/>
              <a:gd name="T54" fmla="*/ 2147483646 w 188"/>
              <a:gd name="T55" fmla="*/ 2147483646 h 96"/>
              <a:gd name="T56" fmla="*/ 0 w 188"/>
              <a:gd name="T57" fmla="*/ 2147483646 h 96"/>
              <a:gd name="T58" fmla="*/ 2147483646 w 188"/>
              <a:gd name="T59" fmla="*/ 2147483646 h 96"/>
              <a:gd name="T60" fmla="*/ 2147483646 w 188"/>
              <a:gd name="T61" fmla="*/ 2147483646 h 96"/>
              <a:gd name="T62" fmla="*/ 2147483646 w 188"/>
              <a:gd name="T63" fmla="*/ 2147483646 h 96"/>
              <a:gd name="T64" fmla="*/ 2147483646 w 188"/>
              <a:gd name="T65" fmla="*/ 2147483646 h 96"/>
              <a:gd name="T66" fmla="*/ 2147483646 w 188"/>
              <a:gd name="T67" fmla="*/ 2147483646 h 96"/>
              <a:gd name="T68" fmla="*/ 2147483646 w 188"/>
              <a:gd name="T69" fmla="*/ 2147483646 h 96"/>
              <a:gd name="T70" fmla="*/ 2147483646 w 188"/>
              <a:gd name="T71" fmla="*/ 0 h 96"/>
              <a:gd name="T72" fmla="*/ 2147483646 w 188"/>
              <a:gd name="T73" fmla="*/ 1000502031 h 96"/>
              <a:gd name="T74" fmla="*/ 2147483646 w 188"/>
              <a:gd name="T75" fmla="*/ 1500123206 h 96"/>
              <a:gd name="T76" fmla="*/ 2147483646 w 188"/>
              <a:gd name="T77" fmla="*/ 2147483646 h 96"/>
              <a:gd name="T78" fmla="*/ 2147483646 w 188"/>
              <a:gd name="T79" fmla="*/ 2147483646 h 96"/>
              <a:gd name="T80" fmla="*/ 2147483646 w 188"/>
              <a:gd name="T81" fmla="*/ 2147483646 h 96"/>
              <a:gd name="T82" fmla="*/ 2147483646 w 188"/>
              <a:gd name="T83" fmla="*/ 2147483646 h 96"/>
              <a:gd name="T84" fmla="*/ 2147483646 w 188"/>
              <a:gd name="T85" fmla="*/ 2147483646 h 96"/>
              <a:gd name="T86" fmla="*/ 2147483646 w 188"/>
              <a:gd name="T87" fmla="*/ 2147483646 h 96"/>
              <a:gd name="T88" fmla="*/ 2147483646 w 188"/>
              <a:gd name="T89" fmla="*/ 2147483646 h 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88" h="96">
                <a:moveTo>
                  <a:pt x="119" y="20"/>
                </a:moveTo>
                <a:lnTo>
                  <a:pt x="117" y="22"/>
                </a:lnTo>
                <a:lnTo>
                  <a:pt x="135" y="26"/>
                </a:lnTo>
                <a:lnTo>
                  <a:pt x="136" y="32"/>
                </a:lnTo>
                <a:lnTo>
                  <a:pt x="144" y="38"/>
                </a:lnTo>
                <a:lnTo>
                  <a:pt x="154" y="39"/>
                </a:lnTo>
                <a:lnTo>
                  <a:pt x="163" y="49"/>
                </a:lnTo>
                <a:lnTo>
                  <a:pt x="161" y="61"/>
                </a:lnTo>
                <a:lnTo>
                  <a:pt x="165" y="64"/>
                </a:lnTo>
                <a:lnTo>
                  <a:pt x="178" y="64"/>
                </a:lnTo>
                <a:lnTo>
                  <a:pt x="183" y="67"/>
                </a:lnTo>
                <a:lnTo>
                  <a:pt x="188" y="72"/>
                </a:lnTo>
                <a:lnTo>
                  <a:pt x="183" y="73"/>
                </a:lnTo>
                <a:lnTo>
                  <a:pt x="160" y="83"/>
                </a:lnTo>
                <a:lnTo>
                  <a:pt x="143" y="78"/>
                </a:lnTo>
                <a:lnTo>
                  <a:pt x="128" y="77"/>
                </a:lnTo>
                <a:lnTo>
                  <a:pt x="127" y="73"/>
                </a:lnTo>
                <a:lnTo>
                  <a:pt x="117" y="67"/>
                </a:lnTo>
                <a:lnTo>
                  <a:pt x="124" y="61"/>
                </a:lnTo>
                <a:lnTo>
                  <a:pt x="108" y="63"/>
                </a:lnTo>
                <a:lnTo>
                  <a:pt x="99" y="71"/>
                </a:lnTo>
                <a:lnTo>
                  <a:pt x="87" y="76"/>
                </a:lnTo>
                <a:lnTo>
                  <a:pt x="76" y="78"/>
                </a:lnTo>
                <a:lnTo>
                  <a:pt x="63" y="87"/>
                </a:lnTo>
                <a:lnTo>
                  <a:pt x="38" y="96"/>
                </a:lnTo>
                <a:lnTo>
                  <a:pt x="32" y="95"/>
                </a:lnTo>
                <a:lnTo>
                  <a:pt x="40" y="77"/>
                </a:lnTo>
                <a:lnTo>
                  <a:pt x="10" y="78"/>
                </a:lnTo>
                <a:lnTo>
                  <a:pt x="0" y="79"/>
                </a:lnTo>
                <a:lnTo>
                  <a:pt x="5" y="72"/>
                </a:lnTo>
                <a:lnTo>
                  <a:pt x="19" y="68"/>
                </a:lnTo>
                <a:lnTo>
                  <a:pt x="39" y="64"/>
                </a:lnTo>
                <a:lnTo>
                  <a:pt x="40" y="57"/>
                </a:lnTo>
                <a:lnTo>
                  <a:pt x="50" y="42"/>
                </a:lnTo>
                <a:lnTo>
                  <a:pt x="82" y="7"/>
                </a:lnTo>
                <a:lnTo>
                  <a:pt x="99" y="0"/>
                </a:lnTo>
                <a:lnTo>
                  <a:pt x="97" y="2"/>
                </a:lnTo>
                <a:lnTo>
                  <a:pt x="104" y="3"/>
                </a:lnTo>
                <a:lnTo>
                  <a:pt x="104" y="9"/>
                </a:lnTo>
                <a:lnTo>
                  <a:pt x="96" y="12"/>
                </a:lnTo>
                <a:lnTo>
                  <a:pt x="99" y="15"/>
                </a:lnTo>
                <a:lnTo>
                  <a:pt x="98" y="20"/>
                </a:lnTo>
                <a:lnTo>
                  <a:pt x="101" y="23"/>
                </a:lnTo>
                <a:lnTo>
                  <a:pt x="112" y="15"/>
                </a:lnTo>
                <a:lnTo>
                  <a:pt x="119" y="20"/>
                </a:lnTo>
                <a:close/>
              </a:path>
            </a:pathLst>
          </a:custGeom>
          <a:noFill/>
          <a:ln w="3175" cmpd="sng">
            <a:solidFill>
              <a:schemeClr val="bg2"/>
            </a:solidFill>
            <a:prstDash val="solid"/>
            <a:round/>
            <a:headEnd/>
            <a:tailEnd/>
          </a:ln>
        </p:spPr>
        <p:txBody>
          <a:bodyPr/>
          <a:lstStyle/>
          <a:p>
            <a:endParaRPr lang="en-US"/>
          </a:p>
        </p:txBody>
      </p:sp>
      <p:sp>
        <p:nvSpPr>
          <p:cNvPr id="34437" name="Freeform 645"/>
          <p:cNvSpPr>
            <a:spLocks/>
          </p:cNvSpPr>
          <p:nvPr/>
        </p:nvSpPr>
        <p:spPr bwMode="auto">
          <a:xfrm>
            <a:off x="2351088" y="2257425"/>
            <a:ext cx="342900" cy="173038"/>
          </a:xfrm>
          <a:custGeom>
            <a:avLst/>
            <a:gdLst>
              <a:gd name="T0" fmla="*/ 2147483646 w 432"/>
              <a:gd name="T1" fmla="*/ 2147483646 h 218"/>
              <a:gd name="T2" fmla="*/ 2147483646 w 432"/>
              <a:gd name="T3" fmla="*/ 2147483646 h 218"/>
              <a:gd name="T4" fmla="*/ 2147483646 w 432"/>
              <a:gd name="T5" fmla="*/ 2147483646 h 218"/>
              <a:gd name="T6" fmla="*/ 2147483646 w 432"/>
              <a:gd name="T7" fmla="*/ 2147483646 h 218"/>
              <a:gd name="T8" fmla="*/ 2147483646 w 432"/>
              <a:gd name="T9" fmla="*/ 2147483646 h 218"/>
              <a:gd name="T10" fmla="*/ 2147483646 w 432"/>
              <a:gd name="T11" fmla="*/ 2147483646 h 218"/>
              <a:gd name="T12" fmla="*/ 2147483646 w 432"/>
              <a:gd name="T13" fmla="*/ 2147483646 h 218"/>
              <a:gd name="T14" fmla="*/ 2147483646 w 432"/>
              <a:gd name="T15" fmla="*/ 2147483646 h 218"/>
              <a:gd name="T16" fmla="*/ 2147483646 w 432"/>
              <a:gd name="T17" fmla="*/ 2147483646 h 218"/>
              <a:gd name="T18" fmla="*/ 2147483646 w 432"/>
              <a:gd name="T19" fmla="*/ 2147483646 h 218"/>
              <a:gd name="T20" fmla="*/ 2147483646 w 432"/>
              <a:gd name="T21" fmla="*/ 2147483646 h 218"/>
              <a:gd name="T22" fmla="*/ 2147483646 w 432"/>
              <a:gd name="T23" fmla="*/ 2147483646 h 218"/>
              <a:gd name="T24" fmla="*/ 2147483646 w 432"/>
              <a:gd name="T25" fmla="*/ 2147483646 h 218"/>
              <a:gd name="T26" fmla="*/ 2147483646 w 432"/>
              <a:gd name="T27" fmla="*/ 2147483646 h 218"/>
              <a:gd name="T28" fmla="*/ 2147483646 w 432"/>
              <a:gd name="T29" fmla="*/ 2147483646 h 218"/>
              <a:gd name="T30" fmla="*/ 2147483646 w 432"/>
              <a:gd name="T31" fmla="*/ 2147483646 h 218"/>
              <a:gd name="T32" fmla="*/ 0 w 432"/>
              <a:gd name="T33" fmla="*/ 2147483646 h 218"/>
              <a:gd name="T34" fmla="*/ 2147483646 w 432"/>
              <a:gd name="T35" fmla="*/ 2147483646 h 218"/>
              <a:gd name="T36" fmla="*/ 2147483646 w 432"/>
              <a:gd name="T37" fmla="*/ 2147483646 h 218"/>
              <a:gd name="T38" fmla="*/ 2147483646 w 432"/>
              <a:gd name="T39" fmla="*/ 2147483646 h 218"/>
              <a:gd name="T40" fmla="*/ 2147483646 w 432"/>
              <a:gd name="T41" fmla="*/ 2147483646 h 218"/>
              <a:gd name="T42" fmla="*/ 2147483646 w 432"/>
              <a:gd name="T43" fmla="*/ 0 h 218"/>
              <a:gd name="T44" fmla="*/ 2147483646 w 432"/>
              <a:gd name="T45" fmla="*/ 2147483646 h 218"/>
              <a:gd name="T46" fmla="*/ 2147483646 w 432"/>
              <a:gd name="T47" fmla="*/ 2147483646 h 218"/>
              <a:gd name="T48" fmla="*/ 2147483646 w 432"/>
              <a:gd name="T49" fmla="*/ 2147483646 h 218"/>
              <a:gd name="T50" fmla="*/ 2147483646 w 432"/>
              <a:gd name="T51" fmla="*/ 2147483646 h 218"/>
              <a:gd name="T52" fmla="*/ 2147483646 w 432"/>
              <a:gd name="T53" fmla="*/ 2147483646 h 218"/>
              <a:gd name="T54" fmla="*/ 2147483646 w 432"/>
              <a:gd name="T55" fmla="*/ 2147483646 h 218"/>
              <a:gd name="T56" fmla="*/ 2147483646 w 432"/>
              <a:gd name="T57" fmla="*/ 2147483646 h 218"/>
              <a:gd name="T58" fmla="*/ 2147483646 w 432"/>
              <a:gd name="T59" fmla="*/ 2147483646 h 218"/>
              <a:gd name="T60" fmla="*/ 2147483646 w 432"/>
              <a:gd name="T61" fmla="*/ 2147483646 h 218"/>
              <a:gd name="T62" fmla="*/ 2147483646 w 432"/>
              <a:gd name="T63" fmla="*/ 2147483646 h 218"/>
              <a:gd name="T64" fmla="*/ 2147483646 w 432"/>
              <a:gd name="T65" fmla="*/ 2147483646 h 218"/>
              <a:gd name="T66" fmla="*/ 2147483646 w 432"/>
              <a:gd name="T67" fmla="*/ 2147483646 h 218"/>
              <a:gd name="T68" fmla="*/ 2147483646 w 432"/>
              <a:gd name="T69" fmla="*/ 2147483646 h 218"/>
              <a:gd name="T70" fmla="*/ 2147483646 w 432"/>
              <a:gd name="T71" fmla="*/ 2147483646 h 218"/>
              <a:gd name="T72" fmla="*/ 2147483646 w 432"/>
              <a:gd name="T73" fmla="*/ 2147483646 h 218"/>
              <a:gd name="T74" fmla="*/ 2147483646 w 432"/>
              <a:gd name="T75" fmla="*/ 2147483646 h 218"/>
              <a:gd name="T76" fmla="*/ 2147483646 w 432"/>
              <a:gd name="T77" fmla="*/ 2147483646 h 218"/>
              <a:gd name="T78" fmla="*/ 2147483646 w 432"/>
              <a:gd name="T79" fmla="*/ 2147483646 h 218"/>
              <a:gd name="T80" fmla="*/ 2147483646 w 432"/>
              <a:gd name="T81" fmla="*/ 2147483646 h 218"/>
              <a:gd name="T82" fmla="*/ 2147483646 w 432"/>
              <a:gd name="T83" fmla="*/ 2147483646 h 218"/>
              <a:gd name="T84" fmla="*/ 2147483646 w 432"/>
              <a:gd name="T85" fmla="*/ 2147483646 h 218"/>
              <a:gd name="T86" fmla="*/ 2147483646 w 432"/>
              <a:gd name="T87" fmla="*/ 2147483646 h 218"/>
              <a:gd name="T88" fmla="*/ 2147483646 w 432"/>
              <a:gd name="T89" fmla="*/ 2147483646 h 218"/>
              <a:gd name="T90" fmla="*/ 2147483646 w 432"/>
              <a:gd name="T91" fmla="*/ 2147483646 h 218"/>
              <a:gd name="T92" fmla="*/ 2147483646 w 432"/>
              <a:gd name="T93" fmla="*/ 2147483646 h 218"/>
              <a:gd name="T94" fmla="*/ 2147483646 w 432"/>
              <a:gd name="T95" fmla="*/ 2147483646 h 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32" h="218">
                <a:moveTo>
                  <a:pt x="247" y="157"/>
                </a:moveTo>
                <a:lnTo>
                  <a:pt x="246" y="154"/>
                </a:lnTo>
                <a:lnTo>
                  <a:pt x="240" y="155"/>
                </a:lnTo>
                <a:lnTo>
                  <a:pt x="236" y="152"/>
                </a:lnTo>
                <a:lnTo>
                  <a:pt x="234" y="155"/>
                </a:lnTo>
                <a:lnTo>
                  <a:pt x="233" y="155"/>
                </a:lnTo>
                <a:lnTo>
                  <a:pt x="231" y="150"/>
                </a:lnTo>
                <a:lnTo>
                  <a:pt x="236" y="137"/>
                </a:lnTo>
                <a:lnTo>
                  <a:pt x="234" y="138"/>
                </a:lnTo>
                <a:lnTo>
                  <a:pt x="227" y="135"/>
                </a:lnTo>
                <a:lnTo>
                  <a:pt x="244" y="81"/>
                </a:lnTo>
                <a:lnTo>
                  <a:pt x="243" y="80"/>
                </a:lnTo>
                <a:lnTo>
                  <a:pt x="242" y="77"/>
                </a:lnTo>
                <a:lnTo>
                  <a:pt x="235" y="71"/>
                </a:lnTo>
                <a:lnTo>
                  <a:pt x="233" y="71"/>
                </a:lnTo>
                <a:lnTo>
                  <a:pt x="223" y="74"/>
                </a:lnTo>
                <a:lnTo>
                  <a:pt x="210" y="75"/>
                </a:lnTo>
                <a:lnTo>
                  <a:pt x="210" y="73"/>
                </a:lnTo>
                <a:lnTo>
                  <a:pt x="207" y="67"/>
                </a:lnTo>
                <a:lnTo>
                  <a:pt x="176" y="93"/>
                </a:lnTo>
                <a:lnTo>
                  <a:pt x="173" y="96"/>
                </a:lnTo>
                <a:lnTo>
                  <a:pt x="171" y="100"/>
                </a:lnTo>
                <a:lnTo>
                  <a:pt x="167" y="106"/>
                </a:lnTo>
                <a:lnTo>
                  <a:pt x="159" y="112"/>
                </a:lnTo>
                <a:lnTo>
                  <a:pt x="158" y="118"/>
                </a:lnTo>
                <a:lnTo>
                  <a:pt x="154" y="122"/>
                </a:lnTo>
                <a:lnTo>
                  <a:pt x="156" y="124"/>
                </a:lnTo>
                <a:lnTo>
                  <a:pt x="148" y="131"/>
                </a:lnTo>
                <a:lnTo>
                  <a:pt x="143" y="135"/>
                </a:lnTo>
                <a:lnTo>
                  <a:pt x="139" y="137"/>
                </a:lnTo>
                <a:lnTo>
                  <a:pt x="137" y="145"/>
                </a:lnTo>
                <a:lnTo>
                  <a:pt x="133" y="144"/>
                </a:lnTo>
                <a:lnTo>
                  <a:pt x="128" y="150"/>
                </a:lnTo>
                <a:lnTo>
                  <a:pt x="127" y="151"/>
                </a:lnTo>
                <a:lnTo>
                  <a:pt x="124" y="147"/>
                </a:lnTo>
                <a:lnTo>
                  <a:pt x="120" y="150"/>
                </a:lnTo>
                <a:lnTo>
                  <a:pt x="120" y="149"/>
                </a:lnTo>
                <a:lnTo>
                  <a:pt x="119" y="150"/>
                </a:lnTo>
                <a:lnTo>
                  <a:pt x="115" y="150"/>
                </a:lnTo>
                <a:lnTo>
                  <a:pt x="109" y="151"/>
                </a:lnTo>
                <a:lnTo>
                  <a:pt x="103" y="160"/>
                </a:lnTo>
                <a:lnTo>
                  <a:pt x="92" y="160"/>
                </a:lnTo>
                <a:lnTo>
                  <a:pt x="71" y="160"/>
                </a:lnTo>
                <a:lnTo>
                  <a:pt x="53" y="160"/>
                </a:lnTo>
                <a:lnTo>
                  <a:pt x="50" y="160"/>
                </a:lnTo>
                <a:lnTo>
                  <a:pt x="48" y="160"/>
                </a:lnTo>
                <a:lnTo>
                  <a:pt x="38" y="160"/>
                </a:lnTo>
                <a:lnTo>
                  <a:pt x="26" y="161"/>
                </a:lnTo>
                <a:lnTo>
                  <a:pt x="5" y="160"/>
                </a:lnTo>
                <a:lnTo>
                  <a:pt x="5" y="161"/>
                </a:lnTo>
                <a:lnTo>
                  <a:pt x="0" y="160"/>
                </a:lnTo>
                <a:lnTo>
                  <a:pt x="30" y="150"/>
                </a:lnTo>
                <a:lnTo>
                  <a:pt x="48" y="144"/>
                </a:lnTo>
                <a:lnTo>
                  <a:pt x="55" y="133"/>
                </a:lnTo>
                <a:lnTo>
                  <a:pt x="68" y="120"/>
                </a:lnTo>
                <a:lnTo>
                  <a:pt x="101" y="106"/>
                </a:lnTo>
                <a:lnTo>
                  <a:pt x="106" y="101"/>
                </a:lnTo>
                <a:lnTo>
                  <a:pt x="133" y="94"/>
                </a:lnTo>
                <a:lnTo>
                  <a:pt x="140" y="91"/>
                </a:lnTo>
                <a:lnTo>
                  <a:pt x="164" y="83"/>
                </a:lnTo>
                <a:lnTo>
                  <a:pt x="185" y="65"/>
                </a:lnTo>
                <a:lnTo>
                  <a:pt x="201" y="53"/>
                </a:lnTo>
                <a:lnTo>
                  <a:pt x="210" y="45"/>
                </a:lnTo>
                <a:lnTo>
                  <a:pt x="258" y="21"/>
                </a:lnTo>
                <a:lnTo>
                  <a:pt x="320" y="2"/>
                </a:lnTo>
                <a:lnTo>
                  <a:pt x="353" y="0"/>
                </a:lnTo>
                <a:lnTo>
                  <a:pt x="368" y="4"/>
                </a:lnTo>
                <a:lnTo>
                  <a:pt x="376" y="15"/>
                </a:lnTo>
                <a:lnTo>
                  <a:pt x="368" y="15"/>
                </a:lnTo>
                <a:lnTo>
                  <a:pt x="372" y="23"/>
                </a:lnTo>
                <a:lnTo>
                  <a:pt x="367" y="30"/>
                </a:lnTo>
                <a:lnTo>
                  <a:pt x="353" y="35"/>
                </a:lnTo>
                <a:lnTo>
                  <a:pt x="332" y="46"/>
                </a:lnTo>
                <a:lnTo>
                  <a:pt x="317" y="39"/>
                </a:lnTo>
                <a:lnTo>
                  <a:pt x="308" y="42"/>
                </a:lnTo>
                <a:lnTo>
                  <a:pt x="297" y="43"/>
                </a:lnTo>
                <a:lnTo>
                  <a:pt x="293" y="46"/>
                </a:lnTo>
                <a:lnTo>
                  <a:pt x="301" y="45"/>
                </a:lnTo>
                <a:lnTo>
                  <a:pt x="314" y="49"/>
                </a:lnTo>
                <a:lnTo>
                  <a:pt x="319" y="59"/>
                </a:lnTo>
                <a:lnTo>
                  <a:pt x="327" y="55"/>
                </a:lnTo>
                <a:lnTo>
                  <a:pt x="338" y="53"/>
                </a:lnTo>
                <a:lnTo>
                  <a:pt x="343" y="54"/>
                </a:lnTo>
                <a:lnTo>
                  <a:pt x="348" y="56"/>
                </a:lnTo>
                <a:lnTo>
                  <a:pt x="345" y="58"/>
                </a:lnTo>
                <a:lnTo>
                  <a:pt x="336" y="71"/>
                </a:lnTo>
                <a:lnTo>
                  <a:pt x="320" y="81"/>
                </a:lnTo>
                <a:lnTo>
                  <a:pt x="336" y="81"/>
                </a:lnTo>
                <a:lnTo>
                  <a:pt x="329" y="92"/>
                </a:lnTo>
                <a:lnTo>
                  <a:pt x="331" y="96"/>
                </a:lnTo>
                <a:lnTo>
                  <a:pt x="335" y="111"/>
                </a:lnTo>
                <a:lnTo>
                  <a:pt x="356" y="117"/>
                </a:lnTo>
                <a:lnTo>
                  <a:pt x="346" y="120"/>
                </a:lnTo>
                <a:lnTo>
                  <a:pt x="346" y="122"/>
                </a:lnTo>
                <a:lnTo>
                  <a:pt x="351" y="124"/>
                </a:lnTo>
                <a:lnTo>
                  <a:pt x="362" y="129"/>
                </a:lnTo>
                <a:lnTo>
                  <a:pt x="368" y="129"/>
                </a:lnTo>
                <a:lnTo>
                  <a:pt x="363" y="131"/>
                </a:lnTo>
                <a:lnTo>
                  <a:pt x="365" y="132"/>
                </a:lnTo>
                <a:lnTo>
                  <a:pt x="372" y="130"/>
                </a:lnTo>
                <a:lnTo>
                  <a:pt x="390" y="135"/>
                </a:lnTo>
                <a:lnTo>
                  <a:pt x="407" y="126"/>
                </a:lnTo>
                <a:lnTo>
                  <a:pt x="408" y="132"/>
                </a:lnTo>
                <a:lnTo>
                  <a:pt x="410" y="135"/>
                </a:lnTo>
                <a:lnTo>
                  <a:pt x="417" y="133"/>
                </a:lnTo>
                <a:lnTo>
                  <a:pt x="426" y="141"/>
                </a:lnTo>
                <a:lnTo>
                  <a:pt x="416" y="145"/>
                </a:lnTo>
                <a:lnTo>
                  <a:pt x="432" y="148"/>
                </a:lnTo>
                <a:lnTo>
                  <a:pt x="427" y="151"/>
                </a:lnTo>
                <a:lnTo>
                  <a:pt x="421" y="150"/>
                </a:lnTo>
                <a:lnTo>
                  <a:pt x="417" y="152"/>
                </a:lnTo>
                <a:lnTo>
                  <a:pt x="408" y="155"/>
                </a:lnTo>
                <a:lnTo>
                  <a:pt x="352" y="173"/>
                </a:lnTo>
                <a:lnTo>
                  <a:pt x="344" y="174"/>
                </a:lnTo>
                <a:lnTo>
                  <a:pt x="342" y="181"/>
                </a:lnTo>
                <a:lnTo>
                  <a:pt x="332" y="180"/>
                </a:lnTo>
                <a:lnTo>
                  <a:pt x="325" y="177"/>
                </a:lnTo>
                <a:lnTo>
                  <a:pt x="318" y="187"/>
                </a:lnTo>
                <a:lnTo>
                  <a:pt x="316" y="188"/>
                </a:lnTo>
                <a:lnTo>
                  <a:pt x="297" y="202"/>
                </a:lnTo>
                <a:lnTo>
                  <a:pt x="288" y="209"/>
                </a:lnTo>
                <a:lnTo>
                  <a:pt x="279" y="209"/>
                </a:lnTo>
                <a:lnTo>
                  <a:pt x="274" y="218"/>
                </a:lnTo>
                <a:lnTo>
                  <a:pt x="269" y="216"/>
                </a:lnTo>
                <a:lnTo>
                  <a:pt x="265" y="218"/>
                </a:lnTo>
                <a:lnTo>
                  <a:pt x="262" y="206"/>
                </a:lnTo>
                <a:lnTo>
                  <a:pt x="259" y="209"/>
                </a:lnTo>
                <a:lnTo>
                  <a:pt x="255" y="207"/>
                </a:lnTo>
                <a:lnTo>
                  <a:pt x="258" y="193"/>
                </a:lnTo>
                <a:lnTo>
                  <a:pt x="261" y="182"/>
                </a:lnTo>
                <a:lnTo>
                  <a:pt x="275" y="173"/>
                </a:lnTo>
                <a:lnTo>
                  <a:pt x="279" y="173"/>
                </a:lnTo>
                <a:lnTo>
                  <a:pt x="287" y="165"/>
                </a:lnTo>
                <a:lnTo>
                  <a:pt x="323" y="151"/>
                </a:lnTo>
                <a:lnTo>
                  <a:pt x="316" y="148"/>
                </a:lnTo>
                <a:lnTo>
                  <a:pt x="310" y="147"/>
                </a:lnTo>
                <a:lnTo>
                  <a:pt x="312" y="144"/>
                </a:lnTo>
                <a:lnTo>
                  <a:pt x="336" y="129"/>
                </a:lnTo>
                <a:lnTo>
                  <a:pt x="336" y="128"/>
                </a:lnTo>
                <a:lnTo>
                  <a:pt x="327" y="131"/>
                </a:lnTo>
                <a:lnTo>
                  <a:pt x="319" y="136"/>
                </a:lnTo>
                <a:lnTo>
                  <a:pt x="276" y="151"/>
                </a:lnTo>
                <a:lnTo>
                  <a:pt x="262" y="156"/>
                </a:lnTo>
                <a:lnTo>
                  <a:pt x="256" y="156"/>
                </a:lnTo>
                <a:lnTo>
                  <a:pt x="247" y="157"/>
                </a:lnTo>
                <a:close/>
              </a:path>
            </a:pathLst>
          </a:custGeom>
          <a:noFill/>
          <a:ln w="3175" cmpd="sng">
            <a:solidFill>
              <a:schemeClr val="bg2"/>
            </a:solidFill>
            <a:prstDash val="solid"/>
            <a:round/>
            <a:headEnd/>
            <a:tailEnd/>
          </a:ln>
        </p:spPr>
        <p:txBody>
          <a:bodyPr/>
          <a:lstStyle/>
          <a:p>
            <a:endParaRPr lang="en-US"/>
          </a:p>
        </p:txBody>
      </p:sp>
      <p:sp>
        <p:nvSpPr>
          <p:cNvPr id="34438" name="Freeform 646"/>
          <p:cNvSpPr>
            <a:spLocks/>
          </p:cNvSpPr>
          <p:nvPr/>
        </p:nvSpPr>
        <p:spPr bwMode="auto">
          <a:xfrm>
            <a:off x="2354263" y="1449388"/>
            <a:ext cx="98425" cy="34925"/>
          </a:xfrm>
          <a:custGeom>
            <a:avLst/>
            <a:gdLst>
              <a:gd name="T0" fmla="*/ 2147483646 w 123"/>
              <a:gd name="T1" fmla="*/ 2147483646 h 44"/>
              <a:gd name="T2" fmla="*/ 2147483646 w 123"/>
              <a:gd name="T3" fmla="*/ 1000502031 h 44"/>
              <a:gd name="T4" fmla="*/ 2147483646 w 123"/>
              <a:gd name="T5" fmla="*/ 0 h 44"/>
              <a:gd name="T6" fmla="*/ 2147483646 w 123"/>
              <a:gd name="T7" fmla="*/ 2000373825 h 44"/>
              <a:gd name="T8" fmla="*/ 2147483646 w 123"/>
              <a:gd name="T9" fmla="*/ 2147483646 h 44"/>
              <a:gd name="T10" fmla="*/ 2147483646 w 123"/>
              <a:gd name="T11" fmla="*/ 2147483646 h 44"/>
              <a:gd name="T12" fmla="*/ 2147483646 w 123"/>
              <a:gd name="T13" fmla="*/ 2147483646 h 44"/>
              <a:gd name="T14" fmla="*/ 2147483646 w 123"/>
              <a:gd name="T15" fmla="*/ 2147483646 h 44"/>
              <a:gd name="T16" fmla="*/ 2147483646 w 123"/>
              <a:gd name="T17" fmla="*/ 2147483646 h 44"/>
              <a:gd name="T18" fmla="*/ 2147483646 w 123"/>
              <a:gd name="T19" fmla="*/ 2147483646 h 44"/>
              <a:gd name="T20" fmla="*/ 2147483646 w 123"/>
              <a:gd name="T21" fmla="*/ 2147483646 h 44"/>
              <a:gd name="T22" fmla="*/ 2147483646 w 123"/>
              <a:gd name="T23" fmla="*/ 2147483646 h 44"/>
              <a:gd name="T24" fmla="*/ 2147483646 w 123"/>
              <a:gd name="T25" fmla="*/ 2147483646 h 44"/>
              <a:gd name="T26" fmla="*/ 2147483646 w 123"/>
              <a:gd name="T27" fmla="*/ 2147483646 h 44"/>
              <a:gd name="T28" fmla="*/ 2147483646 w 123"/>
              <a:gd name="T29" fmla="*/ 2147483646 h 44"/>
              <a:gd name="T30" fmla="*/ 2147483646 w 123"/>
              <a:gd name="T31" fmla="*/ 2147483646 h 44"/>
              <a:gd name="T32" fmla="*/ 2147483646 w 123"/>
              <a:gd name="T33" fmla="*/ 2147483646 h 44"/>
              <a:gd name="T34" fmla="*/ 2147483646 w 123"/>
              <a:gd name="T35" fmla="*/ 2147483646 h 44"/>
              <a:gd name="T36" fmla="*/ 2147483646 w 123"/>
              <a:gd name="T37" fmla="*/ 2147483646 h 44"/>
              <a:gd name="T38" fmla="*/ 2147483646 w 123"/>
              <a:gd name="T39" fmla="*/ 2147483646 h 44"/>
              <a:gd name="T40" fmla="*/ 2147483646 w 123"/>
              <a:gd name="T41" fmla="*/ 2147483646 h 44"/>
              <a:gd name="T42" fmla="*/ 2147483646 w 123"/>
              <a:gd name="T43" fmla="*/ 2147483646 h 44"/>
              <a:gd name="T44" fmla="*/ 2147483646 w 123"/>
              <a:gd name="T45" fmla="*/ 2147483646 h 44"/>
              <a:gd name="T46" fmla="*/ 1537420906 w 123"/>
              <a:gd name="T47" fmla="*/ 2147483646 h 44"/>
              <a:gd name="T48" fmla="*/ 0 w 123"/>
              <a:gd name="T49" fmla="*/ 2147483646 h 44"/>
              <a:gd name="T50" fmla="*/ 1024520229 w 123"/>
              <a:gd name="T51" fmla="*/ 2147483646 h 44"/>
              <a:gd name="T52" fmla="*/ 2147483646 w 123"/>
              <a:gd name="T53" fmla="*/ 2147483646 h 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3" h="44">
                <a:moveTo>
                  <a:pt x="7" y="11"/>
                </a:moveTo>
                <a:lnTo>
                  <a:pt x="19" y="2"/>
                </a:lnTo>
                <a:lnTo>
                  <a:pt x="49" y="0"/>
                </a:lnTo>
                <a:lnTo>
                  <a:pt x="73" y="4"/>
                </a:lnTo>
                <a:lnTo>
                  <a:pt x="89" y="7"/>
                </a:lnTo>
                <a:lnTo>
                  <a:pt x="104" y="11"/>
                </a:lnTo>
                <a:lnTo>
                  <a:pt x="115" y="15"/>
                </a:lnTo>
                <a:lnTo>
                  <a:pt x="120" y="18"/>
                </a:lnTo>
                <a:lnTo>
                  <a:pt x="123" y="22"/>
                </a:lnTo>
                <a:lnTo>
                  <a:pt x="120" y="25"/>
                </a:lnTo>
                <a:lnTo>
                  <a:pt x="112" y="26"/>
                </a:lnTo>
                <a:lnTo>
                  <a:pt x="109" y="30"/>
                </a:lnTo>
                <a:lnTo>
                  <a:pt x="117" y="37"/>
                </a:lnTo>
                <a:lnTo>
                  <a:pt x="109" y="42"/>
                </a:lnTo>
                <a:lnTo>
                  <a:pt x="101" y="44"/>
                </a:lnTo>
                <a:lnTo>
                  <a:pt x="77" y="44"/>
                </a:lnTo>
                <a:lnTo>
                  <a:pt x="72" y="41"/>
                </a:lnTo>
                <a:lnTo>
                  <a:pt x="77" y="37"/>
                </a:lnTo>
                <a:lnTo>
                  <a:pt x="75" y="34"/>
                </a:lnTo>
                <a:lnTo>
                  <a:pt x="65" y="32"/>
                </a:lnTo>
                <a:lnTo>
                  <a:pt x="44" y="31"/>
                </a:lnTo>
                <a:lnTo>
                  <a:pt x="44" y="29"/>
                </a:lnTo>
                <a:lnTo>
                  <a:pt x="13" y="32"/>
                </a:lnTo>
                <a:lnTo>
                  <a:pt x="3" y="31"/>
                </a:lnTo>
                <a:lnTo>
                  <a:pt x="0" y="26"/>
                </a:lnTo>
                <a:lnTo>
                  <a:pt x="2" y="24"/>
                </a:lnTo>
                <a:lnTo>
                  <a:pt x="7" y="11"/>
                </a:lnTo>
                <a:close/>
              </a:path>
            </a:pathLst>
          </a:custGeom>
          <a:noFill/>
          <a:ln w="3175" cmpd="sng">
            <a:solidFill>
              <a:schemeClr val="bg2"/>
            </a:solidFill>
            <a:prstDash val="solid"/>
            <a:round/>
            <a:headEnd/>
            <a:tailEnd/>
          </a:ln>
        </p:spPr>
        <p:txBody>
          <a:bodyPr/>
          <a:lstStyle/>
          <a:p>
            <a:endParaRPr lang="en-US"/>
          </a:p>
        </p:txBody>
      </p:sp>
      <p:sp>
        <p:nvSpPr>
          <p:cNvPr id="34439" name="Freeform 647"/>
          <p:cNvSpPr>
            <a:spLocks/>
          </p:cNvSpPr>
          <p:nvPr/>
        </p:nvSpPr>
        <p:spPr bwMode="auto">
          <a:xfrm>
            <a:off x="2362200" y="1570038"/>
            <a:ext cx="136525" cy="52387"/>
          </a:xfrm>
          <a:custGeom>
            <a:avLst/>
            <a:gdLst>
              <a:gd name="T0" fmla="*/ 2147483646 w 171"/>
              <a:gd name="T1" fmla="*/ 2147483646 h 66"/>
              <a:gd name="T2" fmla="*/ 2147483646 w 171"/>
              <a:gd name="T3" fmla="*/ 2147483646 h 66"/>
              <a:gd name="T4" fmla="*/ 2147483646 w 171"/>
              <a:gd name="T5" fmla="*/ 2147483646 h 66"/>
              <a:gd name="T6" fmla="*/ 0 w 171"/>
              <a:gd name="T7" fmla="*/ 2147483646 h 66"/>
              <a:gd name="T8" fmla="*/ 2147483646 w 171"/>
              <a:gd name="T9" fmla="*/ 2147483646 h 66"/>
              <a:gd name="T10" fmla="*/ 2147483646 w 171"/>
              <a:gd name="T11" fmla="*/ 2147483646 h 66"/>
              <a:gd name="T12" fmla="*/ 2147483646 w 171"/>
              <a:gd name="T13" fmla="*/ 2147483646 h 66"/>
              <a:gd name="T14" fmla="*/ 2147483646 w 171"/>
              <a:gd name="T15" fmla="*/ 2147483646 h 66"/>
              <a:gd name="T16" fmla="*/ 2147483646 w 171"/>
              <a:gd name="T17" fmla="*/ 0 h 66"/>
              <a:gd name="T18" fmla="*/ 2147483646 w 171"/>
              <a:gd name="T19" fmla="*/ 0 h 66"/>
              <a:gd name="T20" fmla="*/ 2147483646 w 171"/>
              <a:gd name="T21" fmla="*/ 500241082 h 66"/>
              <a:gd name="T22" fmla="*/ 2147483646 w 171"/>
              <a:gd name="T23" fmla="*/ 2147483646 h 66"/>
              <a:gd name="T24" fmla="*/ 2147483646 w 171"/>
              <a:gd name="T25" fmla="*/ 2000335683 h 66"/>
              <a:gd name="T26" fmla="*/ 2147483646 w 171"/>
              <a:gd name="T27" fmla="*/ 2147483646 h 66"/>
              <a:gd name="T28" fmla="*/ 2147483646 w 171"/>
              <a:gd name="T29" fmla="*/ 2147483646 h 66"/>
              <a:gd name="T30" fmla="*/ 2147483646 w 171"/>
              <a:gd name="T31" fmla="*/ 2147483646 h 66"/>
              <a:gd name="T32" fmla="*/ 2147483646 w 171"/>
              <a:gd name="T33" fmla="*/ 2147483646 h 66"/>
              <a:gd name="T34" fmla="*/ 2147483646 w 171"/>
              <a:gd name="T35" fmla="*/ 2147483646 h 66"/>
              <a:gd name="T36" fmla="*/ 2147483646 w 171"/>
              <a:gd name="T37" fmla="*/ 2147483646 h 66"/>
              <a:gd name="T38" fmla="*/ 2147483646 w 171"/>
              <a:gd name="T39" fmla="*/ 2147483646 h 66"/>
              <a:gd name="T40" fmla="*/ 2147483646 w 171"/>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 h="66">
                <a:moveTo>
                  <a:pt x="39" y="59"/>
                </a:moveTo>
                <a:lnTo>
                  <a:pt x="27" y="64"/>
                </a:lnTo>
                <a:lnTo>
                  <a:pt x="26" y="66"/>
                </a:lnTo>
                <a:lnTo>
                  <a:pt x="0" y="65"/>
                </a:lnTo>
                <a:lnTo>
                  <a:pt x="11" y="51"/>
                </a:lnTo>
                <a:lnTo>
                  <a:pt x="7" y="46"/>
                </a:lnTo>
                <a:lnTo>
                  <a:pt x="38" y="13"/>
                </a:lnTo>
                <a:lnTo>
                  <a:pt x="52" y="5"/>
                </a:lnTo>
                <a:lnTo>
                  <a:pt x="79" y="0"/>
                </a:lnTo>
                <a:lnTo>
                  <a:pt x="94" y="0"/>
                </a:lnTo>
                <a:lnTo>
                  <a:pt x="120" y="1"/>
                </a:lnTo>
                <a:lnTo>
                  <a:pt x="125" y="6"/>
                </a:lnTo>
                <a:lnTo>
                  <a:pt x="144" y="4"/>
                </a:lnTo>
                <a:lnTo>
                  <a:pt x="171" y="7"/>
                </a:lnTo>
                <a:lnTo>
                  <a:pt x="149" y="19"/>
                </a:lnTo>
                <a:lnTo>
                  <a:pt x="126" y="27"/>
                </a:lnTo>
                <a:lnTo>
                  <a:pt x="124" y="31"/>
                </a:lnTo>
                <a:lnTo>
                  <a:pt x="98" y="43"/>
                </a:lnTo>
                <a:lnTo>
                  <a:pt x="91" y="45"/>
                </a:lnTo>
                <a:lnTo>
                  <a:pt x="52" y="53"/>
                </a:lnTo>
                <a:lnTo>
                  <a:pt x="39" y="59"/>
                </a:lnTo>
                <a:close/>
              </a:path>
            </a:pathLst>
          </a:custGeom>
          <a:noFill/>
          <a:ln w="3175" cmpd="sng">
            <a:solidFill>
              <a:schemeClr val="bg2"/>
            </a:solidFill>
            <a:prstDash val="solid"/>
            <a:round/>
            <a:headEnd/>
            <a:tailEnd/>
          </a:ln>
        </p:spPr>
        <p:txBody>
          <a:bodyPr/>
          <a:lstStyle/>
          <a:p>
            <a:endParaRPr lang="en-US"/>
          </a:p>
        </p:txBody>
      </p:sp>
      <p:sp>
        <p:nvSpPr>
          <p:cNvPr id="34440" name="Freeform 648"/>
          <p:cNvSpPr>
            <a:spLocks/>
          </p:cNvSpPr>
          <p:nvPr/>
        </p:nvSpPr>
        <p:spPr bwMode="auto">
          <a:xfrm>
            <a:off x="2373313" y="2039938"/>
            <a:ext cx="33337" cy="23812"/>
          </a:xfrm>
          <a:custGeom>
            <a:avLst/>
            <a:gdLst>
              <a:gd name="T0" fmla="*/ 2147483646 w 41"/>
              <a:gd name="T1" fmla="*/ 0 h 29"/>
              <a:gd name="T2" fmla="*/ 2147483646 w 41"/>
              <a:gd name="T3" fmla="*/ 2147483646 h 29"/>
              <a:gd name="T4" fmla="*/ 2147483646 w 41"/>
              <a:gd name="T5" fmla="*/ 2147483646 h 29"/>
              <a:gd name="T6" fmla="*/ 2147483646 w 41"/>
              <a:gd name="T7" fmla="*/ 2147483646 h 29"/>
              <a:gd name="T8" fmla="*/ 1074993846 w 41"/>
              <a:gd name="T9" fmla="*/ 2147483646 h 29"/>
              <a:gd name="T10" fmla="*/ 0 w 41"/>
              <a:gd name="T11" fmla="*/ 2147483646 h 29"/>
              <a:gd name="T12" fmla="*/ 2147483646 w 41"/>
              <a:gd name="T13" fmla="*/ 2147483646 h 29"/>
              <a:gd name="T14" fmla="*/ 2147483646 w 41"/>
              <a:gd name="T15" fmla="*/ 2147483646 h 29"/>
              <a:gd name="T16" fmla="*/ 2147483646 w 41"/>
              <a:gd name="T17" fmla="*/ 1660581550 h 29"/>
              <a:gd name="T18" fmla="*/ 2147483646 w 41"/>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9">
                <a:moveTo>
                  <a:pt x="34" y="0"/>
                </a:moveTo>
                <a:lnTo>
                  <a:pt x="41" y="9"/>
                </a:lnTo>
                <a:lnTo>
                  <a:pt x="20" y="29"/>
                </a:lnTo>
                <a:lnTo>
                  <a:pt x="4" y="29"/>
                </a:lnTo>
                <a:lnTo>
                  <a:pt x="2" y="28"/>
                </a:lnTo>
                <a:lnTo>
                  <a:pt x="0" y="26"/>
                </a:lnTo>
                <a:lnTo>
                  <a:pt x="9" y="21"/>
                </a:lnTo>
                <a:lnTo>
                  <a:pt x="15" y="15"/>
                </a:lnTo>
                <a:lnTo>
                  <a:pt x="29" y="3"/>
                </a:lnTo>
                <a:lnTo>
                  <a:pt x="34" y="0"/>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41" name="Freeform 649"/>
          <p:cNvSpPr>
            <a:spLocks/>
          </p:cNvSpPr>
          <p:nvPr/>
        </p:nvSpPr>
        <p:spPr bwMode="auto">
          <a:xfrm>
            <a:off x="2379663" y="2365375"/>
            <a:ext cx="12700" cy="7938"/>
          </a:xfrm>
          <a:custGeom>
            <a:avLst/>
            <a:gdLst>
              <a:gd name="T0" fmla="*/ 2147483646 w 17"/>
              <a:gd name="T1" fmla="*/ 2147483646 h 9"/>
              <a:gd name="T2" fmla="*/ 833796835 w 17"/>
              <a:gd name="T3" fmla="*/ 2147483646 h 9"/>
              <a:gd name="T4" fmla="*/ 0 w 17"/>
              <a:gd name="T5" fmla="*/ 2147483646 h 9"/>
              <a:gd name="T6" fmla="*/ 2147483646 w 17"/>
              <a:gd name="T7" fmla="*/ 0 h 9"/>
              <a:gd name="T8" fmla="*/ 2147483646 w 17"/>
              <a:gd name="T9" fmla="*/ 214748364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9">
                <a:moveTo>
                  <a:pt x="11" y="9"/>
                </a:moveTo>
                <a:lnTo>
                  <a:pt x="2" y="9"/>
                </a:lnTo>
                <a:lnTo>
                  <a:pt x="0" y="9"/>
                </a:lnTo>
                <a:lnTo>
                  <a:pt x="17" y="0"/>
                </a:lnTo>
                <a:lnTo>
                  <a:pt x="11" y="9"/>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442" name="Freeform 650"/>
          <p:cNvSpPr>
            <a:spLocks/>
          </p:cNvSpPr>
          <p:nvPr/>
        </p:nvSpPr>
        <p:spPr bwMode="auto">
          <a:xfrm>
            <a:off x="2393950" y="1860550"/>
            <a:ext cx="53975" cy="22225"/>
          </a:xfrm>
          <a:custGeom>
            <a:avLst/>
            <a:gdLst>
              <a:gd name="T0" fmla="*/ 1094159937 w 66"/>
              <a:gd name="T1" fmla="*/ 2147483646 h 29"/>
              <a:gd name="T2" fmla="*/ 547079969 w 66"/>
              <a:gd name="T3" fmla="*/ 2147483646 h 29"/>
              <a:gd name="T4" fmla="*/ 2147483646 w 66"/>
              <a:gd name="T5" fmla="*/ 2147483646 h 29"/>
              <a:gd name="T6" fmla="*/ 2147483646 w 66"/>
              <a:gd name="T7" fmla="*/ 1350288305 h 29"/>
              <a:gd name="T8" fmla="*/ 2147483646 w 66"/>
              <a:gd name="T9" fmla="*/ 1800776027 h 29"/>
              <a:gd name="T10" fmla="*/ 2147483646 w 66"/>
              <a:gd name="T11" fmla="*/ 0 h 29"/>
              <a:gd name="T12" fmla="*/ 2147483646 w 66"/>
              <a:gd name="T13" fmla="*/ 900387630 h 29"/>
              <a:gd name="T14" fmla="*/ 2147483646 w 66"/>
              <a:gd name="T15" fmla="*/ 2147483646 h 29"/>
              <a:gd name="T16" fmla="*/ 2147483646 w 66"/>
              <a:gd name="T17" fmla="*/ 2147483646 h 29"/>
              <a:gd name="T18" fmla="*/ 2147483646 w 66"/>
              <a:gd name="T19" fmla="*/ 2147483646 h 29"/>
              <a:gd name="T20" fmla="*/ 2147483646 w 66"/>
              <a:gd name="T21" fmla="*/ 2147483646 h 29"/>
              <a:gd name="T22" fmla="*/ 2147483646 w 66"/>
              <a:gd name="T23" fmla="*/ 2147483646 h 29"/>
              <a:gd name="T24" fmla="*/ 0 w 66"/>
              <a:gd name="T25" fmla="*/ 2147483646 h 29"/>
              <a:gd name="T26" fmla="*/ 1094159937 w 66"/>
              <a:gd name="T27" fmla="*/ 2147483646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9">
                <a:moveTo>
                  <a:pt x="2" y="22"/>
                </a:moveTo>
                <a:lnTo>
                  <a:pt x="1" y="18"/>
                </a:lnTo>
                <a:lnTo>
                  <a:pt x="15" y="10"/>
                </a:lnTo>
                <a:lnTo>
                  <a:pt x="27" y="3"/>
                </a:lnTo>
                <a:lnTo>
                  <a:pt x="35" y="4"/>
                </a:lnTo>
                <a:lnTo>
                  <a:pt x="59" y="0"/>
                </a:lnTo>
                <a:lnTo>
                  <a:pt x="66" y="2"/>
                </a:lnTo>
                <a:lnTo>
                  <a:pt x="59" y="10"/>
                </a:lnTo>
                <a:lnTo>
                  <a:pt x="44" y="16"/>
                </a:lnTo>
                <a:lnTo>
                  <a:pt x="27" y="25"/>
                </a:lnTo>
                <a:lnTo>
                  <a:pt x="16" y="28"/>
                </a:lnTo>
                <a:lnTo>
                  <a:pt x="11" y="25"/>
                </a:lnTo>
                <a:lnTo>
                  <a:pt x="0" y="29"/>
                </a:lnTo>
                <a:lnTo>
                  <a:pt x="2" y="22"/>
                </a:lnTo>
                <a:close/>
              </a:path>
            </a:pathLst>
          </a:custGeom>
          <a:noFill/>
          <a:ln w="3175" cmpd="sng">
            <a:solidFill>
              <a:schemeClr val="bg2"/>
            </a:solidFill>
            <a:prstDash val="solid"/>
            <a:round/>
            <a:headEnd/>
            <a:tailEnd/>
          </a:ln>
        </p:spPr>
        <p:txBody>
          <a:bodyPr/>
          <a:lstStyle/>
          <a:p>
            <a:endParaRPr lang="en-US"/>
          </a:p>
        </p:txBody>
      </p:sp>
      <p:sp>
        <p:nvSpPr>
          <p:cNvPr id="34443" name="Freeform 651"/>
          <p:cNvSpPr>
            <a:spLocks/>
          </p:cNvSpPr>
          <p:nvPr/>
        </p:nvSpPr>
        <p:spPr bwMode="auto">
          <a:xfrm>
            <a:off x="2401888" y="2044700"/>
            <a:ext cx="9525" cy="11113"/>
          </a:xfrm>
          <a:custGeom>
            <a:avLst/>
            <a:gdLst>
              <a:gd name="T0" fmla="*/ 2147483646 w 13"/>
              <a:gd name="T1" fmla="*/ 0 h 14"/>
              <a:gd name="T2" fmla="*/ 2147483646 w 13"/>
              <a:gd name="T3" fmla="*/ 2147483646 h 14"/>
              <a:gd name="T4" fmla="*/ 0 w 13"/>
              <a:gd name="T5" fmla="*/ 2147483646 h 14"/>
              <a:gd name="T6" fmla="*/ 1179970188 w 13"/>
              <a:gd name="T7" fmla="*/ 2147483646 h 14"/>
              <a:gd name="T8" fmla="*/ 2147483646 w 1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4">
                <a:moveTo>
                  <a:pt x="13" y="0"/>
                </a:moveTo>
                <a:lnTo>
                  <a:pt x="10" y="8"/>
                </a:lnTo>
                <a:lnTo>
                  <a:pt x="0" y="14"/>
                </a:lnTo>
                <a:lnTo>
                  <a:pt x="3" y="9"/>
                </a:lnTo>
                <a:lnTo>
                  <a:pt x="13" y="0"/>
                </a:lnTo>
                <a:close/>
              </a:path>
            </a:pathLst>
          </a:custGeom>
          <a:solidFill>
            <a:schemeClr val="bg1"/>
          </a:solidFill>
          <a:ln w="3175" cmpd="sng">
            <a:solidFill>
              <a:schemeClr val="bg1"/>
            </a:solidFill>
            <a:prstDash val="solid"/>
            <a:round/>
            <a:headEnd/>
            <a:tailEnd/>
          </a:ln>
        </p:spPr>
        <p:txBody>
          <a:bodyPr/>
          <a:lstStyle/>
          <a:p>
            <a:endParaRPr lang="en-US"/>
          </a:p>
        </p:txBody>
      </p:sp>
      <p:sp>
        <p:nvSpPr>
          <p:cNvPr id="34444" name="Freeform 652"/>
          <p:cNvSpPr>
            <a:spLocks/>
          </p:cNvSpPr>
          <p:nvPr/>
        </p:nvSpPr>
        <p:spPr bwMode="auto">
          <a:xfrm>
            <a:off x="2406650" y="1533525"/>
            <a:ext cx="61913" cy="23813"/>
          </a:xfrm>
          <a:custGeom>
            <a:avLst/>
            <a:gdLst>
              <a:gd name="T0" fmla="*/ 2147483646 w 79"/>
              <a:gd name="T1" fmla="*/ 2147483646 h 30"/>
              <a:gd name="T2" fmla="*/ 2147483646 w 79"/>
              <a:gd name="T3" fmla="*/ 2147483646 h 30"/>
              <a:gd name="T4" fmla="*/ 0 w 79"/>
              <a:gd name="T5" fmla="*/ 2147483646 h 30"/>
              <a:gd name="T6" fmla="*/ 1925515460 w 79"/>
              <a:gd name="T7" fmla="*/ 2147483646 h 30"/>
              <a:gd name="T8" fmla="*/ 2147483646 w 79"/>
              <a:gd name="T9" fmla="*/ 2147483646 h 30"/>
              <a:gd name="T10" fmla="*/ 2147483646 w 79"/>
              <a:gd name="T11" fmla="*/ 2147483646 h 30"/>
              <a:gd name="T12" fmla="*/ 2147483646 w 79"/>
              <a:gd name="T13" fmla="*/ 2147483646 h 30"/>
              <a:gd name="T14" fmla="*/ 2147483646 w 79"/>
              <a:gd name="T15" fmla="*/ 2147483646 h 30"/>
              <a:gd name="T16" fmla="*/ 2147483646 w 79"/>
              <a:gd name="T17" fmla="*/ 1000543677 h 30"/>
              <a:gd name="T18" fmla="*/ 2147483646 w 79"/>
              <a:gd name="T19" fmla="*/ 0 h 30"/>
              <a:gd name="T20" fmla="*/ 2147483646 w 79"/>
              <a:gd name="T21" fmla="*/ 2147483646 h 30"/>
              <a:gd name="T22" fmla="*/ 2147483646 w 79"/>
              <a:gd name="T23" fmla="*/ 2147483646 h 30"/>
              <a:gd name="T24" fmla="*/ 2147483646 w 79"/>
              <a:gd name="T25" fmla="*/ 2147483646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30">
                <a:moveTo>
                  <a:pt x="32" y="30"/>
                </a:moveTo>
                <a:lnTo>
                  <a:pt x="13" y="24"/>
                </a:lnTo>
                <a:lnTo>
                  <a:pt x="0" y="18"/>
                </a:lnTo>
                <a:lnTo>
                  <a:pt x="4" y="15"/>
                </a:lnTo>
                <a:lnTo>
                  <a:pt x="21" y="10"/>
                </a:lnTo>
                <a:lnTo>
                  <a:pt x="25" y="8"/>
                </a:lnTo>
                <a:lnTo>
                  <a:pt x="24" y="6"/>
                </a:lnTo>
                <a:lnTo>
                  <a:pt x="33" y="6"/>
                </a:lnTo>
                <a:lnTo>
                  <a:pt x="39" y="2"/>
                </a:lnTo>
                <a:lnTo>
                  <a:pt x="69" y="0"/>
                </a:lnTo>
                <a:lnTo>
                  <a:pt x="79" y="11"/>
                </a:lnTo>
                <a:lnTo>
                  <a:pt x="62" y="30"/>
                </a:lnTo>
                <a:lnTo>
                  <a:pt x="32" y="30"/>
                </a:lnTo>
                <a:close/>
              </a:path>
            </a:pathLst>
          </a:custGeom>
          <a:noFill/>
          <a:ln w="3175" cmpd="sng">
            <a:solidFill>
              <a:schemeClr val="bg2"/>
            </a:solidFill>
            <a:prstDash val="solid"/>
            <a:round/>
            <a:headEnd/>
            <a:tailEnd/>
          </a:ln>
        </p:spPr>
        <p:txBody>
          <a:bodyPr/>
          <a:lstStyle/>
          <a:p>
            <a:endParaRPr lang="en-US"/>
          </a:p>
        </p:txBody>
      </p:sp>
      <p:sp>
        <p:nvSpPr>
          <p:cNvPr id="34445" name="Freeform 653"/>
          <p:cNvSpPr>
            <a:spLocks/>
          </p:cNvSpPr>
          <p:nvPr/>
        </p:nvSpPr>
        <p:spPr bwMode="auto">
          <a:xfrm>
            <a:off x="2432050" y="1776413"/>
            <a:ext cx="7938" cy="14287"/>
          </a:xfrm>
          <a:custGeom>
            <a:avLst/>
            <a:gdLst>
              <a:gd name="T0" fmla="*/ 2147483646 w 11"/>
              <a:gd name="T1" fmla="*/ 2147483646 h 17"/>
              <a:gd name="T2" fmla="*/ 1127443521 w 11"/>
              <a:gd name="T3" fmla="*/ 2147483646 h 17"/>
              <a:gd name="T4" fmla="*/ 0 w 11"/>
              <a:gd name="T5" fmla="*/ 2147483646 h 17"/>
              <a:gd name="T6" fmla="*/ 375987700 w 11"/>
              <a:gd name="T7" fmla="*/ 2147483646 h 17"/>
              <a:gd name="T8" fmla="*/ 1503431221 w 11"/>
              <a:gd name="T9" fmla="*/ 0 h 17"/>
              <a:gd name="T10" fmla="*/ 2147483646 w 11"/>
              <a:gd name="T11" fmla="*/ 593285324 h 17"/>
              <a:gd name="T12" fmla="*/ 2147483646 w 11"/>
              <a:gd name="T13" fmla="*/ 2147483646 h 17"/>
              <a:gd name="T14" fmla="*/ 2147483646 w 11"/>
              <a:gd name="T15" fmla="*/ 2147483646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7">
                <a:moveTo>
                  <a:pt x="9" y="14"/>
                </a:moveTo>
                <a:lnTo>
                  <a:pt x="3" y="17"/>
                </a:lnTo>
                <a:lnTo>
                  <a:pt x="0" y="11"/>
                </a:lnTo>
                <a:lnTo>
                  <a:pt x="1" y="4"/>
                </a:lnTo>
                <a:lnTo>
                  <a:pt x="4" y="0"/>
                </a:lnTo>
                <a:lnTo>
                  <a:pt x="11" y="1"/>
                </a:lnTo>
                <a:lnTo>
                  <a:pt x="9" y="5"/>
                </a:lnTo>
                <a:lnTo>
                  <a:pt x="9" y="14"/>
                </a:lnTo>
                <a:close/>
              </a:path>
            </a:pathLst>
          </a:custGeom>
          <a:noFill/>
          <a:ln w="3175" cmpd="sng">
            <a:solidFill>
              <a:schemeClr val="bg2"/>
            </a:solidFill>
            <a:prstDash val="solid"/>
            <a:round/>
            <a:headEnd/>
            <a:tailEnd/>
          </a:ln>
        </p:spPr>
        <p:txBody>
          <a:bodyPr/>
          <a:lstStyle/>
          <a:p>
            <a:endParaRPr lang="en-US"/>
          </a:p>
        </p:txBody>
      </p:sp>
      <p:sp>
        <p:nvSpPr>
          <p:cNvPr id="34446" name="Freeform 654"/>
          <p:cNvSpPr>
            <a:spLocks/>
          </p:cNvSpPr>
          <p:nvPr/>
        </p:nvSpPr>
        <p:spPr bwMode="auto">
          <a:xfrm>
            <a:off x="2436813" y="1719263"/>
            <a:ext cx="14287" cy="12700"/>
          </a:xfrm>
          <a:custGeom>
            <a:avLst/>
            <a:gdLst>
              <a:gd name="T0" fmla="*/ 425199167 w 19"/>
              <a:gd name="T1" fmla="*/ 2147483646 h 17"/>
              <a:gd name="T2" fmla="*/ 0 w 19"/>
              <a:gd name="T3" fmla="*/ 2147483646 h 17"/>
              <a:gd name="T4" fmla="*/ 2147483646 w 19"/>
              <a:gd name="T5" fmla="*/ 1667593671 h 17"/>
              <a:gd name="T6" fmla="*/ 2147483646 w 19"/>
              <a:gd name="T7" fmla="*/ 0 h 17"/>
              <a:gd name="T8" fmla="*/ 2147483646 w 19"/>
              <a:gd name="T9" fmla="*/ 1667593671 h 17"/>
              <a:gd name="T10" fmla="*/ 2147483646 w 19"/>
              <a:gd name="T11" fmla="*/ 2147483646 h 17"/>
              <a:gd name="T12" fmla="*/ 425199167 w 19"/>
              <a:gd name="T13" fmla="*/ 214748364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7">
                <a:moveTo>
                  <a:pt x="1" y="17"/>
                </a:moveTo>
                <a:lnTo>
                  <a:pt x="0" y="11"/>
                </a:lnTo>
                <a:lnTo>
                  <a:pt x="7" y="4"/>
                </a:lnTo>
                <a:lnTo>
                  <a:pt x="17" y="0"/>
                </a:lnTo>
                <a:lnTo>
                  <a:pt x="19" y="4"/>
                </a:lnTo>
                <a:lnTo>
                  <a:pt x="7" y="16"/>
                </a:lnTo>
                <a:lnTo>
                  <a:pt x="1" y="17"/>
                </a:lnTo>
                <a:close/>
              </a:path>
            </a:pathLst>
          </a:custGeom>
          <a:noFill/>
          <a:ln w="3175" cmpd="sng">
            <a:solidFill>
              <a:schemeClr val="bg2"/>
            </a:solidFill>
            <a:prstDash val="solid"/>
            <a:round/>
            <a:headEnd/>
            <a:tailEnd/>
          </a:ln>
        </p:spPr>
        <p:txBody>
          <a:bodyPr/>
          <a:lstStyle/>
          <a:p>
            <a:endParaRPr lang="en-US"/>
          </a:p>
        </p:txBody>
      </p:sp>
      <p:sp>
        <p:nvSpPr>
          <p:cNvPr id="34447" name="Freeform 655"/>
          <p:cNvSpPr>
            <a:spLocks/>
          </p:cNvSpPr>
          <p:nvPr/>
        </p:nvSpPr>
        <p:spPr bwMode="auto">
          <a:xfrm>
            <a:off x="2446338" y="1501775"/>
            <a:ext cx="282575" cy="60325"/>
          </a:xfrm>
          <a:custGeom>
            <a:avLst/>
            <a:gdLst>
              <a:gd name="T0" fmla="*/ 2147483646 w 357"/>
              <a:gd name="T1" fmla="*/ 2147483646 h 76"/>
              <a:gd name="T2" fmla="*/ 2147483646 w 357"/>
              <a:gd name="T3" fmla="*/ 2147483646 h 76"/>
              <a:gd name="T4" fmla="*/ 2147483646 w 357"/>
              <a:gd name="T5" fmla="*/ 2147483646 h 76"/>
              <a:gd name="T6" fmla="*/ 2147483646 w 357"/>
              <a:gd name="T7" fmla="*/ 2147483646 h 76"/>
              <a:gd name="T8" fmla="*/ 2147483646 w 357"/>
              <a:gd name="T9" fmla="*/ 2147483646 h 76"/>
              <a:gd name="T10" fmla="*/ 2147483646 w 357"/>
              <a:gd name="T11" fmla="*/ 2147483646 h 76"/>
              <a:gd name="T12" fmla="*/ 2147483646 w 357"/>
              <a:gd name="T13" fmla="*/ 2147483646 h 76"/>
              <a:gd name="T14" fmla="*/ 2147483646 w 357"/>
              <a:gd name="T15" fmla="*/ 2147483646 h 76"/>
              <a:gd name="T16" fmla="*/ 2147483646 w 357"/>
              <a:gd name="T17" fmla="*/ 2147483646 h 76"/>
              <a:gd name="T18" fmla="*/ 2147483646 w 357"/>
              <a:gd name="T19" fmla="*/ 2147483646 h 76"/>
              <a:gd name="T20" fmla="*/ 2147483646 w 357"/>
              <a:gd name="T21" fmla="*/ 2147483646 h 76"/>
              <a:gd name="T22" fmla="*/ 2147483646 w 357"/>
              <a:gd name="T23" fmla="*/ 2147483646 h 76"/>
              <a:gd name="T24" fmla="*/ 2147483646 w 357"/>
              <a:gd name="T25" fmla="*/ 2147483646 h 76"/>
              <a:gd name="T26" fmla="*/ 2147483646 w 357"/>
              <a:gd name="T27" fmla="*/ 2147483646 h 76"/>
              <a:gd name="T28" fmla="*/ 2147483646 w 357"/>
              <a:gd name="T29" fmla="*/ 2147483646 h 76"/>
              <a:gd name="T30" fmla="*/ 2147483646 w 357"/>
              <a:gd name="T31" fmla="*/ 2147483646 h 76"/>
              <a:gd name="T32" fmla="*/ 2147483646 w 357"/>
              <a:gd name="T33" fmla="*/ 2147483646 h 76"/>
              <a:gd name="T34" fmla="*/ 2147483646 w 357"/>
              <a:gd name="T35" fmla="*/ 2147483646 h 76"/>
              <a:gd name="T36" fmla="*/ 2147483646 w 357"/>
              <a:gd name="T37" fmla="*/ 2147483646 h 76"/>
              <a:gd name="T38" fmla="*/ 2147483646 w 357"/>
              <a:gd name="T39" fmla="*/ 2147483646 h 76"/>
              <a:gd name="T40" fmla="*/ 2147483646 w 357"/>
              <a:gd name="T41" fmla="*/ 2147483646 h 76"/>
              <a:gd name="T42" fmla="*/ 2147483646 w 357"/>
              <a:gd name="T43" fmla="*/ 2147483646 h 76"/>
              <a:gd name="T44" fmla="*/ 2147483646 w 357"/>
              <a:gd name="T45" fmla="*/ 2147483646 h 76"/>
              <a:gd name="T46" fmla="*/ 2147483646 w 357"/>
              <a:gd name="T47" fmla="*/ 2147483646 h 76"/>
              <a:gd name="T48" fmla="*/ 2147483646 w 357"/>
              <a:gd name="T49" fmla="*/ 2147483646 h 76"/>
              <a:gd name="T50" fmla="*/ 2147483646 w 357"/>
              <a:gd name="T51" fmla="*/ 2147483646 h 76"/>
              <a:gd name="T52" fmla="*/ 2147483646 w 357"/>
              <a:gd name="T53" fmla="*/ 2147483646 h 76"/>
              <a:gd name="T54" fmla="*/ 2147483646 w 357"/>
              <a:gd name="T55" fmla="*/ 2147483646 h 76"/>
              <a:gd name="T56" fmla="*/ 0 w 357"/>
              <a:gd name="T57" fmla="*/ 2147483646 h 76"/>
              <a:gd name="T58" fmla="*/ 2147483646 w 357"/>
              <a:gd name="T59" fmla="*/ 2000373825 h 76"/>
              <a:gd name="T60" fmla="*/ 2147483646 w 357"/>
              <a:gd name="T61" fmla="*/ 0 h 76"/>
              <a:gd name="T62" fmla="*/ 2147483646 w 357"/>
              <a:gd name="T63" fmla="*/ 2000373825 h 76"/>
              <a:gd name="T64" fmla="*/ 2147483646 w 357"/>
              <a:gd name="T65" fmla="*/ 2147483646 h 76"/>
              <a:gd name="T66" fmla="*/ 2147483646 w 357"/>
              <a:gd name="T67" fmla="*/ 2147483646 h 76"/>
              <a:gd name="T68" fmla="*/ 2147483646 w 357"/>
              <a:gd name="T69" fmla="*/ 2147483646 h 76"/>
              <a:gd name="T70" fmla="*/ 2147483646 w 357"/>
              <a:gd name="T71" fmla="*/ 2147483646 h 76"/>
              <a:gd name="T72" fmla="*/ 2147483646 w 357"/>
              <a:gd name="T73" fmla="*/ 2147483646 h 76"/>
              <a:gd name="T74" fmla="*/ 2147483646 w 357"/>
              <a:gd name="T75" fmla="*/ 2147483646 h 76"/>
              <a:gd name="T76" fmla="*/ 2147483646 w 357"/>
              <a:gd name="T77" fmla="*/ 2147483646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7" h="76">
                <a:moveTo>
                  <a:pt x="170" y="41"/>
                </a:moveTo>
                <a:lnTo>
                  <a:pt x="181" y="40"/>
                </a:lnTo>
                <a:lnTo>
                  <a:pt x="194" y="44"/>
                </a:lnTo>
                <a:lnTo>
                  <a:pt x="209" y="42"/>
                </a:lnTo>
                <a:lnTo>
                  <a:pt x="233" y="40"/>
                </a:lnTo>
                <a:lnTo>
                  <a:pt x="244" y="40"/>
                </a:lnTo>
                <a:lnTo>
                  <a:pt x="269" y="34"/>
                </a:lnTo>
                <a:lnTo>
                  <a:pt x="279" y="36"/>
                </a:lnTo>
                <a:lnTo>
                  <a:pt x="306" y="34"/>
                </a:lnTo>
                <a:lnTo>
                  <a:pt x="331" y="36"/>
                </a:lnTo>
                <a:lnTo>
                  <a:pt x="325" y="39"/>
                </a:lnTo>
                <a:lnTo>
                  <a:pt x="343" y="40"/>
                </a:lnTo>
                <a:lnTo>
                  <a:pt x="351" y="42"/>
                </a:lnTo>
                <a:lnTo>
                  <a:pt x="351" y="45"/>
                </a:lnTo>
                <a:lnTo>
                  <a:pt x="357" y="46"/>
                </a:lnTo>
                <a:lnTo>
                  <a:pt x="354" y="50"/>
                </a:lnTo>
                <a:lnTo>
                  <a:pt x="357" y="51"/>
                </a:lnTo>
                <a:lnTo>
                  <a:pt x="341" y="58"/>
                </a:lnTo>
                <a:lnTo>
                  <a:pt x="347" y="63"/>
                </a:lnTo>
                <a:lnTo>
                  <a:pt x="334" y="65"/>
                </a:lnTo>
                <a:lnTo>
                  <a:pt x="327" y="66"/>
                </a:lnTo>
                <a:lnTo>
                  <a:pt x="322" y="72"/>
                </a:lnTo>
                <a:lnTo>
                  <a:pt x="300" y="73"/>
                </a:lnTo>
                <a:lnTo>
                  <a:pt x="280" y="76"/>
                </a:lnTo>
                <a:lnTo>
                  <a:pt x="256" y="73"/>
                </a:lnTo>
                <a:lnTo>
                  <a:pt x="243" y="73"/>
                </a:lnTo>
                <a:lnTo>
                  <a:pt x="207" y="73"/>
                </a:lnTo>
                <a:lnTo>
                  <a:pt x="199" y="74"/>
                </a:lnTo>
                <a:lnTo>
                  <a:pt x="192" y="73"/>
                </a:lnTo>
                <a:lnTo>
                  <a:pt x="179" y="74"/>
                </a:lnTo>
                <a:lnTo>
                  <a:pt x="174" y="73"/>
                </a:lnTo>
                <a:lnTo>
                  <a:pt x="165" y="73"/>
                </a:lnTo>
                <a:lnTo>
                  <a:pt x="152" y="74"/>
                </a:lnTo>
                <a:lnTo>
                  <a:pt x="142" y="74"/>
                </a:lnTo>
                <a:lnTo>
                  <a:pt x="124" y="73"/>
                </a:lnTo>
                <a:lnTo>
                  <a:pt x="110" y="72"/>
                </a:lnTo>
                <a:lnTo>
                  <a:pt x="90" y="73"/>
                </a:lnTo>
                <a:lnTo>
                  <a:pt x="74" y="67"/>
                </a:lnTo>
                <a:lnTo>
                  <a:pt x="64" y="70"/>
                </a:lnTo>
                <a:lnTo>
                  <a:pt x="52" y="68"/>
                </a:lnTo>
                <a:lnTo>
                  <a:pt x="49" y="65"/>
                </a:lnTo>
                <a:lnTo>
                  <a:pt x="56" y="55"/>
                </a:lnTo>
                <a:lnTo>
                  <a:pt x="51" y="53"/>
                </a:lnTo>
                <a:lnTo>
                  <a:pt x="57" y="47"/>
                </a:lnTo>
                <a:lnTo>
                  <a:pt x="71" y="41"/>
                </a:lnTo>
                <a:lnTo>
                  <a:pt x="77" y="35"/>
                </a:lnTo>
                <a:lnTo>
                  <a:pt x="74" y="29"/>
                </a:lnTo>
                <a:lnTo>
                  <a:pt x="77" y="26"/>
                </a:lnTo>
                <a:lnTo>
                  <a:pt x="76" y="20"/>
                </a:lnTo>
                <a:lnTo>
                  <a:pt x="56" y="21"/>
                </a:lnTo>
                <a:lnTo>
                  <a:pt x="39" y="22"/>
                </a:lnTo>
                <a:lnTo>
                  <a:pt x="30" y="22"/>
                </a:lnTo>
                <a:lnTo>
                  <a:pt x="17" y="22"/>
                </a:lnTo>
                <a:lnTo>
                  <a:pt x="25" y="21"/>
                </a:lnTo>
                <a:lnTo>
                  <a:pt x="21" y="20"/>
                </a:lnTo>
                <a:lnTo>
                  <a:pt x="11" y="16"/>
                </a:lnTo>
                <a:lnTo>
                  <a:pt x="17" y="14"/>
                </a:lnTo>
                <a:lnTo>
                  <a:pt x="0" y="9"/>
                </a:lnTo>
                <a:lnTo>
                  <a:pt x="2" y="7"/>
                </a:lnTo>
                <a:lnTo>
                  <a:pt x="8" y="4"/>
                </a:lnTo>
                <a:lnTo>
                  <a:pt x="14" y="2"/>
                </a:lnTo>
                <a:lnTo>
                  <a:pt x="25" y="0"/>
                </a:lnTo>
                <a:lnTo>
                  <a:pt x="56" y="2"/>
                </a:lnTo>
                <a:lnTo>
                  <a:pt x="64" y="4"/>
                </a:lnTo>
                <a:lnTo>
                  <a:pt x="74" y="3"/>
                </a:lnTo>
                <a:lnTo>
                  <a:pt x="81" y="8"/>
                </a:lnTo>
                <a:lnTo>
                  <a:pt x="79" y="13"/>
                </a:lnTo>
                <a:lnTo>
                  <a:pt x="90" y="13"/>
                </a:lnTo>
                <a:lnTo>
                  <a:pt x="120" y="9"/>
                </a:lnTo>
                <a:lnTo>
                  <a:pt x="139" y="13"/>
                </a:lnTo>
                <a:lnTo>
                  <a:pt x="136" y="15"/>
                </a:lnTo>
                <a:lnTo>
                  <a:pt x="161" y="21"/>
                </a:lnTo>
                <a:lnTo>
                  <a:pt x="158" y="23"/>
                </a:lnTo>
                <a:lnTo>
                  <a:pt x="128" y="27"/>
                </a:lnTo>
                <a:lnTo>
                  <a:pt x="135" y="29"/>
                </a:lnTo>
                <a:lnTo>
                  <a:pt x="139" y="33"/>
                </a:lnTo>
                <a:lnTo>
                  <a:pt x="143" y="35"/>
                </a:lnTo>
                <a:lnTo>
                  <a:pt x="154" y="39"/>
                </a:lnTo>
                <a:lnTo>
                  <a:pt x="170" y="41"/>
                </a:lnTo>
                <a:close/>
              </a:path>
            </a:pathLst>
          </a:custGeom>
          <a:noFill/>
          <a:ln w="3175" cmpd="sng">
            <a:solidFill>
              <a:schemeClr val="bg2"/>
            </a:solidFill>
            <a:prstDash val="solid"/>
            <a:round/>
            <a:headEnd/>
            <a:tailEnd/>
          </a:ln>
        </p:spPr>
        <p:txBody>
          <a:bodyPr/>
          <a:lstStyle/>
          <a:p>
            <a:endParaRPr lang="en-US"/>
          </a:p>
        </p:txBody>
      </p:sp>
      <p:sp>
        <p:nvSpPr>
          <p:cNvPr id="34448" name="Freeform 656"/>
          <p:cNvSpPr>
            <a:spLocks/>
          </p:cNvSpPr>
          <p:nvPr/>
        </p:nvSpPr>
        <p:spPr bwMode="auto">
          <a:xfrm>
            <a:off x="2449513" y="1576388"/>
            <a:ext cx="481012" cy="315912"/>
          </a:xfrm>
          <a:custGeom>
            <a:avLst/>
            <a:gdLst>
              <a:gd name="T0" fmla="*/ 1500120059 w 606"/>
              <a:gd name="T1" fmla="*/ 2147483646 h 397"/>
              <a:gd name="T2" fmla="*/ 2147483646 w 606"/>
              <a:gd name="T3" fmla="*/ 2147483646 h 397"/>
              <a:gd name="T4" fmla="*/ 2147483646 w 606"/>
              <a:gd name="T5" fmla="*/ 2147483646 h 397"/>
              <a:gd name="T6" fmla="*/ 2147483646 w 606"/>
              <a:gd name="T7" fmla="*/ 2147483646 h 397"/>
              <a:gd name="T8" fmla="*/ 2147483646 w 606"/>
              <a:gd name="T9" fmla="*/ 0 h 397"/>
              <a:gd name="T10" fmla="*/ 2147483646 w 606"/>
              <a:gd name="T11" fmla="*/ 1511484545 h 397"/>
              <a:gd name="T12" fmla="*/ 2147483646 w 606"/>
              <a:gd name="T13" fmla="*/ 2147483646 h 397"/>
              <a:gd name="T14" fmla="*/ 2147483646 w 606"/>
              <a:gd name="T15" fmla="*/ 2147483646 h 397"/>
              <a:gd name="T16" fmla="*/ 2147483646 w 606"/>
              <a:gd name="T17" fmla="*/ 2147483646 h 397"/>
              <a:gd name="T18" fmla="*/ 2147483646 w 606"/>
              <a:gd name="T19" fmla="*/ 2147483646 h 397"/>
              <a:gd name="T20" fmla="*/ 2147483646 w 606"/>
              <a:gd name="T21" fmla="*/ 2147483646 h 397"/>
              <a:gd name="T22" fmla="*/ 2147483646 w 606"/>
              <a:gd name="T23" fmla="*/ 2147483646 h 397"/>
              <a:gd name="T24" fmla="*/ 2147483646 w 606"/>
              <a:gd name="T25" fmla="*/ 2147483646 h 397"/>
              <a:gd name="T26" fmla="*/ 2147483646 w 606"/>
              <a:gd name="T27" fmla="*/ 2147483646 h 397"/>
              <a:gd name="T28" fmla="*/ 2147483646 w 606"/>
              <a:gd name="T29" fmla="*/ 2147483646 h 397"/>
              <a:gd name="T30" fmla="*/ 2147483646 w 606"/>
              <a:gd name="T31" fmla="*/ 2147483646 h 397"/>
              <a:gd name="T32" fmla="*/ 2147483646 w 606"/>
              <a:gd name="T33" fmla="*/ 2147483646 h 397"/>
              <a:gd name="T34" fmla="*/ 2147483646 w 606"/>
              <a:gd name="T35" fmla="*/ 2147483646 h 397"/>
              <a:gd name="T36" fmla="*/ 2147483646 w 606"/>
              <a:gd name="T37" fmla="*/ 2147483646 h 397"/>
              <a:gd name="T38" fmla="*/ 2147483646 w 606"/>
              <a:gd name="T39" fmla="*/ 2147483646 h 397"/>
              <a:gd name="T40" fmla="*/ 2147483646 w 606"/>
              <a:gd name="T41" fmla="*/ 2147483646 h 397"/>
              <a:gd name="T42" fmla="*/ 2147483646 w 606"/>
              <a:gd name="T43" fmla="*/ 2147483646 h 397"/>
              <a:gd name="T44" fmla="*/ 2147483646 w 606"/>
              <a:gd name="T45" fmla="*/ 2147483646 h 397"/>
              <a:gd name="T46" fmla="*/ 2147483646 w 606"/>
              <a:gd name="T47" fmla="*/ 2147483646 h 397"/>
              <a:gd name="T48" fmla="*/ 2147483646 w 606"/>
              <a:gd name="T49" fmla="*/ 2147483646 h 397"/>
              <a:gd name="T50" fmla="*/ 2147483646 w 606"/>
              <a:gd name="T51" fmla="*/ 2147483646 h 397"/>
              <a:gd name="T52" fmla="*/ 2147483646 w 606"/>
              <a:gd name="T53" fmla="*/ 2147483646 h 397"/>
              <a:gd name="T54" fmla="*/ 2147483646 w 606"/>
              <a:gd name="T55" fmla="*/ 2147483646 h 397"/>
              <a:gd name="T56" fmla="*/ 2147483646 w 606"/>
              <a:gd name="T57" fmla="*/ 2147483646 h 397"/>
              <a:gd name="T58" fmla="*/ 2147483646 w 606"/>
              <a:gd name="T59" fmla="*/ 2147483646 h 397"/>
              <a:gd name="T60" fmla="*/ 2147483646 w 606"/>
              <a:gd name="T61" fmla="*/ 2147483646 h 397"/>
              <a:gd name="T62" fmla="*/ 2147483646 w 606"/>
              <a:gd name="T63" fmla="*/ 2147483646 h 397"/>
              <a:gd name="T64" fmla="*/ 2147483646 w 606"/>
              <a:gd name="T65" fmla="*/ 2147483646 h 397"/>
              <a:gd name="T66" fmla="*/ 2147483646 w 606"/>
              <a:gd name="T67" fmla="*/ 2147483646 h 397"/>
              <a:gd name="T68" fmla="*/ 2147483646 w 606"/>
              <a:gd name="T69" fmla="*/ 2147483646 h 397"/>
              <a:gd name="T70" fmla="*/ 2147483646 w 606"/>
              <a:gd name="T71" fmla="*/ 2147483646 h 397"/>
              <a:gd name="T72" fmla="*/ 2147483646 w 606"/>
              <a:gd name="T73" fmla="*/ 2147483646 h 397"/>
              <a:gd name="T74" fmla="*/ 2147483646 w 606"/>
              <a:gd name="T75" fmla="*/ 2147483646 h 397"/>
              <a:gd name="T76" fmla="*/ 2147483646 w 606"/>
              <a:gd name="T77" fmla="*/ 2147483646 h 397"/>
              <a:gd name="T78" fmla="*/ 2147483646 w 606"/>
              <a:gd name="T79" fmla="*/ 2147483646 h 397"/>
              <a:gd name="T80" fmla="*/ 2147483646 w 606"/>
              <a:gd name="T81" fmla="*/ 2147483646 h 397"/>
              <a:gd name="T82" fmla="*/ 2147483646 w 606"/>
              <a:gd name="T83" fmla="*/ 2147483646 h 397"/>
              <a:gd name="T84" fmla="*/ 2147483646 w 606"/>
              <a:gd name="T85" fmla="*/ 2147483646 h 397"/>
              <a:gd name="T86" fmla="*/ 2147483646 w 606"/>
              <a:gd name="T87" fmla="*/ 2147483646 h 397"/>
              <a:gd name="T88" fmla="*/ 2147483646 w 606"/>
              <a:gd name="T89" fmla="*/ 2147483646 h 397"/>
              <a:gd name="T90" fmla="*/ 2147483646 w 606"/>
              <a:gd name="T91" fmla="*/ 2147483646 h 397"/>
              <a:gd name="T92" fmla="*/ 2147483646 w 606"/>
              <a:gd name="T93" fmla="*/ 2147483646 h 397"/>
              <a:gd name="T94" fmla="*/ 2147483646 w 606"/>
              <a:gd name="T95" fmla="*/ 2147483646 h 397"/>
              <a:gd name="T96" fmla="*/ 2147483646 w 606"/>
              <a:gd name="T97" fmla="*/ 2147483646 h 397"/>
              <a:gd name="T98" fmla="*/ 2147483646 w 606"/>
              <a:gd name="T99" fmla="*/ 2147483646 h 397"/>
              <a:gd name="T100" fmla="*/ 2147483646 w 606"/>
              <a:gd name="T101" fmla="*/ 2147483646 h 397"/>
              <a:gd name="T102" fmla="*/ 2147483646 w 606"/>
              <a:gd name="T103" fmla="*/ 2147483646 h 397"/>
              <a:gd name="T104" fmla="*/ 2147483646 w 606"/>
              <a:gd name="T105" fmla="*/ 2147483646 h 397"/>
              <a:gd name="T106" fmla="*/ 1500120059 w 606"/>
              <a:gd name="T107" fmla="*/ 2147483646 h 397"/>
              <a:gd name="T108" fmla="*/ 999869961 w 606"/>
              <a:gd name="T109" fmla="*/ 2147483646 h 3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06" h="397">
                <a:moveTo>
                  <a:pt x="2" y="86"/>
                </a:moveTo>
                <a:lnTo>
                  <a:pt x="2" y="79"/>
                </a:lnTo>
                <a:lnTo>
                  <a:pt x="3" y="71"/>
                </a:lnTo>
                <a:lnTo>
                  <a:pt x="11" y="67"/>
                </a:lnTo>
                <a:lnTo>
                  <a:pt x="13" y="61"/>
                </a:lnTo>
                <a:lnTo>
                  <a:pt x="17" y="54"/>
                </a:lnTo>
                <a:lnTo>
                  <a:pt x="23" y="50"/>
                </a:lnTo>
                <a:lnTo>
                  <a:pt x="36" y="40"/>
                </a:lnTo>
                <a:lnTo>
                  <a:pt x="45" y="36"/>
                </a:lnTo>
                <a:lnTo>
                  <a:pt x="47" y="34"/>
                </a:lnTo>
                <a:lnTo>
                  <a:pt x="53" y="33"/>
                </a:lnTo>
                <a:lnTo>
                  <a:pt x="62" y="23"/>
                </a:lnTo>
                <a:lnTo>
                  <a:pt x="99" y="9"/>
                </a:lnTo>
                <a:lnTo>
                  <a:pt x="135" y="1"/>
                </a:lnTo>
                <a:lnTo>
                  <a:pt x="169" y="0"/>
                </a:lnTo>
                <a:lnTo>
                  <a:pt x="183" y="3"/>
                </a:lnTo>
                <a:lnTo>
                  <a:pt x="184" y="13"/>
                </a:lnTo>
                <a:lnTo>
                  <a:pt x="234" y="3"/>
                </a:lnTo>
                <a:lnTo>
                  <a:pt x="265" y="4"/>
                </a:lnTo>
                <a:lnTo>
                  <a:pt x="259" y="18"/>
                </a:lnTo>
                <a:lnTo>
                  <a:pt x="267" y="22"/>
                </a:lnTo>
                <a:lnTo>
                  <a:pt x="264" y="29"/>
                </a:lnTo>
                <a:lnTo>
                  <a:pt x="267" y="34"/>
                </a:lnTo>
                <a:lnTo>
                  <a:pt x="269" y="42"/>
                </a:lnTo>
                <a:lnTo>
                  <a:pt x="272" y="45"/>
                </a:lnTo>
                <a:lnTo>
                  <a:pt x="282" y="46"/>
                </a:lnTo>
                <a:lnTo>
                  <a:pt x="302" y="42"/>
                </a:lnTo>
                <a:lnTo>
                  <a:pt x="304" y="41"/>
                </a:lnTo>
                <a:lnTo>
                  <a:pt x="323" y="35"/>
                </a:lnTo>
                <a:lnTo>
                  <a:pt x="340" y="34"/>
                </a:lnTo>
                <a:lnTo>
                  <a:pt x="363" y="39"/>
                </a:lnTo>
                <a:lnTo>
                  <a:pt x="371" y="39"/>
                </a:lnTo>
                <a:lnTo>
                  <a:pt x="385" y="42"/>
                </a:lnTo>
                <a:lnTo>
                  <a:pt x="384" y="49"/>
                </a:lnTo>
                <a:lnTo>
                  <a:pt x="395" y="56"/>
                </a:lnTo>
                <a:lnTo>
                  <a:pt x="393" y="60"/>
                </a:lnTo>
                <a:lnTo>
                  <a:pt x="404" y="65"/>
                </a:lnTo>
                <a:lnTo>
                  <a:pt x="429" y="67"/>
                </a:lnTo>
                <a:lnTo>
                  <a:pt x="453" y="73"/>
                </a:lnTo>
                <a:lnTo>
                  <a:pt x="457" y="80"/>
                </a:lnTo>
                <a:lnTo>
                  <a:pt x="461" y="86"/>
                </a:lnTo>
                <a:lnTo>
                  <a:pt x="462" y="91"/>
                </a:lnTo>
                <a:lnTo>
                  <a:pt x="472" y="93"/>
                </a:lnTo>
                <a:lnTo>
                  <a:pt x="480" y="97"/>
                </a:lnTo>
                <a:lnTo>
                  <a:pt x="506" y="103"/>
                </a:lnTo>
                <a:lnTo>
                  <a:pt x="508" y="111"/>
                </a:lnTo>
                <a:lnTo>
                  <a:pt x="522" y="120"/>
                </a:lnTo>
                <a:lnTo>
                  <a:pt x="522" y="129"/>
                </a:lnTo>
                <a:lnTo>
                  <a:pt x="527" y="145"/>
                </a:lnTo>
                <a:lnTo>
                  <a:pt x="523" y="151"/>
                </a:lnTo>
                <a:lnTo>
                  <a:pt x="489" y="154"/>
                </a:lnTo>
                <a:lnTo>
                  <a:pt x="483" y="161"/>
                </a:lnTo>
                <a:lnTo>
                  <a:pt x="482" y="169"/>
                </a:lnTo>
                <a:lnTo>
                  <a:pt x="488" y="173"/>
                </a:lnTo>
                <a:lnTo>
                  <a:pt x="496" y="181"/>
                </a:lnTo>
                <a:lnTo>
                  <a:pt x="501" y="183"/>
                </a:lnTo>
                <a:lnTo>
                  <a:pt x="521" y="188"/>
                </a:lnTo>
                <a:lnTo>
                  <a:pt x="535" y="187"/>
                </a:lnTo>
                <a:lnTo>
                  <a:pt x="541" y="188"/>
                </a:lnTo>
                <a:lnTo>
                  <a:pt x="542" y="194"/>
                </a:lnTo>
                <a:lnTo>
                  <a:pt x="551" y="199"/>
                </a:lnTo>
                <a:lnTo>
                  <a:pt x="561" y="200"/>
                </a:lnTo>
                <a:lnTo>
                  <a:pt x="572" y="206"/>
                </a:lnTo>
                <a:lnTo>
                  <a:pt x="574" y="213"/>
                </a:lnTo>
                <a:lnTo>
                  <a:pt x="593" y="220"/>
                </a:lnTo>
                <a:lnTo>
                  <a:pt x="606" y="233"/>
                </a:lnTo>
                <a:lnTo>
                  <a:pt x="598" y="241"/>
                </a:lnTo>
                <a:lnTo>
                  <a:pt x="597" y="244"/>
                </a:lnTo>
                <a:lnTo>
                  <a:pt x="579" y="252"/>
                </a:lnTo>
                <a:lnTo>
                  <a:pt x="566" y="259"/>
                </a:lnTo>
                <a:lnTo>
                  <a:pt x="555" y="267"/>
                </a:lnTo>
                <a:lnTo>
                  <a:pt x="528" y="283"/>
                </a:lnTo>
                <a:lnTo>
                  <a:pt x="520" y="291"/>
                </a:lnTo>
                <a:lnTo>
                  <a:pt x="502" y="283"/>
                </a:lnTo>
                <a:lnTo>
                  <a:pt x="495" y="284"/>
                </a:lnTo>
                <a:lnTo>
                  <a:pt x="463" y="299"/>
                </a:lnTo>
                <a:lnTo>
                  <a:pt x="471" y="306"/>
                </a:lnTo>
                <a:lnTo>
                  <a:pt x="472" y="324"/>
                </a:lnTo>
                <a:lnTo>
                  <a:pt x="471" y="331"/>
                </a:lnTo>
                <a:lnTo>
                  <a:pt x="474" y="337"/>
                </a:lnTo>
                <a:lnTo>
                  <a:pt x="464" y="348"/>
                </a:lnTo>
                <a:lnTo>
                  <a:pt x="456" y="361"/>
                </a:lnTo>
                <a:lnTo>
                  <a:pt x="446" y="369"/>
                </a:lnTo>
                <a:lnTo>
                  <a:pt x="443" y="372"/>
                </a:lnTo>
                <a:lnTo>
                  <a:pt x="410" y="386"/>
                </a:lnTo>
                <a:lnTo>
                  <a:pt x="403" y="391"/>
                </a:lnTo>
                <a:lnTo>
                  <a:pt x="400" y="397"/>
                </a:lnTo>
                <a:lnTo>
                  <a:pt x="389" y="394"/>
                </a:lnTo>
                <a:lnTo>
                  <a:pt x="359" y="385"/>
                </a:lnTo>
                <a:lnTo>
                  <a:pt x="329" y="378"/>
                </a:lnTo>
                <a:lnTo>
                  <a:pt x="321" y="369"/>
                </a:lnTo>
                <a:lnTo>
                  <a:pt x="324" y="366"/>
                </a:lnTo>
                <a:lnTo>
                  <a:pt x="303" y="365"/>
                </a:lnTo>
                <a:lnTo>
                  <a:pt x="275" y="350"/>
                </a:lnTo>
                <a:lnTo>
                  <a:pt x="275" y="342"/>
                </a:lnTo>
                <a:lnTo>
                  <a:pt x="275" y="333"/>
                </a:lnTo>
                <a:lnTo>
                  <a:pt x="271" y="330"/>
                </a:lnTo>
                <a:lnTo>
                  <a:pt x="266" y="330"/>
                </a:lnTo>
                <a:lnTo>
                  <a:pt x="261" y="321"/>
                </a:lnTo>
                <a:lnTo>
                  <a:pt x="258" y="317"/>
                </a:lnTo>
                <a:lnTo>
                  <a:pt x="252" y="312"/>
                </a:lnTo>
                <a:lnTo>
                  <a:pt x="246" y="310"/>
                </a:lnTo>
                <a:lnTo>
                  <a:pt x="234" y="311"/>
                </a:lnTo>
                <a:lnTo>
                  <a:pt x="222" y="308"/>
                </a:lnTo>
                <a:lnTo>
                  <a:pt x="207" y="306"/>
                </a:lnTo>
                <a:lnTo>
                  <a:pt x="190" y="310"/>
                </a:lnTo>
                <a:lnTo>
                  <a:pt x="176" y="312"/>
                </a:lnTo>
                <a:lnTo>
                  <a:pt x="168" y="316"/>
                </a:lnTo>
                <a:lnTo>
                  <a:pt x="145" y="314"/>
                </a:lnTo>
                <a:lnTo>
                  <a:pt x="139" y="310"/>
                </a:lnTo>
                <a:lnTo>
                  <a:pt x="134" y="304"/>
                </a:lnTo>
                <a:lnTo>
                  <a:pt x="134" y="297"/>
                </a:lnTo>
                <a:lnTo>
                  <a:pt x="141" y="288"/>
                </a:lnTo>
                <a:lnTo>
                  <a:pt x="167" y="279"/>
                </a:lnTo>
                <a:lnTo>
                  <a:pt x="167" y="274"/>
                </a:lnTo>
                <a:lnTo>
                  <a:pt x="170" y="271"/>
                </a:lnTo>
                <a:lnTo>
                  <a:pt x="205" y="276"/>
                </a:lnTo>
                <a:lnTo>
                  <a:pt x="226" y="277"/>
                </a:lnTo>
                <a:lnTo>
                  <a:pt x="228" y="274"/>
                </a:lnTo>
                <a:lnTo>
                  <a:pt x="250" y="273"/>
                </a:lnTo>
                <a:lnTo>
                  <a:pt x="257" y="270"/>
                </a:lnTo>
                <a:lnTo>
                  <a:pt x="263" y="251"/>
                </a:lnTo>
                <a:lnTo>
                  <a:pt x="269" y="246"/>
                </a:lnTo>
                <a:lnTo>
                  <a:pt x="312" y="229"/>
                </a:lnTo>
                <a:lnTo>
                  <a:pt x="324" y="219"/>
                </a:lnTo>
                <a:lnTo>
                  <a:pt x="336" y="215"/>
                </a:lnTo>
                <a:lnTo>
                  <a:pt x="341" y="200"/>
                </a:lnTo>
                <a:lnTo>
                  <a:pt x="340" y="197"/>
                </a:lnTo>
                <a:lnTo>
                  <a:pt x="342" y="193"/>
                </a:lnTo>
                <a:lnTo>
                  <a:pt x="340" y="187"/>
                </a:lnTo>
                <a:lnTo>
                  <a:pt x="341" y="180"/>
                </a:lnTo>
                <a:lnTo>
                  <a:pt x="324" y="175"/>
                </a:lnTo>
                <a:lnTo>
                  <a:pt x="327" y="168"/>
                </a:lnTo>
                <a:lnTo>
                  <a:pt x="321" y="169"/>
                </a:lnTo>
                <a:lnTo>
                  <a:pt x="312" y="165"/>
                </a:lnTo>
                <a:lnTo>
                  <a:pt x="310" y="158"/>
                </a:lnTo>
                <a:lnTo>
                  <a:pt x="303" y="156"/>
                </a:lnTo>
                <a:lnTo>
                  <a:pt x="288" y="158"/>
                </a:lnTo>
                <a:lnTo>
                  <a:pt x="267" y="164"/>
                </a:lnTo>
                <a:lnTo>
                  <a:pt x="261" y="162"/>
                </a:lnTo>
                <a:lnTo>
                  <a:pt x="271" y="152"/>
                </a:lnTo>
                <a:lnTo>
                  <a:pt x="278" y="135"/>
                </a:lnTo>
                <a:lnTo>
                  <a:pt x="270" y="132"/>
                </a:lnTo>
                <a:lnTo>
                  <a:pt x="260" y="129"/>
                </a:lnTo>
                <a:lnTo>
                  <a:pt x="240" y="120"/>
                </a:lnTo>
                <a:lnTo>
                  <a:pt x="229" y="124"/>
                </a:lnTo>
                <a:lnTo>
                  <a:pt x="211" y="124"/>
                </a:lnTo>
                <a:lnTo>
                  <a:pt x="181" y="129"/>
                </a:lnTo>
                <a:lnTo>
                  <a:pt x="173" y="126"/>
                </a:lnTo>
                <a:lnTo>
                  <a:pt x="155" y="125"/>
                </a:lnTo>
                <a:lnTo>
                  <a:pt x="150" y="126"/>
                </a:lnTo>
                <a:lnTo>
                  <a:pt x="131" y="120"/>
                </a:lnTo>
                <a:lnTo>
                  <a:pt x="106" y="120"/>
                </a:lnTo>
                <a:lnTo>
                  <a:pt x="88" y="118"/>
                </a:lnTo>
                <a:lnTo>
                  <a:pt x="75" y="120"/>
                </a:lnTo>
                <a:lnTo>
                  <a:pt x="58" y="118"/>
                </a:lnTo>
                <a:lnTo>
                  <a:pt x="52" y="113"/>
                </a:lnTo>
                <a:lnTo>
                  <a:pt x="41" y="111"/>
                </a:lnTo>
                <a:lnTo>
                  <a:pt x="26" y="112"/>
                </a:lnTo>
                <a:lnTo>
                  <a:pt x="16" y="112"/>
                </a:lnTo>
                <a:lnTo>
                  <a:pt x="15" y="110"/>
                </a:lnTo>
                <a:lnTo>
                  <a:pt x="3" y="104"/>
                </a:lnTo>
                <a:lnTo>
                  <a:pt x="0" y="92"/>
                </a:lnTo>
                <a:lnTo>
                  <a:pt x="6" y="90"/>
                </a:lnTo>
                <a:lnTo>
                  <a:pt x="2" y="86"/>
                </a:lnTo>
                <a:close/>
              </a:path>
            </a:pathLst>
          </a:custGeom>
          <a:noFill/>
          <a:ln w="3175" cmpd="sng">
            <a:solidFill>
              <a:schemeClr val="bg2"/>
            </a:solidFill>
            <a:prstDash val="solid"/>
            <a:round/>
            <a:headEnd/>
            <a:tailEnd/>
          </a:ln>
        </p:spPr>
        <p:txBody>
          <a:bodyPr/>
          <a:lstStyle/>
          <a:p>
            <a:endParaRPr lang="en-US"/>
          </a:p>
        </p:txBody>
      </p:sp>
      <p:sp>
        <p:nvSpPr>
          <p:cNvPr id="34449" name="Freeform 657"/>
          <p:cNvSpPr>
            <a:spLocks/>
          </p:cNvSpPr>
          <p:nvPr/>
        </p:nvSpPr>
        <p:spPr bwMode="auto">
          <a:xfrm>
            <a:off x="2452688" y="1774825"/>
            <a:ext cx="15875" cy="14288"/>
          </a:xfrm>
          <a:custGeom>
            <a:avLst/>
            <a:gdLst>
              <a:gd name="T0" fmla="*/ 1728107143 w 21"/>
              <a:gd name="T1" fmla="*/ 2147483646 h 16"/>
              <a:gd name="T2" fmla="*/ 0 w 21"/>
              <a:gd name="T3" fmla="*/ 0 h 16"/>
              <a:gd name="T4" fmla="*/ 2147483646 w 21"/>
              <a:gd name="T5" fmla="*/ 2136365871 h 16"/>
              <a:gd name="T6" fmla="*/ 2147483646 w 21"/>
              <a:gd name="T7" fmla="*/ 2147483646 h 16"/>
              <a:gd name="T8" fmla="*/ 2147483646 w 21"/>
              <a:gd name="T9" fmla="*/ 2147483646 h 16"/>
              <a:gd name="T10" fmla="*/ 2147483646 w 21"/>
              <a:gd name="T11" fmla="*/ 2147483646 h 16"/>
              <a:gd name="T12" fmla="*/ 2147483646 w 21"/>
              <a:gd name="T13" fmla="*/ 2147483646 h 16"/>
              <a:gd name="T14" fmla="*/ 0 w 21"/>
              <a:gd name="T15" fmla="*/ 2147483646 h 16"/>
              <a:gd name="T16" fmla="*/ 1296080357 w 21"/>
              <a:gd name="T17" fmla="*/ 2147483646 h 16"/>
              <a:gd name="T18" fmla="*/ 1728107143 w 21"/>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16">
                <a:moveTo>
                  <a:pt x="4" y="4"/>
                </a:moveTo>
                <a:lnTo>
                  <a:pt x="0" y="0"/>
                </a:lnTo>
                <a:lnTo>
                  <a:pt x="11" y="3"/>
                </a:lnTo>
                <a:lnTo>
                  <a:pt x="16" y="7"/>
                </a:lnTo>
                <a:lnTo>
                  <a:pt x="21" y="13"/>
                </a:lnTo>
                <a:lnTo>
                  <a:pt x="16" y="16"/>
                </a:lnTo>
                <a:lnTo>
                  <a:pt x="6" y="14"/>
                </a:lnTo>
                <a:lnTo>
                  <a:pt x="0" y="10"/>
                </a:lnTo>
                <a:lnTo>
                  <a:pt x="3" y="8"/>
                </a:lnTo>
                <a:lnTo>
                  <a:pt x="4" y="4"/>
                </a:lnTo>
                <a:close/>
              </a:path>
            </a:pathLst>
          </a:custGeom>
          <a:noFill/>
          <a:ln w="3175" cmpd="sng">
            <a:solidFill>
              <a:schemeClr val="bg2"/>
            </a:solidFill>
            <a:prstDash val="solid"/>
            <a:round/>
            <a:headEnd/>
            <a:tailEnd/>
          </a:ln>
        </p:spPr>
        <p:txBody>
          <a:bodyPr/>
          <a:lstStyle/>
          <a:p>
            <a:endParaRPr lang="en-US"/>
          </a:p>
        </p:txBody>
      </p:sp>
      <p:sp>
        <p:nvSpPr>
          <p:cNvPr id="34450" name="Freeform 658"/>
          <p:cNvSpPr>
            <a:spLocks/>
          </p:cNvSpPr>
          <p:nvPr/>
        </p:nvSpPr>
        <p:spPr bwMode="auto">
          <a:xfrm>
            <a:off x="2463800" y="1876425"/>
            <a:ext cx="26988" cy="23813"/>
          </a:xfrm>
          <a:custGeom>
            <a:avLst/>
            <a:gdLst>
              <a:gd name="T0" fmla="*/ 2147483646 w 34"/>
              <a:gd name="T1" fmla="*/ 2147483646 h 28"/>
              <a:gd name="T2" fmla="*/ 2147483646 w 34"/>
              <a:gd name="T3" fmla="*/ 2147483646 h 28"/>
              <a:gd name="T4" fmla="*/ 2000448193 w 34"/>
              <a:gd name="T5" fmla="*/ 2147483646 h 28"/>
              <a:gd name="T6" fmla="*/ 0 w 34"/>
              <a:gd name="T7" fmla="*/ 2147483646 h 28"/>
              <a:gd name="T8" fmla="*/ 2147483646 w 34"/>
              <a:gd name="T9" fmla="*/ 2147483646 h 28"/>
              <a:gd name="T10" fmla="*/ 2147483646 w 34"/>
              <a:gd name="T11" fmla="*/ 0 h 28"/>
              <a:gd name="T12" fmla="*/ 2147483646 w 34"/>
              <a:gd name="T13" fmla="*/ 614796380 h 28"/>
              <a:gd name="T14" fmla="*/ 2147483646 w 34"/>
              <a:gd name="T15" fmla="*/ 2147483646 h 28"/>
              <a:gd name="T16" fmla="*/ 2147483646 w 34"/>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28">
                <a:moveTo>
                  <a:pt x="24" y="14"/>
                </a:moveTo>
                <a:lnTo>
                  <a:pt x="7" y="28"/>
                </a:lnTo>
                <a:lnTo>
                  <a:pt x="4" y="26"/>
                </a:lnTo>
                <a:lnTo>
                  <a:pt x="0" y="19"/>
                </a:lnTo>
                <a:lnTo>
                  <a:pt x="10" y="4"/>
                </a:lnTo>
                <a:lnTo>
                  <a:pt x="21" y="0"/>
                </a:lnTo>
                <a:lnTo>
                  <a:pt x="34" y="1"/>
                </a:lnTo>
                <a:lnTo>
                  <a:pt x="34" y="6"/>
                </a:lnTo>
                <a:lnTo>
                  <a:pt x="24" y="14"/>
                </a:lnTo>
                <a:close/>
              </a:path>
            </a:pathLst>
          </a:custGeom>
          <a:noFill/>
          <a:ln w="3175" cmpd="sng">
            <a:solidFill>
              <a:schemeClr val="bg2"/>
            </a:solidFill>
            <a:prstDash val="solid"/>
            <a:round/>
            <a:headEnd/>
            <a:tailEnd/>
          </a:ln>
        </p:spPr>
        <p:txBody>
          <a:bodyPr/>
          <a:lstStyle/>
          <a:p>
            <a:endParaRPr lang="en-US"/>
          </a:p>
        </p:txBody>
      </p:sp>
      <p:sp>
        <p:nvSpPr>
          <p:cNvPr id="34451" name="Freeform 659"/>
          <p:cNvSpPr>
            <a:spLocks/>
          </p:cNvSpPr>
          <p:nvPr/>
        </p:nvSpPr>
        <p:spPr bwMode="auto">
          <a:xfrm>
            <a:off x="2465388" y="1460500"/>
            <a:ext cx="60325" cy="23813"/>
          </a:xfrm>
          <a:custGeom>
            <a:avLst/>
            <a:gdLst>
              <a:gd name="T0" fmla="*/ 2147483646 w 76"/>
              <a:gd name="T1" fmla="*/ 2147483646 h 29"/>
              <a:gd name="T2" fmla="*/ 2147483646 w 76"/>
              <a:gd name="T3" fmla="*/ 2147483646 h 29"/>
              <a:gd name="T4" fmla="*/ 2147483646 w 76"/>
              <a:gd name="T5" fmla="*/ 2147483646 h 29"/>
              <a:gd name="T6" fmla="*/ 2147483646 w 76"/>
              <a:gd name="T7" fmla="*/ 2147483646 h 29"/>
              <a:gd name="T8" fmla="*/ 2147483646 w 76"/>
              <a:gd name="T9" fmla="*/ 2147483646 h 29"/>
              <a:gd name="T10" fmla="*/ 2147483646 w 76"/>
              <a:gd name="T11" fmla="*/ 2147483646 h 29"/>
              <a:gd name="T12" fmla="*/ 2147483646 w 76"/>
              <a:gd name="T13" fmla="*/ 2147483646 h 29"/>
              <a:gd name="T14" fmla="*/ 2147483646 w 76"/>
              <a:gd name="T15" fmla="*/ 2147483646 h 29"/>
              <a:gd name="T16" fmla="*/ 0 w 76"/>
              <a:gd name="T17" fmla="*/ 2147483646 h 29"/>
              <a:gd name="T18" fmla="*/ 1500123206 w 76"/>
              <a:gd name="T19" fmla="*/ 2147483646 h 29"/>
              <a:gd name="T20" fmla="*/ 2147483646 w 76"/>
              <a:gd name="T21" fmla="*/ 2147483646 h 29"/>
              <a:gd name="T22" fmla="*/ 2147483646 w 76"/>
              <a:gd name="T23" fmla="*/ 2147483646 h 29"/>
              <a:gd name="T24" fmla="*/ 2147483646 w 76"/>
              <a:gd name="T25" fmla="*/ 2147483646 h 29"/>
              <a:gd name="T26" fmla="*/ 2147483646 w 76"/>
              <a:gd name="T27" fmla="*/ 2147483646 h 29"/>
              <a:gd name="T28" fmla="*/ 2147483646 w 76"/>
              <a:gd name="T29" fmla="*/ 1107146842 h 29"/>
              <a:gd name="T30" fmla="*/ 2147483646 w 76"/>
              <a:gd name="T31" fmla="*/ 0 h 29"/>
              <a:gd name="T32" fmla="*/ 2147483646 w 76"/>
              <a:gd name="T33" fmla="*/ 2147483646 h 29"/>
              <a:gd name="T34" fmla="*/ 2147483646 w 76"/>
              <a:gd name="T35" fmla="*/ 2147483646 h 29"/>
              <a:gd name="T36" fmla="*/ 2147483646 w 76"/>
              <a:gd name="T37" fmla="*/ 2147483646 h 29"/>
              <a:gd name="T38" fmla="*/ 2147483646 w 76"/>
              <a:gd name="T39" fmla="*/ 2147483646 h 29"/>
              <a:gd name="T40" fmla="*/ 2147483646 w 76"/>
              <a:gd name="T41" fmla="*/ 2147483646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 h="29">
                <a:moveTo>
                  <a:pt x="76" y="14"/>
                </a:moveTo>
                <a:lnTo>
                  <a:pt x="63" y="17"/>
                </a:lnTo>
                <a:lnTo>
                  <a:pt x="66" y="20"/>
                </a:lnTo>
                <a:lnTo>
                  <a:pt x="60" y="24"/>
                </a:lnTo>
                <a:lnTo>
                  <a:pt x="19" y="28"/>
                </a:lnTo>
                <a:lnTo>
                  <a:pt x="15" y="29"/>
                </a:lnTo>
                <a:lnTo>
                  <a:pt x="7" y="29"/>
                </a:lnTo>
                <a:lnTo>
                  <a:pt x="13" y="26"/>
                </a:lnTo>
                <a:lnTo>
                  <a:pt x="0" y="23"/>
                </a:lnTo>
                <a:lnTo>
                  <a:pt x="3" y="21"/>
                </a:lnTo>
                <a:lnTo>
                  <a:pt x="8" y="16"/>
                </a:lnTo>
                <a:lnTo>
                  <a:pt x="5" y="10"/>
                </a:lnTo>
                <a:lnTo>
                  <a:pt x="15" y="8"/>
                </a:lnTo>
                <a:lnTo>
                  <a:pt x="13" y="4"/>
                </a:lnTo>
                <a:lnTo>
                  <a:pt x="15" y="2"/>
                </a:lnTo>
                <a:lnTo>
                  <a:pt x="30" y="0"/>
                </a:lnTo>
                <a:lnTo>
                  <a:pt x="56" y="6"/>
                </a:lnTo>
                <a:lnTo>
                  <a:pt x="52" y="8"/>
                </a:lnTo>
                <a:lnTo>
                  <a:pt x="66" y="9"/>
                </a:lnTo>
                <a:lnTo>
                  <a:pt x="75" y="11"/>
                </a:lnTo>
                <a:lnTo>
                  <a:pt x="76" y="14"/>
                </a:lnTo>
                <a:close/>
              </a:path>
            </a:pathLst>
          </a:custGeom>
          <a:noFill/>
          <a:ln w="3175" cmpd="sng">
            <a:solidFill>
              <a:schemeClr val="bg2"/>
            </a:solidFill>
            <a:prstDash val="solid"/>
            <a:round/>
            <a:headEnd/>
            <a:tailEnd/>
          </a:ln>
        </p:spPr>
        <p:txBody>
          <a:bodyPr/>
          <a:lstStyle/>
          <a:p>
            <a:endParaRPr lang="en-US"/>
          </a:p>
        </p:txBody>
      </p:sp>
      <p:sp>
        <p:nvSpPr>
          <p:cNvPr id="34452" name="Freeform 660"/>
          <p:cNvSpPr>
            <a:spLocks/>
          </p:cNvSpPr>
          <p:nvPr/>
        </p:nvSpPr>
        <p:spPr bwMode="auto">
          <a:xfrm>
            <a:off x="2474913" y="1431925"/>
            <a:ext cx="28575" cy="9525"/>
          </a:xfrm>
          <a:custGeom>
            <a:avLst/>
            <a:gdLst>
              <a:gd name="T0" fmla="*/ 2147483646 w 35"/>
              <a:gd name="T1" fmla="*/ 500251413 h 12"/>
              <a:gd name="T2" fmla="*/ 2147483646 w 35"/>
              <a:gd name="T3" fmla="*/ 0 h 12"/>
              <a:gd name="T4" fmla="*/ 2147483646 w 35"/>
              <a:gd name="T5" fmla="*/ 0 h 12"/>
              <a:gd name="T6" fmla="*/ 2147483646 w 35"/>
              <a:gd name="T7" fmla="*/ 500251413 h 12"/>
              <a:gd name="T8" fmla="*/ 2147483646 w 35"/>
              <a:gd name="T9" fmla="*/ 2147483646 h 12"/>
              <a:gd name="T10" fmla="*/ 2147483646 w 35"/>
              <a:gd name="T11" fmla="*/ 2147483646 h 12"/>
              <a:gd name="T12" fmla="*/ 2147483646 w 35"/>
              <a:gd name="T13" fmla="*/ 2147483646 h 12"/>
              <a:gd name="T14" fmla="*/ 2147483646 w 35"/>
              <a:gd name="T15" fmla="*/ 2147483646 h 12"/>
              <a:gd name="T16" fmla="*/ 0 w 35"/>
              <a:gd name="T17" fmla="*/ 2147483646 h 12"/>
              <a:gd name="T18" fmla="*/ 2147483646 w 35"/>
              <a:gd name="T19" fmla="*/ 50025141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12">
                <a:moveTo>
                  <a:pt x="8" y="1"/>
                </a:moveTo>
                <a:lnTo>
                  <a:pt x="10" y="0"/>
                </a:lnTo>
                <a:lnTo>
                  <a:pt x="29" y="0"/>
                </a:lnTo>
                <a:lnTo>
                  <a:pt x="35" y="1"/>
                </a:lnTo>
                <a:lnTo>
                  <a:pt x="28" y="11"/>
                </a:lnTo>
                <a:lnTo>
                  <a:pt x="23" y="12"/>
                </a:lnTo>
                <a:lnTo>
                  <a:pt x="15" y="10"/>
                </a:lnTo>
                <a:lnTo>
                  <a:pt x="16" y="7"/>
                </a:lnTo>
                <a:lnTo>
                  <a:pt x="0" y="6"/>
                </a:lnTo>
                <a:lnTo>
                  <a:pt x="8" y="1"/>
                </a:lnTo>
                <a:close/>
              </a:path>
            </a:pathLst>
          </a:custGeom>
          <a:noFill/>
          <a:ln w="3175" cmpd="sng">
            <a:solidFill>
              <a:schemeClr val="bg2"/>
            </a:solidFill>
            <a:prstDash val="solid"/>
            <a:round/>
            <a:headEnd/>
            <a:tailEnd/>
          </a:ln>
        </p:spPr>
        <p:txBody>
          <a:bodyPr/>
          <a:lstStyle/>
          <a:p>
            <a:endParaRPr lang="en-US"/>
          </a:p>
        </p:txBody>
      </p:sp>
      <p:sp>
        <p:nvSpPr>
          <p:cNvPr id="34453" name="Freeform 661"/>
          <p:cNvSpPr>
            <a:spLocks/>
          </p:cNvSpPr>
          <p:nvPr/>
        </p:nvSpPr>
        <p:spPr bwMode="auto">
          <a:xfrm>
            <a:off x="2478088" y="1484313"/>
            <a:ext cx="58737" cy="7937"/>
          </a:xfrm>
          <a:custGeom>
            <a:avLst/>
            <a:gdLst>
              <a:gd name="T0" fmla="*/ 1440734812 w 75"/>
              <a:gd name="T1" fmla="*/ 2147483646 h 11"/>
              <a:gd name="T2" fmla="*/ 0 w 75"/>
              <a:gd name="T3" fmla="*/ 2147483646 h 11"/>
              <a:gd name="T4" fmla="*/ 2147483646 w 75"/>
              <a:gd name="T5" fmla="*/ 1127159346 h 11"/>
              <a:gd name="T6" fmla="*/ 2147483646 w 75"/>
              <a:gd name="T7" fmla="*/ 0 h 11"/>
              <a:gd name="T8" fmla="*/ 2147483646 w 75"/>
              <a:gd name="T9" fmla="*/ 1127159346 h 11"/>
              <a:gd name="T10" fmla="*/ 2147483646 w 75"/>
              <a:gd name="T11" fmla="*/ 1127159346 h 11"/>
              <a:gd name="T12" fmla="*/ 2147483646 w 75"/>
              <a:gd name="T13" fmla="*/ 1878425257 h 11"/>
              <a:gd name="T14" fmla="*/ 2147483646 w 75"/>
              <a:gd name="T15" fmla="*/ 2147483646 h 11"/>
              <a:gd name="T16" fmla="*/ 2147483646 w 75"/>
              <a:gd name="T17" fmla="*/ 2147483646 h 11"/>
              <a:gd name="T18" fmla="*/ 2147483646 w 75"/>
              <a:gd name="T19" fmla="*/ 2147483646 h 11"/>
              <a:gd name="T20" fmla="*/ 1440734812 w 75"/>
              <a:gd name="T21" fmla="*/ 214748364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11">
                <a:moveTo>
                  <a:pt x="3" y="10"/>
                </a:moveTo>
                <a:lnTo>
                  <a:pt x="0" y="7"/>
                </a:lnTo>
                <a:lnTo>
                  <a:pt x="11" y="3"/>
                </a:lnTo>
                <a:lnTo>
                  <a:pt x="28" y="0"/>
                </a:lnTo>
                <a:lnTo>
                  <a:pt x="29" y="3"/>
                </a:lnTo>
                <a:lnTo>
                  <a:pt x="73" y="3"/>
                </a:lnTo>
                <a:lnTo>
                  <a:pt x="75" y="5"/>
                </a:lnTo>
                <a:lnTo>
                  <a:pt x="68" y="6"/>
                </a:lnTo>
                <a:lnTo>
                  <a:pt x="58" y="11"/>
                </a:lnTo>
                <a:lnTo>
                  <a:pt x="19" y="11"/>
                </a:lnTo>
                <a:lnTo>
                  <a:pt x="3" y="10"/>
                </a:lnTo>
                <a:close/>
              </a:path>
            </a:pathLst>
          </a:custGeom>
          <a:noFill/>
          <a:ln w="3175" cmpd="sng">
            <a:solidFill>
              <a:schemeClr val="bg2"/>
            </a:solidFill>
            <a:prstDash val="solid"/>
            <a:round/>
            <a:headEnd/>
            <a:tailEnd/>
          </a:ln>
        </p:spPr>
        <p:txBody>
          <a:bodyPr/>
          <a:lstStyle/>
          <a:p>
            <a:endParaRPr lang="en-US"/>
          </a:p>
        </p:txBody>
      </p:sp>
      <p:sp>
        <p:nvSpPr>
          <p:cNvPr id="34454" name="Freeform 662"/>
          <p:cNvSpPr>
            <a:spLocks/>
          </p:cNvSpPr>
          <p:nvPr/>
        </p:nvSpPr>
        <p:spPr bwMode="auto">
          <a:xfrm>
            <a:off x="2527300" y="1846263"/>
            <a:ext cx="19050" cy="11112"/>
          </a:xfrm>
          <a:custGeom>
            <a:avLst/>
            <a:gdLst>
              <a:gd name="T0" fmla="*/ 2147483646 w 24"/>
              <a:gd name="T1" fmla="*/ 1873336180 h 13"/>
              <a:gd name="T2" fmla="*/ 2147483646 w 24"/>
              <a:gd name="T3" fmla="*/ 2147483646 h 13"/>
              <a:gd name="T4" fmla="*/ 2147483646 w 24"/>
              <a:gd name="T5" fmla="*/ 2147483646 h 13"/>
              <a:gd name="T6" fmla="*/ 2147483646 w 24"/>
              <a:gd name="T7" fmla="*/ 2147483646 h 13"/>
              <a:gd name="T8" fmla="*/ 0 w 24"/>
              <a:gd name="T9" fmla="*/ 624689287 h 13"/>
              <a:gd name="T10" fmla="*/ 2147483646 w 24"/>
              <a:gd name="T11" fmla="*/ 0 h 13"/>
              <a:gd name="T12" fmla="*/ 2147483646 w 24"/>
              <a:gd name="T13" fmla="*/ 187333618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3">
                <a:moveTo>
                  <a:pt x="24" y="3"/>
                </a:moveTo>
                <a:lnTo>
                  <a:pt x="20" y="10"/>
                </a:lnTo>
                <a:lnTo>
                  <a:pt x="7" y="13"/>
                </a:lnTo>
                <a:lnTo>
                  <a:pt x="5" y="9"/>
                </a:lnTo>
                <a:lnTo>
                  <a:pt x="0" y="1"/>
                </a:lnTo>
                <a:lnTo>
                  <a:pt x="9" y="0"/>
                </a:lnTo>
                <a:lnTo>
                  <a:pt x="24" y="3"/>
                </a:lnTo>
                <a:close/>
              </a:path>
            </a:pathLst>
          </a:custGeom>
          <a:noFill/>
          <a:ln w="3175" cmpd="sng">
            <a:solidFill>
              <a:schemeClr val="bg2"/>
            </a:solidFill>
            <a:prstDash val="solid"/>
            <a:round/>
            <a:headEnd/>
            <a:tailEnd/>
          </a:ln>
        </p:spPr>
        <p:txBody>
          <a:bodyPr/>
          <a:lstStyle/>
          <a:p>
            <a:endParaRPr lang="en-US"/>
          </a:p>
        </p:txBody>
      </p:sp>
      <p:sp>
        <p:nvSpPr>
          <p:cNvPr id="34455" name="Freeform 663"/>
          <p:cNvSpPr>
            <a:spLocks/>
          </p:cNvSpPr>
          <p:nvPr/>
        </p:nvSpPr>
        <p:spPr bwMode="auto">
          <a:xfrm>
            <a:off x="2536825" y="1408113"/>
            <a:ext cx="187325" cy="68262"/>
          </a:xfrm>
          <a:custGeom>
            <a:avLst/>
            <a:gdLst>
              <a:gd name="T0" fmla="*/ 2147483646 w 236"/>
              <a:gd name="T1" fmla="*/ 2147483646 h 86"/>
              <a:gd name="T2" fmla="*/ 2147483646 w 236"/>
              <a:gd name="T3" fmla="*/ 2147483646 h 86"/>
              <a:gd name="T4" fmla="*/ 2147483646 w 236"/>
              <a:gd name="T5" fmla="*/ 2147483646 h 86"/>
              <a:gd name="T6" fmla="*/ 2147483646 w 236"/>
              <a:gd name="T7" fmla="*/ 2147483646 h 86"/>
              <a:gd name="T8" fmla="*/ 2147483646 w 236"/>
              <a:gd name="T9" fmla="*/ 2147483646 h 86"/>
              <a:gd name="T10" fmla="*/ 2147483646 w 236"/>
              <a:gd name="T11" fmla="*/ 2147483646 h 86"/>
              <a:gd name="T12" fmla="*/ 2147483646 w 236"/>
              <a:gd name="T13" fmla="*/ 2147483646 h 86"/>
              <a:gd name="T14" fmla="*/ 2147483646 w 236"/>
              <a:gd name="T15" fmla="*/ 2147483646 h 86"/>
              <a:gd name="T16" fmla="*/ 2147483646 w 236"/>
              <a:gd name="T17" fmla="*/ 2147483646 h 86"/>
              <a:gd name="T18" fmla="*/ 2147483646 w 236"/>
              <a:gd name="T19" fmla="*/ 2147483646 h 86"/>
              <a:gd name="T20" fmla="*/ 2147483646 w 236"/>
              <a:gd name="T21" fmla="*/ 2147483646 h 86"/>
              <a:gd name="T22" fmla="*/ 2147483646 w 236"/>
              <a:gd name="T23" fmla="*/ 2147483646 h 86"/>
              <a:gd name="T24" fmla="*/ 2147483646 w 236"/>
              <a:gd name="T25" fmla="*/ 2147483646 h 86"/>
              <a:gd name="T26" fmla="*/ 2147483646 w 236"/>
              <a:gd name="T27" fmla="*/ 2147483646 h 86"/>
              <a:gd name="T28" fmla="*/ 2147483646 w 236"/>
              <a:gd name="T29" fmla="*/ 2147483646 h 86"/>
              <a:gd name="T30" fmla="*/ 2147483646 w 236"/>
              <a:gd name="T31" fmla="*/ 2147483646 h 86"/>
              <a:gd name="T32" fmla="*/ 2147483646 w 236"/>
              <a:gd name="T33" fmla="*/ 2147483646 h 86"/>
              <a:gd name="T34" fmla="*/ 2147483646 w 236"/>
              <a:gd name="T35" fmla="*/ 2147483646 h 86"/>
              <a:gd name="T36" fmla="*/ 2147483646 w 236"/>
              <a:gd name="T37" fmla="*/ 2147483646 h 86"/>
              <a:gd name="T38" fmla="*/ 2147483646 w 236"/>
              <a:gd name="T39" fmla="*/ 2147483646 h 86"/>
              <a:gd name="T40" fmla="*/ 2147483646 w 236"/>
              <a:gd name="T41" fmla="*/ 2147483646 h 86"/>
              <a:gd name="T42" fmla="*/ 2147483646 w 236"/>
              <a:gd name="T43" fmla="*/ 2147483646 h 86"/>
              <a:gd name="T44" fmla="*/ 2147483646 w 236"/>
              <a:gd name="T45" fmla="*/ 2147483646 h 86"/>
              <a:gd name="T46" fmla="*/ 2147483646 w 236"/>
              <a:gd name="T47" fmla="*/ 2147483646 h 86"/>
              <a:gd name="T48" fmla="*/ 2147483646 w 236"/>
              <a:gd name="T49" fmla="*/ 2147483646 h 86"/>
              <a:gd name="T50" fmla="*/ 2147483646 w 236"/>
              <a:gd name="T51" fmla="*/ 2147483646 h 86"/>
              <a:gd name="T52" fmla="*/ 2147483646 w 236"/>
              <a:gd name="T53" fmla="*/ 2147483646 h 86"/>
              <a:gd name="T54" fmla="*/ 2147483646 w 236"/>
              <a:gd name="T55" fmla="*/ 2147483646 h 86"/>
              <a:gd name="T56" fmla="*/ 1500123206 w 236"/>
              <a:gd name="T57" fmla="*/ 2147483646 h 86"/>
              <a:gd name="T58" fmla="*/ 2147483646 w 236"/>
              <a:gd name="T59" fmla="*/ 2147483646 h 86"/>
              <a:gd name="T60" fmla="*/ 2147483646 w 236"/>
              <a:gd name="T61" fmla="*/ 2147483646 h 86"/>
              <a:gd name="T62" fmla="*/ 0 w 236"/>
              <a:gd name="T63" fmla="*/ 2147483646 h 86"/>
              <a:gd name="T64" fmla="*/ 2147483646 w 236"/>
              <a:gd name="T65" fmla="*/ 2147483646 h 86"/>
              <a:gd name="T66" fmla="*/ 2147483646 w 236"/>
              <a:gd name="T67" fmla="*/ 2147483646 h 86"/>
              <a:gd name="T68" fmla="*/ 2147483646 w 236"/>
              <a:gd name="T69" fmla="*/ 2147483646 h 86"/>
              <a:gd name="T70" fmla="*/ 2147483646 w 236"/>
              <a:gd name="T71" fmla="*/ 2147483646 h 86"/>
              <a:gd name="T72" fmla="*/ 2147483646 w 236"/>
              <a:gd name="T73" fmla="*/ 2147483646 h 86"/>
              <a:gd name="T74" fmla="*/ 2147483646 w 236"/>
              <a:gd name="T75" fmla="*/ 2147483646 h 86"/>
              <a:gd name="T76" fmla="*/ 2147483646 w 236"/>
              <a:gd name="T77" fmla="*/ 2147483646 h 86"/>
              <a:gd name="T78" fmla="*/ 2147483646 w 236"/>
              <a:gd name="T79" fmla="*/ 2147483646 h 86"/>
              <a:gd name="T80" fmla="*/ 2147483646 w 236"/>
              <a:gd name="T81" fmla="*/ 2147483646 h 86"/>
              <a:gd name="T82" fmla="*/ 2147483646 w 236"/>
              <a:gd name="T83" fmla="*/ 2147483646 h 86"/>
              <a:gd name="T84" fmla="*/ 2147483646 w 236"/>
              <a:gd name="T85" fmla="*/ 2000344886 h 86"/>
              <a:gd name="T86" fmla="*/ 2147483646 w 236"/>
              <a:gd name="T87" fmla="*/ 0 h 86"/>
              <a:gd name="T88" fmla="*/ 2147483646 w 236"/>
              <a:gd name="T89" fmla="*/ 0 h 86"/>
              <a:gd name="T90" fmla="*/ 2147483646 w 236"/>
              <a:gd name="T91" fmla="*/ 999857326 h 86"/>
              <a:gd name="T92" fmla="*/ 2147483646 w 236"/>
              <a:gd name="T93" fmla="*/ 2147483646 h 86"/>
              <a:gd name="T94" fmla="*/ 2147483646 w 236"/>
              <a:gd name="T95" fmla="*/ 2147483646 h 86"/>
              <a:gd name="T96" fmla="*/ 2147483646 w 236"/>
              <a:gd name="T97" fmla="*/ 2147483646 h 86"/>
              <a:gd name="T98" fmla="*/ 2147483646 w 236"/>
              <a:gd name="T99" fmla="*/ 2147483646 h 86"/>
              <a:gd name="T100" fmla="*/ 2147483646 w 236"/>
              <a:gd name="T101" fmla="*/ 2147483646 h 86"/>
              <a:gd name="T102" fmla="*/ 2147483646 w 236"/>
              <a:gd name="T103" fmla="*/ 2147483646 h 86"/>
              <a:gd name="T104" fmla="*/ 2147483646 w 236"/>
              <a:gd name="T105" fmla="*/ 2147483646 h 86"/>
              <a:gd name="T106" fmla="*/ 2147483646 w 236"/>
              <a:gd name="T107" fmla="*/ 2147483646 h 86"/>
              <a:gd name="T108" fmla="*/ 2147483646 w 236"/>
              <a:gd name="T109" fmla="*/ 2147483646 h 86"/>
              <a:gd name="T110" fmla="*/ 2147483646 w 236"/>
              <a:gd name="T111" fmla="*/ 2147483646 h 86"/>
              <a:gd name="T112" fmla="*/ 2147483646 w 236"/>
              <a:gd name="T113" fmla="*/ 2147483646 h 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6" h="86">
                <a:moveTo>
                  <a:pt x="212" y="35"/>
                </a:moveTo>
                <a:lnTo>
                  <a:pt x="205" y="38"/>
                </a:lnTo>
                <a:lnTo>
                  <a:pt x="206" y="40"/>
                </a:lnTo>
                <a:lnTo>
                  <a:pt x="201" y="42"/>
                </a:lnTo>
                <a:lnTo>
                  <a:pt x="206" y="42"/>
                </a:lnTo>
                <a:lnTo>
                  <a:pt x="219" y="42"/>
                </a:lnTo>
                <a:lnTo>
                  <a:pt x="229" y="42"/>
                </a:lnTo>
                <a:lnTo>
                  <a:pt x="236" y="53"/>
                </a:lnTo>
                <a:lnTo>
                  <a:pt x="223" y="55"/>
                </a:lnTo>
                <a:lnTo>
                  <a:pt x="193" y="60"/>
                </a:lnTo>
                <a:lnTo>
                  <a:pt x="188" y="62"/>
                </a:lnTo>
                <a:lnTo>
                  <a:pt x="181" y="63"/>
                </a:lnTo>
                <a:lnTo>
                  <a:pt x="173" y="66"/>
                </a:lnTo>
                <a:lnTo>
                  <a:pt x="159" y="70"/>
                </a:lnTo>
                <a:lnTo>
                  <a:pt x="146" y="75"/>
                </a:lnTo>
                <a:lnTo>
                  <a:pt x="137" y="77"/>
                </a:lnTo>
                <a:lnTo>
                  <a:pt x="124" y="81"/>
                </a:lnTo>
                <a:lnTo>
                  <a:pt x="112" y="86"/>
                </a:lnTo>
                <a:lnTo>
                  <a:pt x="101" y="86"/>
                </a:lnTo>
                <a:lnTo>
                  <a:pt x="77" y="86"/>
                </a:lnTo>
                <a:lnTo>
                  <a:pt x="46" y="83"/>
                </a:lnTo>
                <a:lnTo>
                  <a:pt x="34" y="75"/>
                </a:lnTo>
                <a:lnTo>
                  <a:pt x="29" y="72"/>
                </a:lnTo>
                <a:lnTo>
                  <a:pt x="26" y="67"/>
                </a:lnTo>
                <a:lnTo>
                  <a:pt x="26" y="64"/>
                </a:lnTo>
                <a:lnTo>
                  <a:pt x="22" y="61"/>
                </a:lnTo>
                <a:lnTo>
                  <a:pt x="13" y="53"/>
                </a:lnTo>
                <a:lnTo>
                  <a:pt x="14" y="50"/>
                </a:lnTo>
                <a:lnTo>
                  <a:pt x="3" y="48"/>
                </a:lnTo>
                <a:lnTo>
                  <a:pt x="8" y="44"/>
                </a:lnTo>
                <a:lnTo>
                  <a:pt x="10" y="42"/>
                </a:lnTo>
                <a:lnTo>
                  <a:pt x="0" y="35"/>
                </a:lnTo>
                <a:lnTo>
                  <a:pt x="6" y="32"/>
                </a:lnTo>
                <a:lnTo>
                  <a:pt x="10" y="29"/>
                </a:lnTo>
                <a:lnTo>
                  <a:pt x="19" y="26"/>
                </a:lnTo>
                <a:lnTo>
                  <a:pt x="19" y="24"/>
                </a:lnTo>
                <a:lnTo>
                  <a:pt x="33" y="21"/>
                </a:lnTo>
                <a:lnTo>
                  <a:pt x="39" y="18"/>
                </a:lnTo>
                <a:lnTo>
                  <a:pt x="57" y="13"/>
                </a:lnTo>
                <a:lnTo>
                  <a:pt x="60" y="12"/>
                </a:lnTo>
                <a:lnTo>
                  <a:pt x="58" y="11"/>
                </a:lnTo>
                <a:lnTo>
                  <a:pt x="74" y="8"/>
                </a:lnTo>
                <a:lnTo>
                  <a:pt x="91" y="4"/>
                </a:lnTo>
                <a:lnTo>
                  <a:pt x="102" y="0"/>
                </a:lnTo>
                <a:lnTo>
                  <a:pt x="111" y="0"/>
                </a:lnTo>
                <a:lnTo>
                  <a:pt x="128" y="2"/>
                </a:lnTo>
                <a:lnTo>
                  <a:pt x="143" y="5"/>
                </a:lnTo>
                <a:lnTo>
                  <a:pt x="141" y="8"/>
                </a:lnTo>
                <a:lnTo>
                  <a:pt x="157" y="16"/>
                </a:lnTo>
                <a:lnTo>
                  <a:pt x="170" y="19"/>
                </a:lnTo>
                <a:lnTo>
                  <a:pt x="181" y="19"/>
                </a:lnTo>
                <a:lnTo>
                  <a:pt x="198" y="21"/>
                </a:lnTo>
                <a:lnTo>
                  <a:pt x="215" y="23"/>
                </a:lnTo>
                <a:lnTo>
                  <a:pt x="208" y="28"/>
                </a:lnTo>
                <a:lnTo>
                  <a:pt x="210" y="30"/>
                </a:lnTo>
                <a:lnTo>
                  <a:pt x="211" y="34"/>
                </a:lnTo>
                <a:lnTo>
                  <a:pt x="212" y="35"/>
                </a:lnTo>
                <a:close/>
              </a:path>
            </a:pathLst>
          </a:custGeom>
          <a:noFill/>
          <a:ln w="3175" cmpd="sng">
            <a:solidFill>
              <a:schemeClr val="bg2"/>
            </a:solidFill>
            <a:prstDash val="solid"/>
            <a:round/>
            <a:headEnd/>
            <a:tailEnd/>
          </a:ln>
        </p:spPr>
        <p:txBody>
          <a:bodyPr/>
          <a:lstStyle/>
          <a:p>
            <a:endParaRPr lang="en-US"/>
          </a:p>
        </p:txBody>
      </p:sp>
      <p:sp>
        <p:nvSpPr>
          <p:cNvPr id="34456" name="Freeform 664"/>
          <p:cNvSpPr>
            <a:spLocks/>
          </p:cNvSpPr>
          <p:nvPr/>
        </p:nvSpPr>
        <p:spPr bwMode="auto">
          <a:xfrm>
            <a:off x="2541588" y="2390775"/>
            <a:ext cx="4762" cy="6350"/>
          </a:xfrm>
          <a:custGeom>
            <a:avLst/>
            <a:gdLst>
              <a:gd name="T0" fmla="*/ 0 w 6"/>
              <a:gd name="T1" fmla="*/ 2147483646 h 7"/>
              <a:gd name="T2" fmla="*/ 2147483646 w 6"/>
              <a:gd name="T3" fmla="*/ 0 h 7"/>
              <a:gd name="T4" fmla="*/ 2147483646 w 6"/>
              <a:gd name="T5" fmla="*/ 2147483646 h 7"/>
              <a:gd name="T6" fmla="*/ 0 w 6"/>
              <a:gd name="T7" fmla="*/ 214748364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0" y="7"/>
                </a:moveTo>
                <a:lnTo>
                  <a:pt x="6" y="0"/>
                </a:lnTo>
                <a:lnTo>
                  <a:pt x="6" y="5"/>
                </a:lnTo>
                <a:lnTo>
                  <a:pt x="0" y="7"/>
                </a:lnTo>
                <a:close/>
              </a:path>
            </a:pathLst>
          </a:custGeom>
          <a:noFill/>
          <a:ln w="3175" cmpd="sng">
            <a:solidFill>
              <a:schemeClr val="bg2"/>
            </a:solidFill>
            <a:prstDash val="solid"/>
            <a:round/>
            <a:headEnd/>
            <a:tailEnd/>
          </a:ln>
        </p:spPr>
        <p:txBody>
          <a:bodyPr/>
          <a:lstStyle/>
          <a:p>
            <a:endParaRPr lang="en-US"/>
          </a:p>
        </p:txBody>
      </p:sp>
      <p:sp>
        <p:nvSpPr>
          <p:cNvPr id="34457" name="Freeform 665"/>
          <p:cNvSpPr>
            <a:spLocks/>
          </p:cNvSpPr>
          <p:nvPr/>
        </p:nvSpPr>
        <p:spPr bwMode="auto">
          <a:xfrm>
            <a:off x="2554288" y="1841500"/>
            <a:ext cx="14287" cy="7938"/>
          </a:xfrm>
          <a:custGeom>
            <a:avLst/>
            <a:gdLst>
              <a:gd name="T0" fmla="*/ 2147483646 w 19"/>
              <a:gd name="T1" fmla="*/ 2147483646 h 10"/>
              <a:gd name="T2" fmla="*/ 2147483646 w 19"/>
              <a:gd name="T3" fmla="*/ 2147483646 h 10"/>
              <a:gd name="T4" fmla="*/ 0 w 19"/>
              <a:gd name="T5" fmla="*/ 500313883 h 10"/>
              <a:gd name="T6" fmla="*/ 2147483646 w 19"/>
              <a:gd name="T7" fmla="*/ 0 h 10"/>
              <a:gd name="T8" fmla="*/ 2147483646 w 19"/>
              <a:gd name="T9" fmla="*/ 2000626047 h 10"/>
              <a:gd name="T10" fmla="*/ 2147483646 w 19"/>
              <a:gd name="T11" fmla="*/ 214748364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0">
                <a:moveTo>
                  <a:pt x="19" y="9"/>
                </a:moveTo>
                <a:lnTo>
                  <a:pt x="12" y="10"/>
                </a:lnTo>
                <a:lnTo>
                  <a:pt x="0" y="1"/>
                </a:lnTo>
                <a:lnTo>
                  <a:pt x="7" y="0"/>
                </a:lnTo>
                <a:lnTo>
                  <a:pt x="19" y="4"/>
                </a:lnTo>
                <a:lnTo>
                  <a:pt x="19" y="9"/>
                </a:lnTo>
                <a:close/>
              </a:path>
            </a:pathLst>
          </a:custGeom>
          <a:noFill/>
          <a:ln w="3175" cmpd="sng">
            <a:solidFill>
              <a:schemeClr val="bg2"/>
            </a:solidFill>
            <a:prstDash val="solid"/>
            <a:round/>
            <a:headEnd/>
            <a:tailEnd/>
          </a:ln>
        </p:spPr>
        <p:txBody>
          <a:bodyPr/>
          <a:lstStyle/>
          <a:p>
            <a:endParaRPr lang="en-US"/>
          </a:p>
        </p:txBody>
      </p:sp>
      <p:sp>
        <p:nvSpPr>
          <p:cNvPr id="34458" name="Freeform 666"/>
          <p:cNvSpPr>
            <a:spLocks/>
          </p:cNvSpPr>
          <p:nvPr/>
        </p:nvSpPr>
        <p:spPr bwMode="auto">
          <a:xfrm>
            <a:off x="2565400" y="1487488"/>
            <a:ext cx="26988" cy="9525"/>
          </a:xfrm>
          <a:custGeom>
            <a:avLst/>
            <a:gdLst>
              <a:gd name="T0" fmla="*/ 0 w 36"/>
              <a:gd name="T1" fmla="*/ 2147483646 h 12"/>
              <a:gd name="T2" fmla="*/ 2106376666 w 36"/>
              <a:gd name="T3" fmla="*/ 0 h 12"/>
              <a:gd name="T4" fmla="*/ 2147483646 w 36"/>
              <a:gd name="T5" fmla="*/ 0 h 12"/>
              <a:gd name="T6" fmla="*/ 2147483646 w 36"/>
              <a:gd name="T7" fmla="*/ 0 h 12"/>
              <a:gd name="T8" fmla="*/ 2147483646 w 36"/>
              <a:gd name="T9" fmla="*/ 2000373825 h 12"/>
              <a:gd name="T10" fmla="*/ 2147483646 w 36"/>
              <a:gd name="T11" fmla="*/ 2147483646 h 12"/>
              <a:gd name="T12" fmla="*/ 2147483646 w 36"/>
              <a:gd name="T13" fmla="*/ 2147483646 h 12"/>
              <a:gd name="T14" fmla="*/ 1685438083 w 36"/>
              <a:gd name="T15" fmla="*/ 2147483646 h 12"/>
              <a:gd name="T16" fmla="*/ 0 w 36"/>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2">
                <a:moveTo>
                  <a:pt x="0" y="7"/>
                </a:moveTo>
                <a:lnTo>
                  <a:pt x="5" y="0"/>
                </a:lnTo>
                <a:lnTo>
                  <a:pt x="21" y="0"/>
                </a:lnTo>
                <a:lnTo>
                  <a:pt x="32" y="0"/>
                </a:lnTo>
                <a:lnTo>
                  <a:pt x="36" y="4"/>
                </a:lnTo>
                <a:lnTo>
                  <a:pt x="34" y="8"/>
                </a:lnTo>
                <a:lnTo>
                  <a:pt x="18" y="12"/>
                </a:lnTo>
                <a:lnTo>
                  <a:pt x="4" y="8"/>
                </a:lnTo>
                <a:lnTo>
                  <a:pt x="0" y="7"/>
                </a:lnTo>
                <a:close/>
              </a:path>
            </a:pathLst>
          </a:custGeom>
          <a:noFill/>
          <a:ln w="3175" cmpd="sng">
            <a:solidFill>
              <a:schemeClr val="bg2"/>
            </a:solidFill>
            <a:prstDash val="solid"/>
            <a:round/>
            <a:headEnd/>
            <a:tailEnd/>
          </a:ln>
        </p:spPr>
        <p:txBody>
          <a:bodyPr/>
          <a:lstStyle/>
          <a:p>
            <a:endParaRPr lang="en-US"/>
          </a:p>
        </p:txBody>
      </p:sp>
      <p:sp>
        <p:nvSpPr>
          <p:cNvPr id="34459" name="Freeform 667"/>
          <p:cNvSpPr>
            <a:spLocks/>
          </p:cNvSpPr>
          <p:nvPr/>
        </p:nvSpPr>
        <p:spPr bwMode="auto">
          <a:xfrm>
            <a:off x="2574925" y="1377950"/>
            <a:ext cx="608013" cy="144463"/>
          </a:xfrm>
          <a:custGeom>
            <a:avLst/>
            <a:gdLst>
              <a:gd name="T0" fmla="*/ 2147483646 w 766"/>
              <a:gd name="T1" fmla="*/ 2147483646 h 183"/>
              <a:gd name="T2" fmla="*/ 2147483646 w 766"/>
              <a:gd name="T3" fmla="*/ 2147483646 h 183"/>
              <a:gd name="T4" fmla="*/ 2147483646 w 766"/>
              <a:gd name="T5" fmla="*/ 2147483646 h 183"/>
              <a:gd name="T6" fmla="*/ 2147483646 w 766"/>
              <a:gd name="T7" fmla="*/ 2147483646 h 183"/>
              <a:gd name="T8" fmla="*/ 2147483646 w 766"/>
              <a:gd name="T9" fmla="*/ 2147483646 h 183"/>
              <a:gd name="T10" fmla="*/ 2147483646 w 766"/>
              <a:gd name="T11" fmla="*/ 2147483646 h 183"/>
              <a:gd name="T12" fmla="*/ 2147483646 w 766"/>
              <a:gd name="T13" fmla="*/ 2147483646 h 183"/>
              <a:gd name="T14" fmla="*/ 2147483646 w 766"/>
              <a:gd name="T15" fmla="*/ 2147483646 h 183"/>
              <a:gd name="T16" fmla="*/ 2147483646 w 766"/>
              <a:gd name="T17" fmla="*/ 2147483646 h 183"/>
              <a:gd name="T18" fmla="*/ 2147483646 w 766"/>
              <a:gd name="T19" fmla="*/ 2147483646 h 183"/>
              <a:gd name="T20" fmla="*/ 2147483646 w 766"/>
              <a:gd name="T21" fmla="*/ 2147483646 h 183"/>
              <a:gd name="T22" fmla="*/ 2147483646 w 766"/>
              <a:gd name="T23" fmla="*/ 2147483646 h 183"/>
              <a:gd name="T24" fmla="*/ 2147483646 w 766"/>
              <a:gd name="T25" fmla="*/ 2147483646 h 183"/>
              <a:gd name="T26" fmla="*/ 2147483646 w 766"/>
              <a:gd name="T27" fmla="*/ 2147483646 h 183"/>
              <a:gd name="T28" fmla="*/ 2147483646 w 766"/>
              <a:gd name="T29" fmla="*/ 2147483646 h 183"/>
              <a:gd name="T30" fmla="*/ 2147483646 w 766"/>
              <a:gd name="T31" fmla="*/ 2147483646 h 183"/>
              <a:gd name="T32" fmla="*/ 2147483646 w 766"/>
              <a:gd name="T33" fmla="*/ 2147483646 h 183"/>
              <a:gd name="T34" fmla="*/ 2147483646 w 766"/>
              <a:gd name="T35" fmla="*/ 2147483646 h 183"/>
              <a:gd name="T36" fmla="*/ 2147483646 w 766"/>
              <a:gd name="T37" fmla="*/ 2147483646 h 183"/>
              <a:gd name="T38" fmla="*/ 2147483646 w 766"/>
              <a:gd name="T39" fmla="*/ 2147483646 h 183"/>
              <a:gd name="T40" fmla="*/ 2147483646 w 766"/>
              <a:gd name="T41" fmla="*/ 2147483646 h 183"/>
              <a:gd name="T42" fmla="*/ 2147483646 w 766"/>
              <a:gd name="T43" fmla="*/ 2147483646 h 183"/>
              <a:gd name="T44" fmla="*/ 2147483646 w 766"/>
              <a:gd name="T45" fmla="*/ 2147483646 h 183"/>
              <a:gd name="T46" fmla="*/ 2147483646 w 766"/>
              <a:gd name="T47" fmla="*/ 2147483646 h 183"/>
              <a:gd name="T48" fmla="*/ 2147483646 w 766"/>
              <a:gd name="T49" fmla="*/ 2147483646 h 183"/>
              <a:gd name="T50" fmla="*/ 2147483646 w 766"/>
              <a:gd name="T51" fmla="*/ 2147483646 h 183"/>
              <a:gd name="T52" fmla="*/ 2147483646 w 766"/>
              <a:gd name="T53" fmla="*/ 2147483646 h 183"/>
              <a:gd name="T54" fmla="*/ 2147483646 w 766"/>
              <a:gd name="T55" fmla="*/ 2147483646 h 183"/>
              <a:gd name="T56" fmla="*/ 2147483646 w 766"/>
              <a:gd name="T57" fmla="*/ 2147483646 h 183"/>
              <a:gd name="T58" fmla="*/ 2147483646 w 766"/>
              <a:gd name="T59" fmla="*/ 2147483646 h 183"/>
              <a:gd name="T60" fmla="*/ 2147483646 w 766"/>
              <a:gd name="T61" fmla="*/ 2147483646 h 183"/>
              <a:gd name="T62" fmla="*/ 2147483646 w 766"/>
              <a:gd name="T63" fmla="*/ 2147483646 h 183"/>
              <a:gd name="T64" fmla="*/ 2147483646 w 766"/>
              <a:gd name="T65" fmla="*/ 2147483646 h 183"/>
              <a:gd name="T66" fmla="*/ 2147483646 w 766"/>
              <a:gd name="T67" fmla="*/ 2147483646 h 183"/>
              <a:gd name="T68" fmla="*/ 2147483646 w 766"/>
              <a:gd name="T69" fmla="*/ 2147483646 h 183"/>
              <a:gd name="T70" fmla="*/ 2147483646 w 766"/>
              <a:gd name="T71" fmla="*/ 2147483646 h 183"/>
              <a:gd name="T72" fmla="*/ 2147483646 w 766"/>
              <a:gd name="T73" fmla="*/ 2147483646 h 183"/>
              <a:gd name="T74" fmla="*/ 2147483646 w 766"/>
              <a:gd name="T75" fmla="*/ 2147483646 h 183"/>
              <a:gd name="T76" fmla="*/ 2147483646 w 766"/>
              <a:gd name="T77" fmla="*/ 2147483646 h 183"/>
              <a:gd name="T78" fmla="*/ 2147483646 w 766"/>
              <a:gd name="T79" fmla="*/ 2147483646 h 183"/>
              <a:gd name="T80" fmla="*/ 2147483646 w 766"/>
              <a:gd name="T81" fmla="*/ 2147483646 h 183"/>
              <a:gd name="T82" fmla="*/ 2147483646 w 766"/>
              <a:gd name="T83" fmla="*/ 2147483646 h 183"/>
              <a:gd name="T84" fmla="*/ 2147483646 w 766"/>
              <a:gd name="T85" fmla="*/ 2147483646 h 183"/>
              <a:gd name="T86" fmla="*/ 2147483646 w 766"/>
              <a:gd name="T87" fmla="*/ 2147483646 h 183"/>
              <a:gd name="T88" fmla="*/ 2147483646 w 766"/>
              <a:gd name="T89" fmla="*/ 2147483646 h 183"/>
              <a:gd name="T90" fmla="*/ 2147483646 w 766"/>
              <a:gd name="T91" fmla="*/ 2147483646 h 183"/>
              <a:gd name="T92" fmla="*/ 2147483646 w 766"/>
              <a:gd name="T93" fmla="*/ 1967991819 h 183"/>
              <a:gd name="T94" fmla="*/ 2147483646 w 766"/>
              <a:gd name="T95" fmla="*/ 491686531 h 183"/>
              <a:gd name="T96" fmla="*/ 2147483646 w 766"/>
              <a:gd name="T97" fmla="*/ 491686531 h 183"/>
              <a:gd name="T98" fmla="*/ 2147483646 w 766"/>
              <a:gd name="T99" fmla="*/ 491686531 h 183"/>
              <a:gd name="T100" fmla="*/ 2147483646 w 766"/>
              <a:gd name="T101" fmla="*/ 2147483646 h 183"/>
              <a:gd name="T102" fmla="*/ 2147483646 w 766"/>
              <a:gd name="T103" fmla="*/ 2147483646 h 183"/>
              <a:gd name="T104" fmla="*/ 2147483646 w 766"/>
              <a:gd name="T105" fmla="*/ 2147483646 h 183"/>
              <a:gd name="T106" fmla="*/ 2147483646 w 766"/>
              <a:gd name="T107" fmla="*/ 2147483646 h 183"/>
              <a:gd name="T108" fmla="*/ 2147483646 w 766"/>
              <a:gd name="T109" fmla="*/ 2147483646 h 1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66" h="183">
                <a:moveTo>
                  <a:pt x="720" y="28"/>
                </a:moveTo>
                <a:lnTo>
                  <a:pt x="691" y="31"/>
                </a:lnTo>
                <a:lnTo>
                  <a:pt x="679" y="36"/>
                </a:lnTo>
                <a:lnTo>
                  <a:pt x="668" y="41"/>
                </a:lnTo>
                <a:lnTo>
                  <a:pt x="646" y="43"/>
                </a:lnTo>
                <a:lnTo>
                  <a:pt x="621" y="49"/>
                </a:lnTo>
                <a:lnTo>
                  <a:pt x="605" y="50"/>
                </a:lnTo>
                <a:lnTo>
                  <a:pt x="555" y="61"/>
                </a:lnTo>
                <a:lnTo>
                  <a:pt x="554" y="62"/>
                </a:lnTo>
                <a:lnTo>
                  <a:pt x="536" y="64"/>
                </a:lnTo>
                <a:lnTo>
                  <a:pt x="531" y="67"/>
                </a:lnTo>
                <a:lnTo>
                  <a:pt x="518" y="70"/>
                </a:lnTo>
                <a:lnTo>
                  <a:pt x="489" y="75"/>
                </a:lnTo>
                <a:lnTo>
                  <a:pt x="496" y="75"/>
                </a:lnTo>
                <a:lnTo>
                  <a:pt x="491" y="79"/>
                </a:lnTo>
                <a:lnTo>
                  <a:pt x="460" y="80"/>
                </a:lnTo>
                <a:lnTo>
                  <a:pt x="450" y="84"/>
                </a:lnTo>
                <a:lnTo>
                  <a:pt x="440" y="86"/>
                </a:lnTo>
                <a:lnTo>
                  <a:pt x="428" y="87"/>
                </a:lnTo>
                <a:lnTo>
                  <a:pt x="419" y="87"/>
                </a:lnTo>
                <a:lnTo>
                  <a:pt x="407" y="89"/>
                </a:lnTo>
                <a:lnTo>
                  <a:pt x="408" y="93"/>
                </a:lnTo>
                <a:lnTo>
                  <a:pt x="401" y="95"/>
                </a:lnTo>
                <a:lnTo>
                  <a:pt x="409" y="100"/>
                </a:lnTo>
                <a:lnTo>
                  <a:pt x="395" y="106"/>
                </a:lnTo>
                <a:lnTo>
                  <a:pt x="395" y="107"/>
                </a:lnTo>
                <a:lnTo>
                  <a:pt x="390" y="112"/>
                </a:lnTo>
                <a:lnTo>
                  <a:pt x="393" y="112"/>
                </a:lnTo>
                <a:lnTo>
                  <a:pt x="376" y="119"/>
                </a:lnTo>
                <a:lnTo>
                  <a:pt x="369" y="121"/>
                </a:lnTo>
                <a:lnTo>
                  <a:pt x="363" y="124"/>
                </a:lnTo>
                <a:lnTo>
                  <a:pt x="358" y="126"/>
                </a:lnTo>
                <a:lnTo>
                  <a:pt x="356" y="128"/>
                </a:lnTo>
                <a:lnTo>
                  <a:pt x="346" y="129"/>
                </a:lnTo>
                <a:lnTo>
                  <a:pt x="340" y="129"/>
                </a:lnTo>
                <a:lnTo>
                  <a:pt x="330" y="132"/>
                </a:lnTo>
                <a:lnTo>
                  <a:pt x="294" y="131"/>
                </a:lnTo>
                <a:lnTo>
                  <a:pt x="293" y="133"/>
                </a:lnTo>
                <a:lnTo>
                  <a:pt x="294" y="134"/>
                </a:lnTo>
                <a:lnTo>
                  <a:pt x="291" y="138"/>
                </a:lnTo>
                <a:lnTo>
                  <a:pt x="298" y="138"/>
                </a:lnTo>
                <a:lnTo>
                  <a:pt x="295" y="140"/>
                </a:lnTo>
                <a:lnTo>
                  <a:pt x="278" y="145"/>
                </a:lnTo>
                <a:lnTo>
                  <a:pt x="276" y="147"/>
                </a:lnTo>
                <a:lnTo>
                  <a:pt x="273" y="147"/>
                </a:lnTo>
                <a:lnTo>
                  <a:pt x="266" y="146"/>
                </a:lnTo>
                <a:lnTo>
                  <a:pt x="260" y="148"/>
                </a:lnTo>
                <a:lnTo>
                  <a:pt x="254" y="153"/>
                </a:lnTo>
                <a:lnTo>
                  <a:pt x="261" y="158"/>
                </a:lnTo>
                <a:lnTo>
                  <a:pt x="274" y="157"/>
                </a:lnTo>
                <a:lnTo>
                  <a:pt x="273" y="160"/>
                </a:lnTo>
                <a:lnTo>
                  <a:pt x="267" y="166"/>
                </a:lnTo>
                <a:lnTo>
                  <a:pt x="258" y="170"/>
                </a:lnTo>
                <a:lnTo>
                  <a:pt x="247" y="172"/>
                </a:lnTo>
                <a:lnTo>
                  <a:pt x="245" y="171"/>
                </a:lnTo>
                <a:lnTo>
                  <a:pt x="231" y="175"/>
                </a:lnTo>
                <a:lnTo>
                  <a:pt x="226" y="177"/>
                </a:lnTo>
                <a:lnTo>
                  <a:pt x="178" y="183"/>
                </a:lnTo>
                <a:lnTo>
                  <a:pt x="183" y="179"/>
                </a:lnTo>
                <a:lnTo>
                  <a:pt x="196" y="173"/>
                </a:lnTo>
                <a:lnTo>
                  <a:pt x="191" y="171"/>
                </a:lnTo>
                <a:lnTo>
                  <a:pt x="185" y="172"/>
                </a:lnTo>
                <a:lnTo>
                  <a:pt x="170" y="170"/>
                </a:lnTo>
                <a:lnTo>
                  <a:pt x="160" y="173"/>
                </a:lnTo>
                <a:lnTo>
                  <a:pt x="147" y="175"/>
                </a:lnTo>
                <a:lnTo>
                  <a:pt x="138" y="173"/>
                </a:lnTo>
                <a:lnTo>
                  <a:pt x="125" y="170"/>
                </a:lnTo>
                <a:lnTo>
                  <a:pt x="117" y="172"/>
                </a:lnTo>
                <a:lnTo>
                  <a:pt x="108" y="172"/>
                </a:lnTo>
                <a:lnTo>
                  <a:pt x="106" y="176"/>
                </a:lnTo>
                <a:lnTo>
                  <a:pt x="94" y="178"/>
                </a:lnTo>
                <a:lnTo>
                  <a:pt x="67" y="175"/>
                </a:lnTo>
                <a:lnTo>
                  <a:pt x="57" y="175"/>
                </a:lnTo>
                <a:lnTo>
                  <a:pt x="48" y="173"/>
                </a:lnTo>
                <a:lnTo>
                  <a:pt x="38" y="175"/>
                </a:lnTo>
                <a:lnTo>
                  <a:pt x="22" y="173"/>
                </a:lnTo>
                <a:lnTo>
                  <a:pt x="16" y="173"/>
                </a:lnTo>
                <a:lnTo>
                  <a:pt x="6" y="173"/>
                </a:lnTo>
                <a:lnTo>
                  <a:pt x="0" y="170"/>
                </a:lnTo>
                <a:lnTo>
                  <a:pt x="12" y="159"/>
                </a:lnTo>
                <a:lnTo>
                  <a:pt x="44" y="153"/>
                </a:lnTo>
                <a:lnTo>
                  <a:pt x="73" y="151"/>
                </a:lnTo>
                <a:lnTo>
                  <a:pt x="76" y="147"/>
                </a:lnTo>
                <a:lnTo>
                  <a:pt x="67" y="146"/>
                </a:lnTo>
                <a:lnTo>
                  <a:pt x="73" y="143"/>
                </a:lnTo>
                <a:lnTo>
                  <a:pt x="66" y="139"/>
                </a:lnTo>
                <a:lnTo>
                  <a:pt x="73" y="133"/>
                </a:lnTo>
                <a:lnTo>
                  <a:pt x="96" y="125"/>
                </a:lnTo>
                <a:lnTo>
                  <a:pt x="103" y="122"/>
                </a:lnTo>
                <a:lnTo>
                  <a:pt x="96" y="122"/>
                </a:lnTo>
                <a:lnTo>
                  <a:pt x="103" y="118"/>
                </a:lnTo>
                <a:lnTo>
                  <a:pt x="126" y="108"/>
                </a:lnTo>
                <a:lnTo>
                  <a:pt x="137" y="106"/>
                </a:lnTo>
                <a:lnTo>
                  <a:pt x="175" y="102"/>
                </a:lnTo>
                <a:lnTo>
                  <a:pt x="185" y="100"/>
                </a:lnTo>
                <a:lnTo>
                  <a:pt x="185" y="97"/>
                </a:lnTo>
                <a:lnTo>
                  <a:pt x="191" y="96"/>
                </a:lnTo>
                <a:lnTo>
                  <a:pt x="201" y="93"/>
                </a:lnTo>
                <a:lnTo>
                  <a:pt x="192" y="81"/>
                </a:lnTo>
                <a:lnTo>
                  <a:pt x="166" y="75"/>
                </a:lnTo>
                <a:lnTo>
                  <a:pt x="172" y="73"/>
                </a:lnTo>
                <a:lnTo>
                  <a:pt x="185" y="71"/>
                </a:lnTo>
                <a:lnTo>
                  <a:pt x="172" y="69"/>
                </a:lnTo>
                <a:lnTo>
                  <a:pt x="183" y="64"/>
                </a:lnTo>
                <a:lnTo>
                  <a:pt x="196" y="63"/>
                </a:lnTo>
                <a:lnTo>
                  <a:pt x="188" y="57"/>
                </a:lnTo>
                <a:lnTo>
                  <a:pt x="177" y="56"/>
                </a:lnTo>
                <a:lnTo>
                  <a:pt x="145" y="52"/>
                </a:lnTo>
                <a:lnTo>
                  <a:pt x="143" y="49"/>
                </a:lnTo>
                <a:lnTo>
                  <a:pt x="135" y="47"/>
                </a:lnTo>
                <a:lnTo>
                  <a:pt x="126" y="45"/>
                </a:lnTo>
                <a:lnTo>
                  <a:pt x="128" y="43"/>
                </a:lnTo>
                <a:lnTo>
                  <a:pt x="156" y="42"/>
                </a:lnTo>
                <a:lnTo>
                  <a:pt x="141" y="39"/>
                </a:lnTo>
                <a:lnTo>
                  <a:pt x="131" y="38"/>
                </a:lnTo>
                <a:lnTo>
                  <a:pt x="128" y="37"/>
                </a:lnTo>
                <a:lnTo>
                  <a:pt x="119" y="36"/>
                </a:lnTo>
                <a:lnTo>
                  <a:pt x="109" y="33"/>
                </a:lnTo>
                <a:lnTo>
                  <a:pt x="120" y="31"/>
                </a:lnTo>
                <a:lnTo>
                  <a:pt x="127" y="30"/>
                </a:lnTo>
                <a:lnTo>
                  <a:pt x="131" y="29"/>
                </a:lnTo>
                <a:lnTo>
                  <a:pt x="163" y="28"/>
                </a:lnTo>
                <a:lnTo>
                  <a:pt x="166" y="29"/>
                </a:lnTo>
                <a:lnTo>
                  <a:pt x="182" y="25"/>
                </a:lnTo>
                <a:lnTo>
                  <a:pt x="201" y="23"/>
                </a:lnTo>
                <a:lnTo>
                  <a:pt x="229" y="22"/>
                </a:lnTo>
                <a:lnTo>
                  <a:pt x="231" y="20"/>
                </a:lnTo>
                <a:lnTo>
                  <a:pt x="261" y="18"/>
                </a:lnTo>
                <a:lnTo>
                  <a:pt x="260" y="16"/>
                </a:lnTo>
                <a:lnTo>
                  <a:pt x="255" y="15"/>
                </a:lnTo>
                <a:lnTo>
                  <a:pt x="286" y="15"/>
                </a:lnTo>
                <a:lnTo>
                  <a:pt x="286" y="17"/>
                </a:lnTo>
                <a:lnTo>
                  <a:pt x="304" y="18"/>
                </a:lnTo>
                <a:lnTo>
                  <a:pt x="322" y="17"/>
                </a:lnTo>
                <a:lnTo>
                  <a:pt x="335" y="15"/>
                </a:lnTo>
                <a:lnTo>
                  <a:pt x="338" y="12"/>
                </a:lnTo>
                <a:lnTo>
                  <a:pt x="342" y="11"/>
                </a:lnTo>
                <a:lnTo>
                  <a:pt x="358" y="9"/>
                </a:lnTo>
                <a:lnTo>
                  <a:pt x="361" y="7"/>
                </a:lnTo>
                <a:lnTo>
                  <a:pt x="381" y="6"/>
                </a:lnTo>
                <a:lnTo>
                  <a:pt x="399" y="4"/>
                </a:lnTo>
                <a:lnTo>
                  <a:pt x="408" y="4"/>
                </a:lnTo>
                <a:lnTo>
                  <a:pt x="446" y="3"/>
                </a:lnTo>
                <a:lnTo>
                  <a:pt x="458" y="1"/>
                </a:lnTo>
                <a:lnTo>
                  <a:pt x="524" y="4"/>
                </a:lnTo>
                <a:lnTo>
                  <a:pt x="538" y="1"/>
                </a:lnTo>
                <a:lnTo>
                  <a:pt x="563" y="1"/>
                </a:lnTo>
                <a:lnTo>
                  <a:pt x="556" y="3"/>
                </a:lnTo>
                <a:lnTo>
                  <a:pt x="583" y="0"/>
                </a:lnTo>
                <a:lnTo>
                  <a:pt x="601" y="1"/>
                </a:lnTo>
                <a:lnTo>
                  <a:pt x="621" y="3"/>
                </a:lnTo>
                <a:lnTo>
                  <a:pt x="670" y="5"/>
                </a:lnTo>
                <a:lnTo>
                  <a:pt x="692" y="5"/>
                </a:lnTo>
                <a:lnTo>
                  <a:pt x="703" y="5"/>
                </a:lnTo>
                <a:lnTo>
                  <a:pt x="701" y="6"/>
                </a:lnTo>
                <a:lnTo>
                  <a:pt x="704" y="7"/>
                </a:lnTo>
                <a:lnTo>
                  <a:pt x="723" y="6"/>
                </a:lnTo>
                <a:lnTo>
                  <a:pt x="727" y="7"/>
                </a:lnTo>
                <a:lnTo>
                  <a:pt x="723" y="9"/>
                </a:lnTo>
                <a:lnTo>
                  <a:pt x="715" y="9"/>
                </a:lnTo>
                <a:lnTo>
                  <a:pt x="732" y="12"/>
                </a:lnTo>
                <a:lnTo>
                  <a:pt x="729" y="15"/>
                </a:lnTo>
                <a:lnTo>
                  <a:pt x="739" y="13"/>
                </a:lnTo>
                <a:lnTo>
                  <a:pt x="766" y="16"/>
                </a:lnTo>
                <a:lnTo>
                  <a:pt x="764" y="19"/>
                </a:lnTo>
                <a:lnTo>
                  <a:pt x="720" y="28"/>
                </a:lnTo>
                <a:close/>
              </a:path>
            </a:pathLst>
          </a:custGeom>
          <a:noFill/>
          <a:ln w="6350" cmpd="sng">
            <a:solidFill>
              <a:schemeClr val="bg2"/>
            </a:solidFill>
            <a:prstDash val="solid"/>
            <a:round/>
            <a:headEnd/>
            <a:tailEnd/>
          </a:ln>
        </p:spPr>
        <p:txBody>
          <a:bodyPr/>
          <a:lstStyle/>
          <a:p>
            <a:endParaRPr lang="en-US"/>
          </a:p>
        </p:txBody>
      </p:sp>
      <p:sp>
        <p:nvSpPr>
          <p:cNvPr id="34460" name="Freeform 668"/>
          <p:cNvSpPr>
            <a:spLocks/>
          </p:cNvSpPr>
          <p:nvPr/>
        </p:nvSpPr>
        <p:spPr bwMode="auto">
          <a:xfrm>
            <a:off x="2622550" y="1716088"/>
            <a:ext cx="57150" cy="28575"/>
          </a:xfrm>
          <a:custGeom>
            <a:avLst/>
            <a:gdLst>
              <a:gd name="T0" fmla="*/ 500251413 w 72"/>
              <a:gd name="T1" fmla="*/ 2147483646 h 37"/>
              <a:gd name="T2" fmla="*/ 0 w 72"/>
              <a:gd name="T3" fmla="*/ 2147483646 h 37"/>
              <a:gd name="T4" fmla="*/ 2147483646 w 72"/>
              <a:gd name="T5" fmla="*/ 2147483646 h 37"/>
              <a:gd name="T6" fmla="*/ 2147483646 w 72"/>
              <a:gd name="T7" fmla="*/ 1381958824 h 37"/>
              <a:gd name="T8" fmla="*/ 2147483646 w 72"/>
              <a:gd name="T9" fmla="*/ 0 h 37"/>
              <a:gd name="T10" fmla="*/ 2147483646 w 72"/>
              <a:gd name="T11" fmla="*/ 2147483646 h 37"/>
              <a:gd name="T12" fmla="*/ 2147483646 w 72"/>
              <a:gd name="T13" fmla="*/ 2147483646 h 37"/>
              <a:gd name="T14" fmla="*/ 2147483646 w 72"/>
              <a:gd name="T15" fmla="*/ 2147483646 h 37"/>
              <a:gd name="T16" fmla="*/ 2147483646 w 72"/>
              <a:gd name="T17" fmla="*/ 2147483646 h 37"/>
              <a:gd name="T18" fmla="*/ 2147483646 w 72"/>
              <a:gd name="T19" fmla="*/ 2147483646 h 37"/>
              <a:gd name="T20" fmla="*/ 500251413 w 72"/>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37">
                <a:moveTo>
                  <a:pt x="1" y="35"/>
                </a:moveTo>
                <a:lnTo>
                  <a:pt x="0" y="30"/>
                </a:lnTo>
                <a:lnTo>
                  <a:pt x="13" y="15"/>
                </a:lnTo>
                <a:lnTo>
                  <a:pt x="30" y="3"/>
                </a:lnTo>
                <a:lnTo>
                  <a:pt x="53" y="0"/>
                </a:lnTo>
                <a:lnTo>
                  <a:pt x="72" y="6"/>
                </a:lnTo>
                <a:lnTo>
                  <a:pt x="62" y="17"/>
                </a:lnTo>
                <a:lnTo>
                  <a:pt x="60" y="24"/>
                </a:lnTo>
                <a:lnTo>
                  <a:pt x="46" y="32"/>
                </a:lnTo>
                <a:lnTo>
                  <a:pt x="26" y="37"/>
                </a:lnTo>
                <a:lnTo>
                  <a:pt x="1" y="35"/>
                </a:lnTo>
                <a:close/>
              </a:path>
            </a:pathLst>
          </a:custGeom>
          <a:noFill/>
          <a:ln w="3175" cmpd="sng">
            <a:solidFill>
              <a:schemeClr val="bg2"/>
            </a:solidFill>
            <a:prstDash val="solid"/>
            <a:round/>
            <a:headEnd/>
            <a:tailEnd/>
          </a:ln>
        </p:spPr>
        <p:txBody>
          <a:bodyPr/>
          <a:lstStyle/>
          <a:p>
            <a:endParaRPr lang="en-US"/>
          </a:p>
        </p:txBody>
      </p:sp>
      <p:sp>
        <p:nvSpPr>
          <p:cNvPr id="34461" name="Freeform 669"/>
          <p:cNvSpPr>
            <a:spLocks/>
          </p:cNvSpPr>
          <p:nvPr/>
        </p:nvSpPr>
        <p:spPr bwMode="auto">
          <a:xfrm>
            <a:off x="2622550" y="2324100"/>
            <a:ext cx="55563" cy="31750"/>
          </a:xfrm>
          <a:custGeom>
            <a:avLst/>
            <a:gdLst>
              <a:gd name="T0" fmla="*/ 2147483646 w 70"/>
              <a:gd name="T1" fmla="*/ 2147483646 h 40"/>
              <a:gd name="T2" fmla="*/ 2147483646 w 70"/>
              <a:gd name="T3" fmla="*/ 2147483646 h 40"/>
              <a:gd name="T4" fmla="*/ 2147483646 w 70"/>
              <a:gd name="T5" fmla="*/ 2147483646 h 40"/>
              <a:gd name="T6" fmla="*/ 2147483646 w 70"/>
              <a:gd name="T7" fmla="*/ 2147483646 h 40"/>
              <a:gd name="T8" fmla="*/ 2147483646 w 70"/>
              <a:gd name="T9" fmla="*/ 2147483646 h 40"/>
              <a:gd name="T10" fmla="*/ 0 w 70"/>
              <a:gd name="T11" fmla="*/ 2147483646 h 40"/>
              <a:gd name="T12" fmla="*/ 500259883 w 70"/>
              <a:gd name="T13" fmla="*/ 2147483646 h 40"/>
              <a:gd name="T14" fmla="*/ 2147483646 w 70"/>
              <a:gd name="T15" fmla="*/ 0 h 40"/>
              <a:gd name="T16" fmla="*/ 2147483646 w 70"/>
              <a:gd name="T17" fmla="*/ 2147483646 h 40"/>
              <a:gd name="T18" fmla="*/ 2147483646 w 70"/>
              <a:gd name="T19" fmla="*/ 2147483646 h 40"/>
              <a:gd name="T20" fmla="*/ 2147483646 w 70"/>
              <a:gd name="T21" fmla="*/ 2147483646 h 40"/>
              <a:gd name="T22" fmla="*/ 2147483646 w 70"/>
              <a:gd name="T23" fmla="*/ 2147483646 h 40"/>
              <a:gd name="T24" fmla="*/ 2147483646 w 70"/>
              <a:gd name="T25" fmla="*/ 2147483646 h 40"/>
              <a:gd name="T26" fmla="*/ 2147483646 w 70"/>
              <a:gd name="T27" fmla="*/ 2147483646 h 40"/>
              <a:gd name="T28" fmla="*/ 2147483646 w 70"/>
              <a:gd name="T29" fmla="*/ 2147483646 h 40"/>
              <a:gd name="T30" fmla="*/ 2147483646 w 70"/>
              <a:gd name="T31" fmla="*/ 2147483646 h 40"/>
              <a:gd name="T32" fmla="*/ 2147483646 w 70"/>
              <a:gd name="T33" fmla="*/ 2147483646 h 40"/>
              <a:gd name="T34" fmla="*/ 2147483646 w 70"/>
              <a:gd name="T35" fmla="*/ 2147483646 h 40"/>
              <a:gd name="T36" fmla="*/ 2147483646 w 70"/>
              <a:gd name="T37" fmla="*/ 214748364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40">
                <a:moveTo>
                  <a:pt x="28" y="34"/>
                </a:moveTo>
                <a:lnTo>
                  <a:pt x="14" y="27"/>
                </a:lnTo>
                <a:lnTo>
                  <a:pt x="15" y="24"/>
                </a:lnTo>
                <a:lnTo>
                  <a:pt x="5" y="22"/>
                </a:lnTo>
                <a:lnTo>
                  <a:pt x="8" y="16"/>
                </a:lnTo>
                <a:lnTo>
                  <a:pt x="0" y="15"/>
                </a:lnTo>
                <a:lnTo>
                  <a:pt x="1" y="11"/>
                </a:lnTo>
                <a:lnTo>
                  <a:pt x="16" y="0"/>
                </a:lnTo>
                <a:lnTo>
                  <a:pt x="13" y="11"/>
                </a:lnTo>
                <a:lnTo>
                  <a:pt x="15" y="17"/>
                </a:lnTo>
                <a:lnTo>
                  <a:pt x="20" y="17"/>
                </a:lnTo>
                <a:lnTo>
                  <a:pt x="40" y="23"/>
                </a:lnTo>
                <a:lnTo>
                  <a:pt x="70" y="22"/>
                </a:lnTo>
                <a:lnTo>
                  <a:pt x="58" y="26"/>
                </a:lnTo>
                <a:lnTo>
                  <a:pt x="52" y="34"/>
                </a:lnTo>
                <a:lnTo>
                  <a:pt x="48" y="40"/>
                </a:lnTo>
                <a:lnTo>
                  <a:pt x="39" y="40"/>
                </a:lnTo>
                <a:lnTo>
                  <a:pt x="35" y="36"/>
                </a:lnTo>
                <a:lnTo>
                  <a:pt x="28" y="34"/>
                </a:lnTo>
                <a:close/>
              </a:path>
            </a:pathLst>
          </a:custGeom>
          <a:noFill/>
          <a:ln w="3175" cmpd="sng">
            <a:solidFill>
              <a:schemeClr val="bg2"/>
            </a:solidFill>
            <a:prstDash val="solid"/>
            <a:round/>
            <a:headEnd/>
            <a:tailEnd/>
          </a:ln>
        </p:spPr>
        <p:txBody>
          <a:bodyPr/>
          <a:lstStyle/>
          <a:p>
            <a:endParaRPr lang="en-US"/>
          </a:p>
        </p:txBody>
      </p:sp>
      <p:sp>
        <p:nvSpPr>
          <p:cNvPr id="34462" name="Freeform 670"/>
          <p:cNvSpPr>
            <a:spLocks/>
          </p:cNvSpPr>
          <p:nvPr/>
        </p:nvSpPr>
        <p:spPr bwMode="auto">
          <a:xfrm>
            <a:off x="2627313" y="2298700"/>
            <a:ext cx="4762" cy="4763"/>
          </a:xfrm>
          <a:custGeom>
            <a:avLst/>
            <a:gdLst>
              <a:gd name="T0" fmla="*/ 0 w 4"/>
              <a:gd name="T1" fmla="*/ 2147483646 h 5"/>
              <a:gd name="T2" fmla="*/ 0 w 4"/>
              <a:gd name="T3" fmla="*/ 1728686078 h 5"/>
              <a:gd name="T4" fmla="*/ 2147483646 w 4"/>
              <a:gd name="T5" fmla="*/ 0 h 5"/>
              <a:gd name="T6" fmla="*/ 0 w 4"/>
              <a:gd name="T7" fmla="*/ 214748364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5"/>
                </a:moveTo>
                <a:lnTo>
                  <a:pt x="0" y="2"/>
                </a:lnTo>
                <a:lnTo>
                  <a:pt x="4" y="0"/>
                </a:lnTo>
                <a:lnTo>
                  <a:pt x="0" y="5"/>
                </a:lnTo>
                <a:close/>
              </a:path>
            </a:pathLst>
          </a:custGeom>
          <a:noFill/>
          <a:ln w="3175" cmpd="sng">
            <a:solidFill>
              <a:schemeClr val="bg2"/>
            </a:solidFill>
            <a:prstDash val="solid"/>
            <a:round/>
            <a:headEnd/>
            <a:tailEnd/>
          </a:ln>
        </p:spPr>
        <p:txBody>
          <a:bodyPr/>
          <a:lstStyle/>
          <a:p>
            <a:endParaRPr lang="en-US"/>
          </a:p>
        </p:txBody>
      </p:sp>
      <p:sp>
        <p:nvSpPr>
          <p:cNvPr id="34463" name="Freeform 671"/>
          <p:cNvSpPr>
            <a:spLocks/>
          </p:cNvSpPr>
          <p:nvPr/>
        </p:nvSpPr>
        <p:spPr bwMode="auto">
          <a:xfrm>
            <a:off x="2652713" y="2236788"/>
            <a:ext cx="58737" cy="26987"/>
          </a:xfrm>
          <a:custGeom>
            <a:avLst/>
            <a:gdLst>
              <a:gd name="T0" fmla="*/ 2147483646 w 74"/>
              <a:gd name="T1" fmla="*/ 2147483646 h 34"/>
              <a:gd name="T2" fmla="*/ 2147483646 w 74"/>
              <a:gd name="T3" fmla="*/ 2147483646 h 34"/>
              <a:gd name="T4" fmla="*/ 2147483646 w 74"/>
              <a:gd name="T5" fmla="*/ 2147483646 h 34"/>
              <a:gd name="T6" fmla="*/ 0 w 74"/>
              <a:gd name="T7" fmla="*/ 1500067633 h 34"/>
              <a:gd name="T8" fmla="*/ 2147483646 w 74"/>
              <a:gd name="T9" fmla="*/ 0 h 34"/>
              <a:gd name="T10" fmla="*/ 2147483646 w 74"/>
              <a:gd name="T11" fmla="*/ 2147483646 h 34"/>
              <a:gd name="T12" fmla="*/ 2147483646 w 74"/>
              <a:gd name="T13" fmla="*/ 2147483646 h 34"/>
              <a:gd name="T14" fmla="*/ 2147483646 w 74"/>
              <a:gd name="T15" fmla="*/ 2147483646 h 34"/>
              <a:gd name="T16" fmla="*/ 2147483646 w 74"/>
              <a:gd name="T17" fmla="*/ 2147483646 h 34"/>
              <a:gd name="T18" fmla="*/ 2147483646 w 74"/>
              <a:gd name="T19" fmla="*/ 2147483646 h 34"/>
              <a:gd name="T20" fmla="*/ 2147483646 w 74"/>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 h="34">
                <a:moveTo>
                  <a:pt x="27" y="22"/>
                </a:moveTo>
                <a:lnTo>
                  <a:pt x="22" y="21"/>
                </a:lnTo>
                <a:lnTo>
                  <a:pt x="19" y="11"/>
                </a:lnTo>
                <a:lnTo>
                  <a:pt x="0" y="3"/>
                </a:lnTo>
                <a:lnTo>
                  <a:pt x="16" y="0"/>
                </a:lnTo>
                <a:lnTo>
                  <a:pt x="56" y="15"/>
                </a:lnTo>
                <a:lnTo>
                  <a:pt x="73" y="25"/>
                </a:lnTo>
                <a:lnTo>
                  <a:pt x="74" y="32"/>
                </a:lnTo>
                <a:lnTo>
                  <a:pt x="58" y="34"/>
                </a:lnTo>
                <a:lnTo>
                  <a:pt x="30" y="25"/>
                </a:lnTo>
                <a:lnTo>
                  <a:pt x="27" y="22"/>
                </a:lnTo>
                <a:close/>
              </a:path>
            </a:pathLst>
          </a:custGeom>
          <a:noFill/>
          <a:ln w="3175" cmpd="sng">
            <a:solidFill>
              <a:schemeClr val="bg2"/>
            </a:solidFill>
            <a:prstDash val="solid"/>
            <a:round/>
            <a:headEnd/>
            <a:tailEnd/>
          </a:ln>
        </p:spPr>
        <p:txBody>
          <a:bodyPr/>
          <a:lstStyle/>
          <a:p>
            <a:endParaRPr lang="en-US"/>
          </a:p>
        </p:txBody>
      </p:sp>
      <p:sp>
        <p:nvSpPr>
          <p:cNvPr id="34464" name="Freeform 672"/>
          <p:cNvSpPr>
            <a:spLocks/>
          </p:cNvSpPr>
          <p:nvPr/>
        </p:nvSpPr>
        <p:spPr bwMode="auto">
          <a:xfrm>
            <a:off x="2663825" y="1579563"/>
            <a:ext cx="79375" cy="23812"/>
          </a:xfrm>
          <a:custGeom>
            <a:avLst/>
            <a:gdLst>
              <a:gd name="T0" fmla="*/ 2147483646 w 101"/>
              <a:gd name="T1" fmla="*/ 0 h 31"/>
              <a:gd name="T2" fmla="*/ 2147483646 w 101"/>
              <a:gd name="T3" fmla="*/ 1813138624 h 31"/>
              <a:gd name="T4" fmla="*/ 2147483646 w 101"/>
              <a:gd name="T5" fmla="*/ 906273966 h 31"/>
              <a:gd name="T6" fmla="*/ 2147483646 w 101"/>
              <a:gd name="T7" fmla="*/ 2147483646 h 31"/>
              <a:gd name="T8" fmla="*/ 2147483646 w 101"/>
              <a:gd name="T9" fmla="*/ 2147483646 h 31"/>
              <a:gd name="T10" fmla="*/ 2147483646 w 101"/>
              <a:gd name="T11" fmla="*/ 2147483646 h 31"/>
              <a:gd name="T12" fmla="*/ 2147483646 w 101"/>
              <a:gd name="T13" fmla="*/ 2147483646 h 31"/>
              <a:gd name="T14" fmla="*/ 2147483646 w 101"/>
              <a:gd name="T15" fmla="*/ 2147483646 h 31"/>
              <a:gd name="T16" fmla="*/ 2147483646 w 101"/>
              <a:gd name="T17" fmla="*/ 2147483646 h 31"/>
              <a:gd name="T18" fmla="*/ 2147483646 w 101"/>
              <a:gd name="T19" fmla="*/ 2147483646 h 31"/>
              <a:gd name="T20" fmla="*/ 2147483646 w 101"/>
              <a:gd name="T21" fmla="*/ 2147483646 h 31"/>
              <a:gd name="T22" fmla="*/ 2147483646 w 101"/>
              <a:gd name="T23" fmla="*/ 2147483646 h 31"/>
              <a:gd name="T24" fmla="*/ 2147483646 w 101"/>
              <a:gd name="T25" fmla="*/ 2147483646 h 31"/>
              <a:gd name="T26" fmla="*/ 2147483646 w 101"/>
              <a:gd name="T27" fmla="*/ 2147483646 h 31"/>
              <a:gd name="T28" fmla="*/ 2147483646 w 101"/>
              <a:gd name="T29" fmla="*/ 2147483646 h 31"/>
              <a:gd name="T30" fmla="*/ 2147483646 w 101"/>
              <a:gd name="T31" fmla="*/ 2147483646 h 31"/>
              <a:gd name="T32" fmla="*/ 2147483646 w 101"/>
              <a:gd name="T33" fmla="*/ 2147483646 h 31"/>
              <a:gd name="T34" fmla="*/ 0 w 101"/>
              <a:gd name="T35" fmla="*/ 2147483646 h 31"/>
              <a:gd name="T36" fmla="*/ 2147483646 w 101"/>
              <a:gd name="T37" fmla="*/ 906273966 h 31"/>
              <a:gd name="T38" fmla="*/ 2147483646 w 10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 h="31">
                <a:moveTo>
                  <a:pt x="15" y="0"/>
                </a:moveTo>
                <a:lnTo>
                  <a:pt x="48" y="4"/>
                </a:lnTo>
                <a:lnTo>
                  <a:pt x="70" y="2"/>
                </a:lnTo>
                <a:lnTo>
                  <a:pt x="86" y="7"/>
                </a:lnTo>
                <a:lnTo>
                  <a:pt x="90" y="13"/>
                </a:lnTo>
                <a:lnTo>
                  <a:pt x="96" y="14"/>
                </a:lnTo>
                <a:lnTo>
                  <a:pt x="93" y="19"/>
                </a:lnTo>
                <a:lnTo>
                  <a:pt x="99" y="21"/>
                </a:lnTo>
                <a:lnTo>
                  <a:pt x="97" y="25"/>
                </a:lnTo>
                <a:lnTo>
                  <a:pt x="101" y="26"/>
                </a:lnTo>
                <a:lnTo>
                  <a:pt x="98" y="27"/>
                </a:lnTo>
                <a:lnTo>
                  <a:pt x="89" y="29"/>
                </a:lnTo>
                <a:lnTo>
                  <a:pt x="45" y="27"/>
                </a:lnTo>
                <a:lnTo>
                  <a:pt x="19" y="31"/>
                </a:lnTo>
                <a:lnTo>
                  <a:pt x="8" y="27"/>
                </a:lnTo>
                <a:lnTo>
                  <a:pt x="8" y="21"/>
                </a:lnTo>
                <a:lnTo>
                  <a:pt x="12" y="17"/>
                </a:lnTo>
                <a:lnTo>
                  <a:pt x="0" y="15"/>
                </a:lnTo>
                <a:lnTo>
                  <a:pt x="10" y="2"/>
                </a:lnTo>
                <a:lnTo>
                  <a:pt x="15" y="0"/>
                </a:lnTo>
                <a:close/>
              </a:path>
            </a:pathLst>
          </a:custGeom>
          <a:noFill/>
          <a:ln w="3175" cmpd="sng">
            <a:solidFill>
              <a:schemeClr val="bg2"/>
            </a:solidFill>
            <a:prstDash val="solid"/>
            <a:round/>
            <a:headEnd/>
            <a:tailEnd/>
          </a:ln>
        </p:spPr>
        <p:txBody>
          <a:bodyPr/>
          <a:lstStyle/>
          <a:p>
            <a:endParaRPr lang="en-US"/>
          </a:p>
        </p:txBody>
      </p:sp>
      <p:sp>
        <p:nvSpPr>
          <p:cNvPr id="34465" name="Freeform 673"/>
          <p:cNvSpPr>
            <a:spLocks/>
          </p:cNvSpPr>
          <p:nvPr/>
        </p:nvSpPr>
        <p:spPr bwMode="auto">
          <a:xfrm>
            <a:off x="2686050" y="2306638"/>
            <a:ext cx="17463" cy="12700"/>
          </a:xfrm>
          <a:custGeom>
            <a:avLst/>
            <a:gdLst>
              <a:gd name="T0" fmla="*/ 2147483646 w 22"/>
              <a:gd name="T1" fmla="*/ 0 h 16"/>
              <a:gd name="T2" fmla="*/ 2147483646 w 22"/>
              <a:gd name="T3" fmla="*/ 1500123206 h 16"/>
              <a:gd name="T4" fmla="*/ 2000488253 w 22"/>
              <a:gd name="T5" fmla="*/ 2147483646 h 16"/>
              <a:gd name="T6" fmla="*/ 2147483646 w 22"/>
              <a:gd name="T7" fmla="*/ 2147483646 h 16"/>
              <a:gd name="T8" fmla="*/ 0 w 22"/>
              <a:gd name="T9" fmla="*/ 2147483646 h 16"/>
              <a:gd name="T10" fmla="*/ 2147483646 w 22"/>
              <a:gd name="T11" fmla="*/ 2147483646 h 16"/>
              <a:gd name="T12" fmla="*/ 2147483646 w 22"/>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6">
                <a:moveTo>
                  <a:pt x="22" y="0"/>
                </a:moveTo>
                <a:lnTo>
                  <a:pt x="18" y="3"/>
                </a:lnTo>
                <a:lnTo>
                  <a:pt x="4" y="12"/>
                </a:lnTo>
                <a:lnTo>
                  <a:pt x="6" y="16"/>
                </a:lnTo>
                <a:lnTo>
                  <a:pt x="0" y="14"/>
                </a:lnTo>
                <a:lnTo>
                  <a:pt x="10" y="6"/>
                </a:lnTo>
                <a:lnTo>
                  <a:pt x="22" y="0"/>
                </a:lnTo>
                <a:close/>
              </a:path>
            </a:pathLst>
          </a:custGeom>
          <a:noFill/>
          <a:ln w="3175" cmpd="sng">
            <a:solidFill>
              <a:schemeClr val="bg2"/>
            </a:solidFill>
            <a:prstDash val="solid"/>
            <a:round/>
            <a:headEnd/>
            <a:tailEnd/>
          </a:ln>
        </p:spPr>
        <p:txBody>
          <a:bodyPr/>
          <a:lstStyle/>
          <a:p>
            <a:endParaRPr lang="en-US"/>
          </a:p>
        </p:txBody>
      </p:sp>
      <p:sp>
        <p:nvSpPr>
          <p:cNvPr id="34466" name="Freeform 674"/>
          <p:cNvSpPr>
            <a:spLocks/>
          </p:cNvSpPr>
          <p:nvPr/>
        </p:nvSpPr>
        <p:spPr bwMode="auto">
          <a:xfrm>
            <a:off x="2686050" y="2324100"/>
            <a:ext cx="42863" cy="44450"/>
          </a:xfrm>
          <a:custGeom>
            <a:avLst/>
            <a:gdLst>
              <a:gd name="T0" fmla="*/ 2147483646 w 55"/>
              <a:gd name="T1" fmla="*/ 2147483646 h 55"/>
              <a:gd name="T2" fmla="*/ 2147483646 w 55"/>
              <a:gd name="T3" fmla="*/ 2147483646 h 55"/>
              <a:gd name="T4" fmla="*/ 2147483646 w 55"/>
              <a:gd name="T5" fmla="*/ 2147483646 h 55"/>
              <a:gd name="T6" fmla="*/ 2147483646 w 55"/>
              <a:gd name="T7" fmla="*/ 2147483646 h 55"/>
              <a:gd name="T8" fmla="*/ 2147483646 w 55"/>
              <a:gd name="T9" fmla="*/ 2147483646 h 55"/>
              <a:gd name="T10" fmla="*/ 2147483646 w 55"/>
              <a:gd name="T11" fmla="*/ 2147483646 h 55"/>
              <a:gd name="T12" fmla="*/ 2147483646 w 55"/>
              <a:gd name="T13" fmla="*/ 2147483646 h 55"/>
              <a:gd name="T14" fmla="*/ 2147483646 w 55"/>
              <a:gd name="T15" fmla="*/ 2147483646 h 55"/>
              <a:gd name="T16" fmla="*/ 2147483646 w 55"/>
              <a:gd name="T17" fmla="*/ 2147483646 h 55"/>
              <a:gd name="T18" fmla="*/ 473126470 w 55"/>
              <a:gd name="T19" fmla="*/ 2147483646 h 55"/>
              <a:gd name="T20" fmla="*/ 0 w 55"/>
              <a:gd name="T21" fmla="*/ 2147483646 h 55"/>
              <a:gd name="T22" fmla="*/ 2147483646 w 55"/>
              <a:gd name="T23" fmla="*/ 2147483646 h 55"/>
              <a:gd name="T24" fmla="*/ 2147483646 w 55"/>
              <a:gd name="T25" fmla="*/ 0 h 55"/>
              <a:gd name="T26" fmla="*/ 2147483646 w 55"/>
              <a:gd name="T27" fmla="*/ 527751617 h 55"/>
              <a:gd name="T28" fmla="*/ 2147483646 w 55"/>
              <a:gd name="T29" fmla="*/ 2147483646 h 55"/>
              <a:gd name="T30" fmla="*/ 2147483646 w 55"/>
              <a:gd name="T31" fmla="*/ 2147483646 h 55"/>
              <a:gd name="T32" fmla="*/ 2147483646 w 55"/>
              <a:gd name="T33" fmla="*/ 2147483646 h 55"/>
              <a:gd name="T34" fmla="*/ 2147483646 w 55"/>
              <a:gd name="T35" fmla="*/ 2147483646 h 55"/>
              <a:gd name="T36" fmla="*/ 2147483646 w 55"/>
              <a:gd name="T37" fmla="*/ 2147483646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 h="55">
                <a:moveTo>
                  <a:pt x="44" y="29"/>
                </a:moveTo>
                <a:lnTo>
                  <a:pt x="46" y="29"/>
                </a:lnTo>
                <a:lnTo>
                  <a:pt x="55" y="33"/>
                </a:lnTo>
                <a:lnTo>
                  <a:pt x="49" y="37"/>
                </a:lnTo>
                <a:lnTo>
                  <a:pt x="52" y="41"/>
                </a:lnTo>
                <a:lnTo>
                  <a:pt x="41" y="45"/>
                </a:lnTo>
                <a:lnTo>
                  <a:pt x="42" y="47"/>
                </a:lnTo>
                <a:lnTo>
                  <a:pt x="20" y="55"/>
                </a:lnTo>
                <a:lnTo>
                  <a:pt x="12" y="53"/>
                </a:lnTo>
                <a:lnTo>
                  <a:pt x="1" y="54"/>
                </a:lnTo>
                <a:lnTo>
                  <a:pt x="0" y="37"/>
                </a:lnTo>
                <a:lnTo>
                  <a:pt x="23" y="16"/>
                </a:lnTo>
                <a:lnTo>
                  <a:pt x="42" y="0"/>
                </a:lnTo>
                <a:lnTo>
                  <a:pt x="46" y="1"/>
                </a:lnTo>
                <a:lnTo>
                  <a:pt x="45" y="5"/>
                </a:lnTo>
                <a:lnTo>
                  <a:pt x="46" y="8"/>
                </a:lnTo>
                <a:lnTo>
                  <a:pt x="38" y="23"/>
                </a:lnTo>
                <a:lnTo>
                  <a:pt x="38" y="27"/>
                </a:lnTo>
                <a:lnTo>
                  <a:pt x="44" y="29"/>
                </a:lnTo>
                <a:close/>
              </a:path>
            </a:pathLst>
          </a:custGeom>
          <a:noFill/>
          <a:ln w="3175" cmpd="sng">
            <a:solidFill>
              <a:schemeClr val="bg2"/>
            </a:solidFill>
            <a:prstDash val="solid"/>
            <a:round/>
            <a:headEnd/>
            <a:tailEnd/>
          </a:ln>
        </p:spPr>
        <p:txBody>
          <a:bodyPr/>
          <a:lstStyle/>
          <a:p>
            <a:endParaRPr lang="en-US"/>
          </a:p>
        </p:txBody>
      </p:sp>
      <p:sp>
        <p:nvSpPr>
          <p:cNvPr id="34467" name="Freeform 675"/>
          <p:cNvSpPr>
            <a:spLocks/>
          </p:cNvSpPr>
          <p:nvPr/>
        </p:nvSpPr>
        <p:spPr bwMode="auto">
          <a:xfrm>
            <a:off x="2692400" y="2368550"/>
            <a:ext cx="4763" cy="1588"/>
          </a:xfrm>
          <a:custGeom>
            <a:avLst/>
            <a:gdLst>
              <a:gd name="T0" fmla="*/ 1575068305 w 7"/>
              <a:gd name="T1" fmla="*/ 187712319 h 4"/>
              <a:gd name="T2" fmla="*/ 630119724 w 7"/>
              <a:gd name="T3" fmla="*/ 250283092 h 4"/>
              <a:gd name="T4" fmla="*/ 0 w 7"/>
              <a:gd name="T5" fmla="*/ 0 h 4"/>
              <a:gd name="T6" fmla="*/ 2147483646 w 7"/>
              <a:gd name="T7" fmla="*/ 0 h 4"/>
              <a:gd name="T8" fmla="*/ 1575068305 w 7"/>
              <a:gd name="T9" fmla="*/ 18771231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5" y="3"/>
                </a:moveTo>
                <a:lnTo>
                  <a:pt x="2" y="4"/>
                </a:lnTo>
                <a:lnTo>
                  <a:pt x="0" y="0"/>
                </a:lnTo>
                <a:lnTo>
                  <a:pt x="7" y="0"/>
                </a:lnTo>
                <a:lnTo>
                  <a:pt x="5" y="3"/>
                </a:lnTo>
                <a:close/>
              </a:path>
            </a:pathLst>
          </a:custGeom>
          <a:noFill/>
          <a:ln w="3175" cmpd="sng">
            <a:solidFill>
              <a:schemeClr val="bg2"/>
            </a:solidFill>
            <a:prstDash val="solid"/>
            <a:round/>
            <a:headEnd/>
            <a:tailEnd/>
          </a:ln>
        </p:spPr>
        <p:txBody>
          <a:bodyPr/>
          <a:lstStyle/>
          <a:p>
            <a:endParaRPr lang="en-US"/>
          </a:p>
        </p:txBody>
      </p:sp>
      <p:sp>
        <p:nvSpPr>
          <p:cNvPr id="34468" name="Freeform 676"/>
          <p:cNvSpPr>
            <a:spLocks/>
          </p:cNvSpPr>
          <p:nvPr/>
        </p:nvSpPr>
        <p:spPr bwMode="auto">
          <a:xfrm>
            <a:off x="2693988" y="1927225"/>
            <a:ext cx="17462" cy="9525"/>
          </a:xfrm>
          <a:custGeom>
            <a:avLst/>
            <a:gdLst>
              <a:gd name="T0" fmla="*/ 2147483646 w 20"/>
              <a:gd name="T1" fmla="*/ 0 h 12"/>
              <a:gd name="T2" fmla="*/ 2147483646 w 20"/>
              <a:gd name="T3" fmla="*/ 2147483646 h 12"/>
              <a:gd name="T4" fmla="*/ 2147483646 w 20"/>
              <a:gd name="T5" fmla="*/ 2147483646 h 12"/>
              <a:gd name="T6" fmla="*/ 0 w 20"/>
              <a:gd name="T7" fmla="*/ 2147483646 h 12"/>
              <a:gd name="T8" fmla="*/ 2147483646 w 2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2">
                <a:moveTo>
                  <a:pt x="14" y="0"/>
                </a:moveTo>
                <a:lnTo>
                  <a:pt x="20" y="5"/>
                </a:lnTo>
                <a:lnTo>
                  <a:pt x="11" y="11"/>
                </a:lnTo>
                <a:lnTo>
                  <a:pt x="0" y="12"/>
                </a:lnTo>
                <a:lnTo>
                  <a:pt x="14" y="0"/>
                </a:lnTo>
                <a:close/>
              </a:path>
            </a:pathLst>
          </a:custGeom>
          <a:noFill/>
          <a:ln w="3175" cmpd="sng">
            <a:solidFill>
              <a:schemeClr val="bg2"/>
            </a:solidFill>
            <a:prstDash val="solid"/>
            <a:round/>
            <a:headEnd/>
            <a:tailEnd/>
          </a:ln>
        </p:spPr>
        <p:txBody>
          <a:bodyPr/>
          <a:lstStyle/>
          <a:p>
            <a:endParaRPr lang="en-US"/>
          </a:p>
        </p:txBody>
      </p:sp>
      <p:sp>
        <p:nvSpPr>
          <p:cNvPr id="34469" name="Freeform 677"/>
          <p:cNvSpPr>
            <a:spLocks/>
          </p:cNvSpPr>
          <p:nvPr/>
        </p:nvSpPr>
        <p:spPr bwMode="auto">
          <a:xfrm>
            <a:off x="2701925" y="2416175"/>
            <a:ext cx="11113" cy="1588"/>
          </a:xfrm>
          <a:custGeom>
            <a:avLst/>
            <a:gdLst>
              <a:gd name="T0" fmla="*/ 2147483646 w 13"/>
              <a:gd name="T1" fmla="*/ 0 h 1"/>
              <a:gd name="T2" fmla="*/ 2147483646 w 13"/>
              <a:gd name="T3" fmla="*/ 2147483646 h 1"/>
              <a:gd name="T4" fmla="*/ 0 w 13"/>
              <a:gd name="T5" fmla="*/ 2147483646 h 1"/>
              <a:gd name="T6" fmla="*/ 1249602995 w 13"/>
              <a:gd name="T7" fmla="*/ 0 h 1"/>
              <a:gd name="T8" fmla="*/ 2147483646 w 13"/>
              <a:gd name="T9" fmla="*/ 0 h 1"/>
              <a:gd name="T10" fmla="*/ 2147483646 w 1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
                <a:moveTo>
                  <a:pt x="13" y="0"/>
                </a:moveTo>
                <a:lnTo>
                  <a:pt x="12" y="1"/>
                </a:lnTo>
                <a:lnTo>
                  <a:pt x="0" y="1"/>
                </a:lnTo>
                <a:lnTo>
                  <a:pt x="2" y="0"/>
                </a:lnTo>
                <a:lnTo>
                  <a:pt x="11" y="0"/>
                </a:lnTo>
                <a:lnTo>
                  <a:pt x="13" y="0"/>
                </a:lnTo>
                <a:close/>
              </a:path>
            </a:pathLst>
          </a:custGeom>
          <a:noFill/>
          <a:ln w="3175" cmpd="sng">
            <a:solidFill>
              <a:schemeClr val="bg2"/>
            </a:solidFill>
            <a:prstDash val="solid"/>
            <a:round/>
            <a:headEnd/>
            <a:tailEnd/>
          </a:ln>
        </p:spPr>
        <p:txBody>
          <a:bodyPr/>
          <a:lstStyle/>
          <a:p>
            <a:endParaRPr lang="en-US"/>
          </a:p>
        </p:txBody>
      </p:sp>
      <p:sp>
        <p:nvSpPr>
          <p:cNvPr id="34470" name="Freeform 678"/>
          <p:cNvSpPr>
            <a:spLocks/>
          </p:cNvSpPr>
          <p:nvPr/>
        </p:nvSpPr>
        <p:spPr bwMode="auto">
          <a:xfrm>
            <a:off x="2754313" y="2187575"/>
            <a:ext cx="160337" cy="147638"/>
          </a:xfrm>
          <a:custGeom>
            <a:avLst/>
            <a:gdLst>
              <a:gd name="T0" fmla="*/ 2147483646 w 201"/>
              <a:gd name="T1" fmla="*/ 2147483646 h 187"/>
              <a:gd name="T2" fmla="*/ 2147483646 w 201"/>
              <a:gd name="T3" fmla="*/ 2147483646 h 187"/>
              <a:gd name="T4" fmla="*/ 2147483646 w 201"/>
              <a:gd name="T5" fmla="*/ 2147483646 h 187"/>
              <a:gd name="T6" fmla="*/ 2147483646 w 201"/>
              <a:gd name="T7" fmla="*/ 2147483646 h 187"/>
              <a:gd name="T8" fmla="*/ 2147483646 w 201"/>
              <a:gd name="T9" fmla="*/ 2147483646 h 187"/>
              <a:gd name="T10" fmla="*/ 2147483646 w 201"/>
              <a:gd name="T11" fmla="*/ 2147483646 h 187"/>
              <a:gd name="T12" fmla="*/ 2147483646 w 201"/>
              <a:gd name="T13" fmla="*/ 2147483646 h 187"/>
              <a:gd name="T14" fmla="*/ 2147483646 w 201"/>
              <a:gd name="T15" fmla="*/ 2147483646 h 187"/>
              <a:gd name="T16" fmla="*/ 2147483646 w 201"/>
              <a:gd name="T17" fmla="*/ 2147483646 h 187"/>
              <a:gd name="T18" fmla="*/ 2147483646 w 201"/>
              <a:gd name="T19" fmla="*/ 2147483646 h 187"/>
              <a:gd name="T20" fmla="*/ 2147483646 w 201"/>
              <a:gd name="T21" fmla="*/ 2147483646 h 187"/>
              <a:gd name="T22" fmla="*/ 2147483646 w 201"/>
              <a:gd name="T23" fmla="*/ 2147483646 h 187"/>
              <a:gd name="T24" fmla="*/ 2147483646 w 201"/>
              <a:gd name="T25" fmla="*/ 2147483646 h 187"/>
              <a:gd name="T26" fmla="*/ 2147483646 w 201"/>
              <a:gd name="T27" fmla="*/ 2147483646 h 187"/>
              <a:gd name="T28" fmla="*/ 2147483646 w 201"/>
              <a:gd name="T29" fmla="*/ 2147483646 h 187"/>
              <a:gd name="T30" fmla="*/ 2147483646 w 201"/>
              <a:gd name="T31" fmla="*/ 2147483646 h 187"/>
              <a:gd name="T32" fmla="*/ 2147483646 w 201"/>
              <a:gd name="T33" fmla="*/ 2147483646 h 187"/>
              <a:gd name="T34" fmla="*/ 2147483646 w 201"/>
              <a:gd name="T35" fmla="*/ 2147483646 h 187"/>
              <a:gd name="T36" fmla="*/ 2147483646 w 201"/>
              <a:gd name="T37" fmla="*/ 2147483646 h 187"/>
              <a:gd name="T38" fmla="*/ 2147483646 w 201"/>
              <a:gd name="T39" fmla="*/ 2147483646 h 187"/>
              <a:gd name="T40" fmla="*/ 2147483646 w 201"/>
              <a:gd name="T41" fmla="*/ 2147483646 h 187"/>
              <a:gd name="T42" fmla="*/ 2147483646 w 201"/>
              <a:gd name="T43" fmla="*/ 2147483646 h 187"/>
              <a:gd name="T44" fmla="*/ 2147483646 w 201"/>
              <a:gd name="T45" fmla="*/ 2147483646 h 187"/>
              <a:gd name="T46" fmla="*/ 2147483646 w 201"/>
              <a:gd name="T47" fmla="*/ 2147483646 h 187"/>
              <a:gd name="T48" fmla="*/ 2147483646 w 201"/>
              <a:gd name="T49" fmla="*/ 2147483646 h 187"/>
              <a:gd name="T50" fmla="*/ 2147483646 w 201"/>
              <a:gd name="T51" fmla="*/ 2147483646 h 187"/>
              <a:gd name="T52" fmla="*/ 2147483646 w 201"/>
              <a:gd name="T53" fmla="*/ 2147483646 h 187"/>
              <a:gd name="T54" fmla="*/ 2147483646 w 201"/>
              <a:gd name="T55" fmla="*/ 2147483646 h 187"/>
              <a:gd name="T56" fmla="*/ 2147483646 w 201"/>
              <a:gd name="T57" fmla="*/ 2147483646 h 187"/>
              <a:gd name="T58" fmla="*/ 2147483646 w 201"/>
              <a:gd name="T59" fmla="*/ 2147483646 h 187"/>
              <a:gd name="T60" fmla="*/ 2147483646 w 201"/>
              <a:gd name="T61" fmla="*/ 2147483646 h 187"/>
              <a:gd name="T62" fmla="*/ 2147483646 w 201"/>
              <a:gd name="T63" fmla="*/ 2147483646 h 187"/>
              <a:gd name="T64" fmla="*/ 507783291 w 201"/>
              <a:gd name="T65" fmla="*/ 2147483646 h 187"/>
              <a:gd name="T66" fmla="*/ 2147483646 w 201"/>
              <a:gd name="T67" fmla="*/ 2147483646 h 187"/>
              <a:gd name="T68" fmla="*/ 2147483646 w 201"/>
              <a:gd name="T69" fmla="*/ 2147483646 h 187"/>
              <a:gd name="T70" fmla="*/ 2147483646 w 201"/>
              <a:gd name="T71" fmla="*/ 2147483646 h 187"/>
              <a:gd name="T72" fmla="*/ 2147483646 w 201"/>
              <a:gd name="T73" fmla="*/ 2147483646 h 187"/>
              <a:gd name="T74" fmla="*/ 2147483646 w 201"/>
              <a:gd name="T75" fmla="*/ 2147483646 h 187"/>
              <a:gd name="T76" fmla="*/ 2147483646 w 201"/>
              <a:gd name="T77" fmla="*/ 2147483646 h 187"/>
              <a:gd name="T78" fmla="*/ 2147483646 w 201"/>
              <a:gd name="T79" fmla="*/ 2147483646 h 187"/>
              <a:gd name="T80" fmla="*/ 2147483646 w 201"/>
              <a:gd name="T81" fmla="*/ 2147483646 h 187"/>
              <a:gd name="T82" fmla="*/ 2147483646 w 201"/>
              <a:gd name="T83" fmla="*/ 2147483646 h 187"/>
              <a:gd name="T84" fmla="*/ 2147483646 w 201"/>
              <a:gd name="T85" fmla="*/ 492424838 h 187"/>
              <a:gd name="T86" fmla="*/ 2147483646 w 201"/>
              <a:gd name="T87" fmla="*/ 2147483646 h 187"/>
              <a:gd name="T88" fmla="*/ 2147483646 w 201"/>
              <a:gd name="T89" fmla="*/ 2147483646 h 187"/>
              <a:gd name="T90" fmla="*/ 2147483646 w 201"/>
              <a:gd name="T91" fmla="*/ 2147483646 h 187"/>
              <a:gd name="T92" fmla="*/ 2147483646 w 201"/>
              <a:gd name="T93" fmla="*/ 2147483646 h 187"/>
              <a:gd name="T94" fmla="*/ 2147483646 w 201"/>
              <a:gd name="T95" fmla="*/ 2147483646 h 187"/>
              <a:gd name="T96" fmla="*/ 2147483646 w 201"/>
              <a:gd name="T97" fmla="*/ 2147483646 h 187"/>
              <a:gd name="T98" fmla="*/ 2147483646 w 201"/>
              <a:gd name="T99" fmla="*/ 2147483646 h 187"/>
              <a:gd name="T100" fmla="*/ 2147483646 w 201"/>
              <a:gd name="T101" fmla="*/ 2147483646 h 1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1" h="187">
                <a:moveTo>
                  <a:pt x="140" y="79"/>
                </a:moveTo>
                <a:lnTo>
                  <a:pt x="142" y="77"/>
                </a:lnTo>
                <a:lnTo>
                  <a:pt x="147" y="79"/>
                </a:lnTo>
                <a:lnTo>
                  <a:pt x="147" y="84"/>
                </a:lnTo>
                <a:lnTo>
                  <a:pt x="149" y="86"/>
                </a:lnTo>
                <a:lnTo>
                  <a:pt x="154" y="83"/>
                </a:lnTo>
                <a:lnTo>
                  <a:pt x="155" y="85"/>
                </a:lnTo>
                <a:lnTo>
                  <a:pt x="167" y="77"/>
                </a:lnTo>
                <a:lnTo>
                  <a:pt x="169" y="80"/>
                </a:lnTo>
                <a:lnTo>
                  <a:pt x="174" y="81"/>
                </a:lnTo>
                <a:lnTo>
                  <a:pt x="181" y="80"/>
                </a:lnTo>
                <a:lnTo>
                  <a:pt x="193" y="89"/>
                </a:lnTo>
                <a:lnTo>
                  <a:pt x="187" y="96"/>
                </a:lnTo>
                <a:lnTo>
                  <a:pt x="177" y="104"/>
                </a:lnTo>
                <a:lnTo>
                  <a:pt x="182" y="110"/>
                </a:lnTo>
                <a:lnTo>
                  <a:pt x="187" y="112"/>
                </a:lnTo>
                <a:lnTo>
                  <a:pt x="193" y="113"/>
                </a:lnTo>
                <a:lnTo>
                  <a:pt x="199" y="109"/>
                </a:lnTo>
                <a:lnTo>
                  <a:pt x="200" y="111"/>
                </a:lnTo>
                <a:lnTo>
                  <a:pt x="198" y="117"/>
                </a:lnTo>
                <a:lnTo>
                  <a:pt x="192" y="122"/>
                </a:lnTo>
                <a:lnTo>
                  <a:pt x="188" y="121"/>
                </a:lnTo>
                <a:lnTo>
                  <a:pt x="174" y="132"/>
                </a:lnTo>
                <a:lnTo>
                  <a:pt x="175" y="136"/>
                </a:lnTo>
                <a:lnTo>
                  <a:pt x="187" y="135"/>
                </a:lnTo>
                <a:lnTo>
                  <a:pt x="196" y="130"/>
                </a:lnTo>
                <a:lnTo>
                  <a:pt x="199" y="129"/>
                </a:lnTo>
                <a:lnTo>
                  <a:pt x="201" y="131"/>
                </a:lnTo>
                <a:lnTo>
                  <a:pt x="193" y="137"/>
                </a:lnTo>
                <a:lnTo>
                  <a:pt x="185" y="149"/>
                </a:lnTo>
                <a:lnTo>
                  <a:pt x="183" y="153"/>
                </a:lnTo>
                <a:lnTo>
                  <a:pt x="185" y="156"/>
                </a:lnTo>
                <a:lnTo>
                  <a:pt x="195" y="148"/>
                </a:lnTo>
                <a:lnTo>
                  <a:pt x="199" y="143"/>
                </a:lnTo>
                <a:lnTo>
                  <a:pt x="199" y="155"/>
                </a:lnTo>
                <a:lnTo>
                  <a:pt x="187" y="174"/>
                </a:lnTo>
                <a:lnTo>
                  <a:pt x="179" y="186"/>
                </a:lnTo>
                <a:lnTo>
                  <a:pt x="174" y="187"/>
                </a:lnTo>
                <a:lnTo>
                  <a:pt x="162" y="187"/>
                </a:lnTo>
                <a:lnTo>
                  <a:pt x="166" y="176"/>
                </a:lnTo>
                <a:lnTo>
                  <a:pt x="166" y="173"/>
                </a:lnTo>
                <a:lnTo>
                  <a:pt x="149" y="181"/>
                </a:lnTo>
                <a:lnTo>
                  <a:pt x="147" y="179"/>
                </a:lnTo>
                <a:lnTo>
                  <a:pt x="163" y="150"/>
                </a:lnTo>
                <a:lnTo>
                  <a:pt x="160" y="141"/>
                </a:lnTo>
                <a:lnTo>
                  <a:pt x="156" y="141"/>
                </a:lnTo>
                <a:lnTo>
                  <a:pt x="144" y="157"/>
                </a:lnTo>
                <a:lnTo>
                  <a:pt x="130" y="160"/>
                </a:lnTo>
                <a:lnTo>
                  <a:pt x="113" y="176"/>
                </a:lnTo>
                <a:lnTo>
                  <a:pt x="95" y="177"/>
                </a:lnTo>
                <a:lnTo>
                  <a:pt x="95" y="173"/>
                </a:lnTo>
                <a:lnTo>
                  <a:pt x="110" y="168"/>
                </a:lnTo>
                <a:lnTo>
                  <a:pt x="117" y="163"/>
                </a:lnTo>
                <a:lnTo>
                  <a:pt x="124" y="155"/>
                </a:lnTo>
                <a:lnTo>
                  <a:pt x="116" y="155"/>
                </a:lnTo>
                <a:lnTo>
                  <a:pt x="110" y="156"/>
                </a:lnTo>
                <a:lnTo>
                  <a:pt x="103" y="155"/>
                </a:lnTo>
                <a:lnTo>
                  <a:pt x="93" y="155"/>
                </a:lnTo>
                <a:lnTo>
                  <a:pt x="95" y="149"/>
                </a:lnTo>
                <a:lnTo>
                  <a:pt x="80" y="149"/>
                </a:lnTo>
                <a:lnTo>
                  <a:pt x="72" y="153"/>
                </a:lnTo>
                <a:lnTo>
                  <a:pt x="53" y="149"/>
                </a:lnTo>
                <a:lnTo>
                  <a:pt x="29" y="148"/>
                </a:lnTo>
                <a:lnTo>
                  <a:pt x="7" y="151"/>
                </a:lnTo>
                <a:lnTo>
                  <a:pt x="0" y="148"/>
                </a:lnTo>
                <a:lnTo>
                  <a:pt x="1" y="138"/>
                </a:lnTo>
                <a:lnTo>
                  <a:pt x="36" y="116"/>
                </a:lnTo>
                <a:lnTo>
                  <a:pt x="28" y="115"/>
                </a:lnTo>
                <a:lnTo>
                  <a:pt x="13" y="116"/>
                </a:lnTo>
                <a:lnTo>
                  <a:pt x="26" y="108"/>
                </a:lnTo>
                <a:lnTo>
                  <a:pt x="31" y="111"/>
                </a:lnTo>
                <a:lnTo>
                  <a:pt x="46" y="92"/>
                </a:lnTo>
                <a:lnTo>
                  <a:pt x="51" y="86"/>
                </a:lnTo>
                <a:lnTo>
                  <a:pt x="53" y="81"/>
                </a:lnTo>
                <a:lnTo>
                  <a:pt x="64" y="77"/>
                </a:lnTo>
                <a:lnTo>
                  <a:pt x="64" y="79"/>
                </a:lnTo>
                <a:lnTo>
                  <a:pt x="67" y="68"/>
                </a:lnTo>
                <a:lnTo>
                  <a:pt x="93" y="38"/>
                </a:lnTo>
                <a:lnTo>
                  <a:pt x="96" y="36"/>
                </a:lnTo>
                <a:lnTo>
                  <a:pt x="96" y="33"/>
                </a:lnTo>
                <a:lnTo>
                  <a:pt x="108" y="27"/>
                </a:lnTo>
                <a:lnTo>
                  <a:pt x="109" y="21"/>
                </a:lnTo>
                <a:lnTo>
                  <a:pt x="111" y="21"/>
                </a:lnTo>
                <a:lnTo>
                  <a:pt x="124" y="8"/>
                </a:lnTo>
                <a:lnTo>
                  <a:pt x="151" y="0"/>
                </a:lnTo>
                <a:lnTo>
                  <a:pt x="154" y="1"/>
                </a:lnTo>
                <a:lnTo>
                  <a:pt x="162" y="1"/>
                </a:lnTo>
                <a:lnTo>
                  <a:pt x="154" y="12"/>
                </a:lnTo>
                <a:lnTo>
                  <a:pt x="149" y="15"/>
                </a:lnTo>
                <a:lnTo>
                  <a:pt x="138" y="27"/>
                </a:lnTo>
                <a:lnTo>
                  <a:pt x="130" y="33"/>
                </a:lnTo>
                <a:lnTo>
                  <a:pt x="124" y="41"/>
                </a:lnTo>
                <a:lnTo>
                  <a:pt x="103" y="60"/>
                </a:lnTo>
                <a:lnTo>
                  <a:pt x="99" y="70"/>
                </a:lnTo>
                <a:lnTo>
                  <a:pt x="97" y="77"/>
                </a:lnTo>
                <a:lnTo>
                  <a:pt x="123" y="54"/>
                </a:lnTo>
                <a:lnTo>
                  <a:pt x="122" y="59"/>
                </a:lnTo>
                <a:lnTo>
                  <a:pt x="129" y="58"/>
                </a:lnTo>
                <a:lnTo>
                  <a:pt x="134" y="61"/>
                </a:lnTo>
                <a:lnTo>
                  <a:pt x="141" y="61"/>
                </a:lnTo>
                <a:lnTo>
                  <a:pt x="124" y="70"/>
                </a:lnTo>
                <a:lnTo>
                  <a:pt x="127" y="73"/>
                </a:lnTo>
                <a:lnTo>
                  <a:pt x="140" y="79"/>
                </a:lnTo>
                <a:close/>
              </a:path>
            </a:pathLst>
          </a:custGeom>
          <a:noFill/>
          <a:ln w="3175" cmpd="sng">
            <a:solidFill>
              <a:schemeClr val="bg2"/>
            </a:solidFill>
            <a:prstDash val="solid"/>
            <a:round/>
            <a:headEnd/>
            <a:tailEnd/>
          </a:ln>
        </p:spPr>
        <p:txBody>
          <a:bodyPr/>
          <a:lstStyle/>
          <a:p>
            <a:endParaRPr lang="en-US"/>
          </a:p>
        </p:txBody>
      </p:sp>
      <p:sp>
        <p:nvSpPr>
          <p:cNvPr id="34471" name="Freeform 679"/>
          <p:cNvSpPr>
            <a:spLocks/>
          </p:cNvSpPr>
          <p:nvPr/>
        </p:nvSpPr>
        <p:spPr bwMode="auto">
          <a:xfrm>
            <a:off x="2778125" y="1897063"/>
            <a:ext cx="15875" cy="9525"/>
          </a:xfrm>
          <a:custGeom>
            <a:avLst/>
            <a:gdLst>
              <a:gd name="T0" fmla="*/ 2147483646 w 21"/>
              <a:gd name="T1" fmla="*/ 2147483646 h 14"/>
              <a:gd name="T2" fmla="*/ 2147483646 w 21"/>
              <a:gd name="T3" fmla="*/ 2147483646 h 14"/>
              <a:gd name="T4" fmla="*/ 0 w 21"/>
              <a:gd name="T5" fmla="*/ 944750052 h 14"/>
              <a:gd name="T6" fmla="*/ 2147483646 w 21"/>
              <a:gd name="T7" fmla="*/ 0 h 14"/>
              <a:gd name="T8" fmla="*/ 2147483646 w 21"/>
              <a:gd name="T9" fmla="*/ 944750052 h 14"/>
              <a:gd name="T10" fmla="*/ 2147483646 w 21"/>
              <a:gd name="T11" fmla="*/ 2147483646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4">
                <a:moveTo>
                  <a:pt x="11" y="14"/>
                </a:moveTo>
                <a:lnTo>
                  <a:pt x="11" y="10"/>
                </a:lnTo>
                <a:lnTo>
                  <a:pt x="0" y="3"/>
                </a:lnTo>
                <a:lnTo>
                  <a:pt x="13" y="0"/>
                </a:lnTo>
                <a:lnTo>
                  <a:pt x="21" y="3"/>
                </a:lnTo>
                <a:lnTo>
                  <a:pt x="11" y="14"/>
                </a:lnTo>
                <a:close/>
              </a:path>
            </a:pathLst>
          </a:custGeom>
          <a:noFill/>
          <a:ln w="3175" cmpd="sng">
            <a:solidFill>
              <a:schemeClr val="bg2"/>
            </a:solidFill>
            <a:prstDash val="solid"/>
            <a:round/>
            <a:headEnd/>
            <a:tailEnd/>
          </a:ln>
        </p:spPr>
        <p:txBody>
          <a:bodyPr/>
          <a:lstStyle/>
          <a:p>
            <a:endParaRPr lang="en-US"/>
          </a:p>
        </p:txBody>
      </p:sp>
      <p:sp>
        <p:nvSpPr>
          <p:cNvPr id="34472" name="Freeform 680"/>
          <p:cNvSpPr>
            <a:spLocks/>
          </p:cNvSpPr>
          <p:nvPr/>
        </p:nvSpPr>
        <p:spPr bwMode="auto">
          <a:xfrm>
            <a:off x="2876550" y="2247900"/>
            <a:ext cx="4763" cy="3175"/>
          </a:xfrm>
          <a:custGeom>
            <a:avLst/>
            <a:gdLst>
              <a:gd name="T0" fmla="*/ 0 w 6"/>
              <a:gd name="T1" fmla="*/ 2000373825 h 4"/>
              <a:gd name="T2" fmla="*/ 1501068182 w 6"/>
              <a:gd name="T3" fmla="*/ 0 h 4"/>
              <a:gd name="T4" fmla="*/ 2147483646 w 6"/>
              <a:gd name="T5" fmla="*/ 1000502031 h 4"/>
              <a:gd name="T6" fmla="*/ 0 w 6"/>
              <a:gd name="T7" fmla="*/ 2000373825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0" y="4"/>
                </a:moveTo>
                <a:lnTo>
                  <a:pt x="3" y="0"/>
                </a:lnTo>
                <a:lnTo>
                  <a:pt x="6" y="2"/>
                </a:lnTo>
                <a:lnTo>
                  <a:pt x="0" y="4"/>
                </a:lnTo>
                <a:close/>
              </a:path>
            </a:pathLst>
          </a:custGeom>
          <a:noFill/>
          <a:ln w="3175" cmpd="sng">
            <a:solidFill>
              <a:schemeClr val="bg2"/>
            </a:solidFill>
            <a:prstDash val="solid"/>
            <a:round/>
            <a:headEnd/>
            <a:tailEnd/>
          </a:ln>
        </p:spPr>
        <p:txBody>
          <a:bodyPr/>
          <a:lstStyle/>
          <a:p>
            <a:endParaRPr lang="en-US"/>
          </a:p>
        </p:txBody>
      </p:sp>
      <p:sp>
        <p:nvSpPr>
          <p:cNvPr id="34473" name="Freeform 681"/>
          <p:cNvSpPr>
            <a:spLocks/>
          </p:cNvSpPr>
          <p:nvPr/>
        </p:nvSpPr>
        <p:spPr bwMode="auto">
          <a:xfrm>
            <a:off x="2889250" y="2239963"/>
            <a:ext cx="11113" cy="11112"/>
          </a:xfrm>
          <a:custGeom>
            <a:avLst/>
            <a:gdLst>
              <a:gd name="T0" fmla="*/ 2147483646 w 14"/>
              <a:gd name="T1" fmla="*/ 2147483646 h 13"/>
              <a:gd name="T2" fmla="*/ 2147483646 w 14"/>
              <a:gd name="T3" fmla="*/ 2147483646 h 13"/>
              <a:gd name="T4" fmla="*/ 0 w 14"/>
              <a:gd name="T5" fmla="*/ 2147483646 h 13"/>
              <a:gd name="T6" fmla="*/ 500296147 w 14"/>
              <a:gd name="T7" fmla="*/ 2147483646 h 13"/>
              <a:gd name="T8" fmla="*/ 2147483646 w 14"/>
              <a:gd name="T9" fmla="*/ 624689287 h 13"/>
              <a:gd name="T10" fmla="*/ 2147483646 w 14"/>
              <a:gd name="T11" fmla="*/ 0 h 13"/>
              <a:gd name="T12" fmla="*/ 2147483646 w 14"/>
              <a:gd name="T13" fmla="*/ 2147483646 h 13"/>
              <a:gd name="T14" fmla="*/ 2147483646 w 14"/>
              <a:gd name="T15" fmla="*/ 2147483646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3">
                <a:moveTo>
                  <a:pt x="14" y="6"/>
                </a:moveTo>
                <a:lnTo>
                  <a:pt x="7" y="13"/>
                </a:lnTo>
                <a:lnTo>
                  <a:pt x="0" y="10"/>
                </a:lnTo>
                <a:lnTo>
                  <a:pt x="1" y="6"/>
                </a:lnTo>
                <a:lnTo>
                  <a:pt x="6" y="1"/>
                </a:lnTo>
                <a:lnTo>
                  <a:pt x="13" y="0"/>
                </a:lnTo>
                <a:lnTo>
                  <a:pt x="11" y="4"/>
                </a:lnTo>
                <a:lnTo>
                  <a:pt x="14" y="6"/>
                </a:lnTo>
                <a:close/>
              </a:path>
            </a:pathLst>
          </a:custGeom>
          <a:noFill/>
          <a:ln w="3175" cmpd="sng">
            <a:solidFill>
              <a:schemeClr val="bg2"/>
            </a:solidFill>
            <a:prstDash val="solid"/>
            <a:round/>
            <a:headEnd/>
            <a:tailEnd/>
          </a:ln>
        </p:spPr>
        <p:txBody>
          <a:bodyPr/>
          <a:lstStyle/>
          <a:p>
            <a:endParaRPr lang="en-US"/>
          </a:p>
        </p:txBody>
      </p:sp>
      <p:sp>
        <p:nvSpPr>
          <p:cNvPr id="34474" name="Freeform 682"/>
          <p:cNvSpPr>
            <a:spLocks/>
          </p:cNvSpPr>
          <p:nvPr/>
        </p:nvSpPr>
        <p:spPr bwMode="auto">
          <a:xfrm>
            <a:off x="2911475" y="1370013"/>
            <a:ext cx="1068388" cy="573087"/>
          </a:xfrm>
          <a:custGeom>
            <a:avLst/>
            <a:gdLst>
              <a:gd name="T0" fmla="*/ 2147483646 w 1347"/>
              <a:gd name="T1" fmla="*/ 2147483646 h 722"/>
              <a:gd name="T2" fmla="*/ 2147483646 w 1347"/>
              <a:gd name="T3" fmla="*/ 2147483646 h 722"/>
              <a:gd name="T4" fmla="*/ 2147483646 w 1347"/>
              <a:gd name="T5" fmla="*/ 2147483646 h 722"/>
              <a:gd name="T6" fmla="*/ 2147483646 w 1347"/>
              <a:gd name="T7" fmla="*/ 2147483646 h 722"/>
              <a:gd name="T8" fmla="*/ 2147483646 w 1347"/>
              <a:gd name="T9" fmla="*/ 2147483646 h 722"/>
              <a:gd name="T10" fmla="*/ 2147483646 w 1347"/>
              <a:gd name="T11" fmla="*/ 2147483646 h 722"/>
              <a:gd name="T12" fmla="*/ 2147483646 w 1347"/>
              <a:gd name="T13" fmla="*/ 2147483646 h 722"/>
              <a:gd name="T14" fmla="*/ 2147483646 w 1347"/>
              <a:gd name="T15" fmla="*/ 2147483646 h 722"/>
              <a:gd name="T16" fmla="*/ 2147483646 w 1347"/>
              <a:gd name="T17" fmla="*/ 2147483646 h 722"/>
              <a:gd name="T18" fmla="*/ 2147483646 w 1347"/>
              <a:gd name="T19" fmla="*/ 2147483646 h 722"/>
              <a:gd name="T20" fmla="*/ 2147483646 w 1347"/>
              <a:gd name="T21" fmla="*/ 2147483646 h 722"/>
              <a:gd name="T22" fmla="*/ 2147483646 w 1347"/>
              <a:gd name="T23" fmla="*/ 2147483646 h 722"/>
              <a:gd name="T24" fmla="*/ 2147483646 w 1347"/>
              <a:gd name="T25" fmla="*/ 2147483646 h 722"/>
              <a:gd name="T26" fmla="*/ 2147483646 w 1347"/>
              <a:gd name="T27" fmla="*/ 2147483646 h 722"/>
              <a:gd name="T28" fmla="*/ 2147483646 w 1347"/>
              <a:gd name="T29" fmla="*/ 2147483646 h 722"/>
              <a:gd name="T30" fmla="*/ 2147483646 w 1347"/>
              <a:gd name="T31" fmla="*/ 2147483646 h 722"/>
              <a:gd name="T32" fmla="*/ 2147483646 w 1347"/>
              <a:gd name="T33" fmla="*/ 2147483646 h 722"/>
              <a:gd name="T34" fmla="*/ 2147483646 w 1347"/>
              <a:gd name="T35" fmla="*/ 2147483646 h 722"/>
              <a:gd name="T36" fmla="*/ 2147483646 w 1347"/>
              <a:gd name="T37" fmla="*/ 2147483646 h 722"/>
              <a:gd name="T38" fmla="*/ 2147483646 w 1347"/>
              <a:gd name="T39" fmla="*/ 2147483646 h 722"/>
              <a:gd name="T40" fmla="*/ 2147483646 w 1347"/>
              <a:gd name="T41" fmla="*/ 2147483646 h 722"/>
              <a:gd name="T42" fmla="*/ 2147483646 w 1347"/>
              <a:gd name="T43" fmla="*/ 2147483646 h 722"/>
              <a:gd name="T44" fmla="*/ 2147483646 w 1347"/>
              <a:gd name="T45" fmla="*/ 2147483646 h 722"/>
              <a:gd name="T46" fmla="*/ 2147483646 w 1347"/>
              <a:gd name="T47" fmla="*/ 2147483646 h 722"/>
              <a:gd name="T48" fmla="*/ 2147483646 w 1347"/>
              <a:gd name="T49" fmla="*/ 2147483646 h 722"/>
              <a:gd name="T50" fmla="*/ 2147483646 w 1347"/>
              <a:gd name="T51" fmla="*/ 2147483646 h 722"/>
              <a:gd name="T52" fmla="*/ 2147483646 w 1347"/>
              <a:gd name="T53" fmla="*/ 2147483646 h 722"/>
              <a:gd name="T54" fmla="*/ 2147483646 w 1347"/>
              <a:gd name="T55" fmla="*/ 2147483646 h 722"/>
              <a:gd name="T56" fmla="*/ 2147483646 w 1347"/>
              <a:gd name="T57" fmla="*/ 2147483646 h 722"/>
              <a:gd name="T58" fmla="*/ 2147483646 w 1347"/>
              <a:gd name="T59" fmla="*/ 2147483646 h 722"/>
              <a:gd name="T60" fmla="*/ 2147483646 w 1347"/>
              <a:gd name="T61" fmla="*/ 2147483646 h 722"/>
              <a:gd name="T62" fmla="*/ 2147483646 w 1347"/>
              <a:gd name="T63" fmla="*/ 2147483646 h 722"/>
              <a:gd name="T64" fmla="*/ 2147483646 w 1347"/>
              <a:gd name="T65" fmla="*/ 2147483646 h 722"/>
              <a:gd name="T66" fmla="*/ 2147483646 w 1347"/>
              <a:gd name="T67" fmla="*/ 2147483646 h 722"/>
              <a:gd name="T68" fmla="*/ 2147483646 w 1347"/>
              <a:gd name="T69" fmla="*/ 2147483646 h 722"/>
              <a:gd name="T70" fmla="*/ 2147483646 w 1347"/>
              <a:gd name="T71" fmla="*/ 2147483646 h 722"/>
              <a:gd name="T72" fmla="*/ 2147483646 w 1347"/>
              <a:gd name="T73" fmla="*/ 2147483646 h 722"/>
              <a:gd name="T74" fmla="*/ 2147483646 w 1347"/>
              <a:gd name="T75" fmla="*/ 2147483646 h 722"/>
              <a:gd name="T76" fmla="*/ 2147483646 w 1347"/>
              <a:gd name="T77" fmla="*/ 2147483646 h 722"/>
              <a:gd name="T78" fmla="*/ 2147483646 w 1347"/>
              <a:gd name="T79" fmla="*/ 2147483646 h 722"/>
              <a:gd name="T80" fmla="*/ 2147483646 w 1347"/>
              <a:gd name="T81" fmla="*/ 2147483646 h 722"/>
              <a:gd name="T82" fmla="*/ 2147483646 w 1347"/>
              <a:gd name="T83" fmla="*/ 2147483646 h 722"/>
              <a:gd name="T84" fmla="*/ 2147483646 w 1347"/>
              <a:gd name="T85" fmla="*/ 2147483646 h 722"/>
              <a:gd name="T86" fmla="*/ 2147483646 w 1347"/>
              <a:gd name="T87" fmla="*/ 2147483646 h 722"/>
              <a:gd name="T88" fmla="*/ 2147483646 w 1347"/>
              <a:gd name="T89" fmla="*/ 2147483646 h 722"/>
              <a:gd name="T90" fmla="*/ 2147483646 w 1347"/>
              <a:gd name="T91" fmla="*/ 2147483646 h 722"/>
              <a:gd name="T92" fmla="*/ 2147483646 w 1347"/>
              <a:gd name="T93" fmla="*/ 2147483646 h 722"/>
              <a:gd name="T94" fmla="*/ 2147483646 w 1347"/>
              <a:gd name="T95" fmla="*/ 2147483646 h 722"/>
              <a:gd name="T96" fmla="*/ 2147483646 w 1347"/>
              <a:gd name="T97" fmla="*/ 2147483646 h 722"/>
              <a:gd name="T98" fmla="*/ 2147483646 w 1347"/>
              <a:gd name="T99" fmla="*/ 2147483646 h 722"/>
              <a:gd name="T100" fmla="*/ 2147483646 w 1347"/>
              <a:gd name="T101" fmla="*/ 2147483646 h 722"/>
              <a:gd name="T102" fmla="*/ 2147483646 w 1347"/>
              <a:gd name="T103" fmla="*/ 2147483646 h 722"/>
              <a:gd name="T104" fmla="*/ 2147483646 w 1347"/>
              <a:gd name="T105" fmla="*/ 2147483646 h 722"/>
              <a:gd name="T106" fmla="*/ 2147483646 w 1347"/>
              <a:gd name="T107" fmla="*/ 2147483646 h 722"/>
              <a:gd name="T108" fmla="*/ 2147483646 w 1347"/>
              <a:gd name="T109" fmla="*/ 2147483646 h 722"/>
              <a:gd name="T110" fmla="*/ 2147483646 w 1347"/>
              <a:gd name="T111" fmla="*/ 2147483646 h 722"/>
              <a:gd name="T112" fmla="*/ 2147483646 w 1347"/>
              <a:gd name="T113" fmla="*/ 2147483646 h 7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47" h="722">
                <a:moveTo>
                  <a:pt x="286" y="525"/>
                </a:moveTo>
                <a:lnTo>
                  <a:pt x="250" y="532"/>
                </a:lnTo>
                <a:lnTo>
                  <a:pt x="237" y="541"/>
                </a:lnTo>
                <a:lnTo>
                  <a:pt x="236" y="551"/>
                </a:lnTo>
                <a:lnTo>
                  <a:pt x="259" y="549"/>
                </a:lnTo>
                <a:lnTo>
                  <a:pt x="247" y="553"/>
                </a:lnTo>
                <a:lnTo>
                  <a:pt x="232" y="573"/>
                </a:lnTo>
                <a:lnTo>
                  <a:pt x="250" y="566"/>
                </a:lnTo>
                <a:lnTo>
                  <a:pt x="267" y="559"/>
                </a:lnTo>
                <a:lnTo>
                  <a:pt x="272" y="541"/>
                </a:lnTo>
                <a:lnTo>
                  <a:pt x="275" y="550"/>
                </a:lnTo>
                <a:lnTo>
                  <a:pt x="288" y="554"/>
                </a:lnTo>
                <a:lnTo>
                  <a:pt x="292" y="569"/>
                </a:lnTo>
                <a:lnTo>
                  <a:pt x="275" y="562"/>
                </a:lnTo>
                <a:lnTo>
                  <a:pt x="277" y="570"/>
                </a:lnTo>
                <a:lnTo>
                  <a:pt x="247" y="577"/>
                </a:lnTo>
                <a:lnTo>
                  <a:pt x="273" y="576"/>
                </a:lnTo>
                <a:lnTo>
                  <a:pt x="281" y="576"/>
                </a:lnTo>
                <a:lnTo>
                  <a:pt x="239" y="584"/>
                </a:lnTo>
                <a:lnTo>
                  <a:pt x="250" y="589"/>
                </a:lnTo>
                <a:lnTo>
                  <a:pt x="240" y="596"/>
                </a:lnTo>
                <a:lnTo>
                  <a:pt x="253" y="596"/>
                </a:lnTo>
                <a:lnTo>
                  <a:pt x="246" y="599"/>
                </a:lnTo>
                <a:lnTo>
                  <a:pt x="245" y="601"/>
                </a:lnTo>
                <a:lnTo>
                  <a:pt x="258" y="604"/>
                </a:lnTo>
                <a:lnTo>
                  <a:pt x="243" y="607"/>
                </a:lnTo>
                <a:lnTo>
                  <a:pt x="260" y="611"/>
                </a:lnTo>
                <a:lnTo>
                  <a:pt x="259" y="621"/>
                </a:lnTo>
                <a:lnTo>
                  <a:pt x="268" y="618"/>
                </a:lnTo>
                <a:lnTo>
                  <a:pt x="260" y="624"/>
                </a:lnTo>
                <a:lnTo>
                  <a:pt x="258" y="630"/>
                </a:lnTo>
                <a:lnTo>
                  <a:pt x="268" y="645"/>
                </a:lnTo>
                <a:lnTo>
                  <a:pt x="267" y="649"/>
                </a:lnTo>
                <a:lnTo>
                  <a:pt x="279" y="649"/>
                </a:lnTo>
                <a:lnTo>
                  <a:pt x="274" y="656"/>
                </a:lnTo>
                <a:lnTo>
                  <a:pt x="281" y="655"/>
                </a:lnTo>
                <a:lnTo>
                  <a:pt x="280" y="661"/>
                </a:lnTo>
                <a:lnTo>
                  <a:pt x="284" y="666"/>
                </a:lnTo>
                <a:lnTo>
                  <a:pt x="274" y="667"/>
                </a:lnTo>
                <a:lnTo>
                  <a:pt x="288" y="668"/>
                </a:lnTo>
                <a:lnTo>
                  <a:pt x="281" y="672"/>
                </a:lnTo>
                <a:lnTo>
                  <a:pt x="284" y="673"/>
                </a:lnTo>
                <a:lnTo>
                  <a:pt x="281" y="680"/>
                </a:lnTo>
                <a:lnTo>
                  <a:pt x="296" y="677"/>
                </a:lnTo>
                <a:lnTo>
                  <a:pt x="297" y="685"/>
                </a:lnTo>
                <a:lnTo>
                  <a:pt x="292" y="687"/>
                </a:lnTo>
                <a:lnTo>
                  <a:pt x="297" y="688"/>
                </a:lnTo>
                <a:lnTo>
                  <a:pt x="294" y="691"/>
                </a:lnTo>
                <a:lnTo>
                  <a:pt x="306" y="692"/>
                </a:lnTo>
                <a:lnTo>
                  <a:pt x="324" y="690"/>
                </a:lnTo>
                <a:lnTo>
                  <a:pt x="355" y="680"/>
                </a:lnTo>
                <a:lnTo>
                  <a:pt x="354" y="686"/>
                </a:lnTo>
                <a:lnTo>
                  <a:pt x="368" y="681"/>
                </a:lnTo>
                <a:lnTo>
                  <a:pt x="349" y="693"/>
                </a:lnTo>
                <a:lnTo>
                  <a:pt x="363" y="692"/>
                </a:lnTo>
                <a:lnTo>
                  <a:pt x="352" y="703"/>
                </a:lnTo>
                <a:lnTo>
                  <a:pt x="368" y="699"/>
                </a:lnTo>
                <a:lnTo>
                  <a:pt x="365" y="704"/>
                </a:lnTo>
                <a:lnTo>
                  <a:pt x="377" y="701"/>
                </a:lnTo>
                <a:lnTo>
                  <a:pt x="364" y="714"/>
                </a:lnTo>
                <a:lnTo>
                  <a:pt x="382" y="706"/>
                </a:lnTo>
                <a:lnTo>
                  <a:pt x="364" y="717"/>
                </a:lnTo>
                <a:lnTo>
                  <a:pt x="370" y="722"/>
                </a:lnTo>
                <a:lnTo>
                  <a:pt x="395" y="712"/>
                </a:lnTo>
                <a:lnTo>
                  <a:pt x="414" y="720"/>
                </a:lnTo>
                <a:lnTo>
                  <a:pt x="416" y="714"/>
                </a:lnTo>
                <a:lnTo>
                  <a:pt x="412" y="710"/>
                </a:lnTo>
                <a:lnTo>
                  <a:pt x="394" y="703"/>
                </a:lnTo>
                <a:lnTo>
                  <a:pt x="422" y="704"/>
                </a:lnTo>
                <a:lnTo>
                  <a:pt x="428" y="700"/>
                </a:lnTo>
                <a:lnTo>
                  <a:pt x="423" y="695"/>
                </a:lnTo>
                <a:lnTo>
                  <a:pt x="426" y="694"/>
                </a:lnTo>
                <a:lnTo>
                  <a:pt x="422" y="691"/>
                </a:lnTo>
                <a:lnTo>
                  <a:pt x="438" y="690"/>
                </a:lnTo>
                <a:lnTo>
                  <a:pt x="423" y="685"/>
                </a:lnTo>
                <a:lnTo>
                  <a:pt x="438" y="685"/>
                </a:lnTo>
                <a:lnTo>
                  <a:pt x="438" y="681"/>
                </a:lnTo>
                <a:lnTo>
                  <a:pt x="438" y="678"/>
                </a:lnTo>
                <a:lnTo>
                  <a:pt x="446" y="675"/>
                </a:lnTo>
                <a:lnTo>
                  <a:pt x="441" y="669"/>
                </a:lnTo>
                <a:lnTo>
                  <a:pt x="453" y="668"/>
                </a:lnTo>
                <a:lnTo>
                  <a:pt x="451" y="662"/>
                </a:lnTo>
                <a:lnTo>
                  <a:pt x="461" y="653"/>
                </a:lnTo>
                <a:lnTo>
                  <a:pt x="463" y="649"/>
                </a:lnTo>
                <a:lnTo>
                  <a:pt x="454" y="639"/>
                </a:lnTo>
                <a:lnTo>
                  <a:pt x="460" y="639"/>
                </a:lnTo>
                <a:lnTo>
                  <a:pt x="451" y="628"/>
                </a:lnTo>
                <a:lnTo>
                  <a:pt x="472" y="621"/>
                </a:lnTo>
                <a:lnTo>
                  <a:pt x="489" y="618"/>
                </a:lnTo>
                <a:lnTo>
                  <a:pt x="485" y="615"/>
                </a:lnTo>
                <a:lnTo>
                  <a:pt x="483" y="609"/>
                </a:lnTo>
                <a:lnTo>
                  <a:pt x="496" y="609"/>
                </a:lnTo>
                <a:lnTo>
                  <a:pt x="497" y="603"/>
                </a:lnTo>
                <a:lnTo>
                  <a:pt x="504" y="605"/>
                </a:lnTo>
                <a:lnTo>
                  <a:pt x="502" y="602"/>
                </a:lnTo>
                <a:lnTo>
                  <a:pt x="508" y="601"/>
                </a:lnTo>
                <a:lnTo>
                  <a:pt x="517" y="595"/>
                </a:lnTo>
                <a:lnTo>
                  <a:pt x="506" y="590"/>
                </a:lnTo>
                <a:lnTo>
                  <a:pt x="528" y="589"/>
                </a:lnTo>
                <a:lnTo>
                  <a:pt x="524" y="578"/>
                </a:lnTo>
                <a:lnTo>
                  <a:pt x="509" y="573"/>
                </a:lnTo>
                <a:lnTo>
                  <a:pt x="534" y="567"/>
                </a:lnTo>
                <a:lnTo>
                  <a:pt x="534" y="545"/>
                </a:lnTo>
                <a:lnTo>
                  <a:pt x="560" y="541"/>
                </a:lnTo>
                <a:lnTo>
                  <a:pt x="557" y="533"/>
                </a:lnTo>
                <a:lnTo>
                  <a:pt x="575" y="530"/>
                </a:lnTo>
                <a:lnTo>
                  <a:pt x="586" y="526"/>
                </a:lnTo>
                <a:lnTo>
                  <a:pt x="614" y="521"/>
                </a:lnTo>
                <a:lnTo>
                  <a:pt x="610" y="518"/>
                </a:lnTo>
                <a:lnTo>
                  <a:pt x="627" y="505"/>
                </a:lnTo>
                <a:lnTo>
                  <a:pt x="639" y="506"/>
                </a:lnTo>
                <a:lnTo>
                  <a:pt x="626" y="517"/>
                </a:lnTo>
                <a:lnTo>
                  <a:pt x="640" y="518"/>
                </a:lnTo>
                <a:lnTo>
                  <a:pt x="679" y="509"/>
                </a:lnTo>
                <a:lnTo>
                  <a:pt x="681" y="502"/>
                </a:lnTo>
                <a:lnTo>
                  <a:pt x="694" y="502"/>
                </a:lnTo>
                <a:lnTo>
                  <a:pt x="716" y="496"/>
                </a:lnTo>
                <a:lnTo>
                  <a:pt x="721" y="492"/>
                </a:lnTo>
                <a:lnTo>
                  <a:pt x="746" y="470"/>
                </a:lnTo>
                <a:lnTo>
                  <a:pt x="783" y="453"/>
                </a:lnTo>
                <a:lnTo>
                  <a:pt x="784" y="442"/>
                </a:lnTo>
                <a:lnTo>
                  <a:pt x="788" y="431"/>
                </a:lnTo>
                <a:lnTo>
                  <a:pt x="817" y="447"/>
                </a:lnTo>
                <a:lnTo>
                  <a:pt x="831" y="443"/>
                </a:lnTo>
                <a:lnTo>
                  <a:pt x="844" y="439"/>
                </a:lnTo>
                <a:lnTo>
                  <a:pt x="854" y="441"/>
                </a:lnTo>
                <a:lnTo>
                  <a:pt x="908" y="428"/>
                </a:lnTo>
                <a:lnTo>
                  <a:pt x="963" y="415"/>
                </a:lnTo>
                <a:lnTo>
                  <a:pt x="982" y="409"/>
                </a:lnTo>
                <a:lnTo>
                  <a:pt x="1002" y="398"/>
                </a:lnTo>
                <a:lnTo>
                  <a:pt x="1012" y="391"/>
                </a:lnTo>
                <a:lnTo>
                  <a:pt x="1028" y="384"/>
                </a:lnTo>
                <a:lnTo>
                  <a:pt x="1044" y="378"/>
                </a:lnTo>
                <a:lnTo>
                  <a:pt x="970" y="371"/>
                </a:lnTo>
                <a:lnTo>
                  <a:pt x="909" y="381"/>
                </a:lnTo>
                <a:lnTo>
                  <a:pt x="906" y="377"/>
                </a:lnTo>
                <a:lnTo>
                  <a:pt x="948" y="367"/>
                </a:lnTo>
                <a:lnTo>
                  <a:pt x="887" y="367"/>
                </a:lnTo>
                <a:lnTo>
                  <a:pt x="918" y="354"/>
                </a:lnTo>
                <a:lnTo>
                  <a:pt x="916" y="351"/>
                </a:lnTo>
                <a:lnTo>
                  <a:pt x="922" y="349"/>
                </a:lnTo>
                <a:lnTo>
                  <a:pt x="977" y="345"/>
                </a:lnTo>
                <a:lnTo>
                  <a:pt x="976" y="336"/>
                </a:lnTo>
                <a:lnTo>
                  <a:pt x="972" y="335"/>
                </a:lnTo>
                <a:lnTo>
                  <a:pt x="922" y="332"/>
                </a:lnTo>
                <a:lnTo>
                  <a:pt x="939" y="327"/>
                </a:lnTo>
                <a:lnTo>
                  <a:pt x="919" y="317"/>
                </a:lnTo>
                <a:lnTo>
                  <a:pt x="966" y="332"/>
                </a:lnTo>
                <a:lnTo>
                  <a:pt x="1008" y="347"/>
                </a:lnTo>
                <a:lnTo>
                  <a:pt x="1025" y="367"/>
                </a:lnTo>
                <a:lnTo>
                  <a:pt x="1046" y="362"/>
                </a:lnTo>
                <a:lnTo>
                  <a:pt x="1052" y="355"/>
                </a:lnTo>
                <a:lnTo>
                  <a:pt x="1054" y="367"/>
                </a:lnTo>
                <a:lnTo>
                  <a:pt x="1066" y="362"/>
                </a:lnTo>
                <a:lnTo>
                  <a:pt x="1066" y="351"/>
                </a:lnTo>
                <a:lnTo>
                  <a:pt x="1068" y="335"/>
                </a:lnTo>
                <a:lnTo>
                  <a:pt x="1053" y="339"/>
                </a:lnTo>
                <a:lnTo>
                  <a:pt x="1060" y="328"/>
                </a:lnTo>
                <a:lnTo>
                  <a:pt x="1052" y="329"/>
                </a:lnTo>
                <a:lnTo>
                  <a:pt x="1044" y="327"/>
                </a:lnTo>
                <a:lnTo>
                  <a:pt x="1053" y="320"/>
                </a:lnTo>
                <a:lnTo>
                  <a:pt x="996" y="308"/>
                </a:lnTo>
                <a:lnTo>
                  <a:pt x="988" y="311"/>
                </a:lnTo>
                <a:lnTo>
                  <a:pt x="990" y="304"/>
                </a:lnTo>
                <a:lnTo>
                  <a:pt x="1010" y="297"/>
                </a:lnTo>
                <a:lnTo>
                  <a:pt x="975" y="296"/>
                </a:lnTo>
                <a:lnTo>
                  <a:pt x="960" y="296"/>
                </a:lnTo>
                <a:lnTo>
                  <a:pt x="954" y="293"/>
                </a:lnTo>
                <a:lnTo>
                  <a:pt x="1005" y="284"/>
                </a:lnTo>
                <a:lnTo>
                  <a:pt x="951" y="284"/>
                </a:lnTo>
                <a:lnTo>
                  <a:pt x="950" y="288"/>
                </a:lnTo>
                <a:lnTo>
                  <a:pt x="950" y="282"/>
                </a:lnTo>
                <a:lnTo>
                  <a:pt x="964" y="277"/>
                </a:lnTo>
                <a:lnTo>
                  <a:pt x="959" y="274"/>
                </a:lnTo>
                <a:lnTo>
                  <a:pt x="997" y="275"/>
                </a:lnTo>
                <a:lnTo>
                  <a:pt x="1008" y="268"/>
                </a:lnTo>
                <a:lnTo>
                  <a:pt x="1003" y="262"/>
                </a:lnTo>
                <a:lnTo>
                  <a:pt x="1023" y="266"/>
                </a:lnTo>
                <a:lnTo>
                  <a:pt x="1047" y="264"/>
                </a:lnTo>
                <a:lnTo>
                  <a:pt x="1063" y="270"/>
                </a:lnTo>
                <a:lnTo>
                  <a:pt x="1034" y="269"/>
                </a:lnTo>
                <a:lnTo>
                  <a:pt x="1080" y="277"/>
                </a:lnTo>
                <a:lnTo>
                  <a:pt x="1118" y="268"/>
                </a:lnTo>
                <a:lnTo>
                  <a:pt x="1120" y="259"/>
                </a:lnTo>
                <a:lnTo>
                  <a:pt x="1087" y="259"/>
                </a:lnTo>
                <a:lnTo>
                  <a:pt x="1086" y="263"/>
                </a:lnTo>
                <a:lnTo>
                  <a:pt x="1076" y="250"/>
                </a:lnTo>
                <a:lnTo>
                  <a:pt x="1088" y="240"/>
                </a:lnTo>
                <a:lnTo>
                  <a:pt x="1151" y="245"/>
                </a:lnTo>
                <a:lnTo>
                  <a:pt x="1148" y="236"/>
                </a:lnTo>
                <a:lnTo>
                  <a:pt x="1121" y="233"/>
                </a:lnTo>
                <a:lnTo>
                  <a:pt x="1117" y="223"/>
                </a:lnTo>
                <a:lnTo>
                  <a:pt x="1093" y="221"/>
                </a:lnTo>
                <a:lnTo>
                  <a:pt x="1119" y="217"/>
                </a:lnTo>
                <a:lnTo>
                  <a:pt x="1092" y="211"/>
                </a:lnTo>
                <a:lnTo>
                  <a:pt x="1093" y="206"/>
                </a:lnTo>
                <a:lnTo>
                  <a:pt x="1150" y="219"/>
                </a:lnTo>
                <a:lnTo>
                  <a:pt x="1148" y="198"/>
                </a:lnTo>
                <a:lnTo>
                  <a:pt x="1105" y="197"/>
                </a:lnTo>
                <a:lnTo>
                  <a:pt x="1152" y="192"/>
                </a:lnTo>
                <a:lnTo>
                  <a:pt x="1125" y="189"/>
                </a:lnTo>
                <a:lnTo>
                  <a:pt x="1111" y="185"/>
                </a:lnTo>
                <a:lnTo>
                  <a:pt x="1104" y="184"/>
                </a:lnTo>
                <a:lnTo>
                  <a:pt x="1091" y="174"/>
                </a:lnTo>
                <a:lnTo>
                  <a:pt x="1126" y="170"/>
                </a:lnTo>
                <a:lnTo>
                  <a:pt x="1190" y="170"/>
                </a:lnTo>
                <a:lnTo>
                  <a:pt x="1189" y="156"/>
                </a:lnTo>
                <a:lnTo>
                  <a:pt x="1152" y="154"/>
                </a:lnTo>
                <a:lnTo>
                  <a:pt x="1136" y="148"/>
                </a:lnTo>
                <a:lnTo>
                  <a:pt x="1178" y="149"/>
                </a:lnTo>
                <a:lnTo>
                  <a:pt x="1133" y="140"/>
                </a:lnTo>
                <a:lnTo>
                  <a:pt x="1124" y="148"/>
                </a:lnTo>
                <a:lnTo>
                  <a:pt x="1114" y="143"/>
                </a:lnTo>
                <a:lnTo>
                  <a:pt x="1133" y="121"/>
                </a:lnTo>
                <a:lnTo>
                  <a:pt x="1166" y="111"/>
                </a:lnTo>
                <a:lnTo>
                  <a:pt x="1182" y="102"/>
                </a:lnTo>
                <a:lnTo>
                  <a:pt x="1169" y="104"/>
                </a:lnTo>
                <a:lnTo>
                  <a:pt x="1187" y="86"/>
                </a:lnTo>
                <a:lnTo>
                  <a:pt x="1214" y="86"/>
                </a:lnTo>
                <a:lnTo>
                  <a:pt x="1217" y="78"/>
                </a:lnTo>
                <a:lnTo>
                  <a:pt x="1166" y="86"/>
                </a:lnTo>
                <a:lnTo>
                  <a:pt x="1159" y="80"/>
                </a:lnTo>
                <a:lnTo>
                  <a:pt x="1207" y="76"/>
                </a:lnTo>
                <a:lnTo>
                  <a:pt x="1255" y="69"/>
                </a:lnTo>
                <a:lnTo>
                  <a:pt x="1164" y="67"/>
                </a:lnTo>
                <a:lnTo>
                  <a:pt x="1291" y="59"/>
                </a:lnTo>
                <a:lnTo>
                  <a:pt x="1285" y="54"/>
                </a:lnTo>
                <a:lnTo>
                  <a:pt x="1347" y="44"/>
                </a:lnTo>
                <a:lnTo>
                  <a:pt x="1268" y="37"/>
                </a:lnTo>
                <a:lnTo>
                  <a:pt x="1227" y="44"/>
                </a:lnTo>
                <a:lnTo>
                  <a:pt x="1180" y="47"/>
                </a:lnTo>
                <a:lnTo>
                  <a:pt x="1178" y="44"/>
                </a:lnTo>
                <a:lnTo>
                  <a:pt x="1093" y="66"/>
                </a:lnTo>
                <a:lnTo>
                  <a:pt x="1124" y="51"/>
                </a:lnTo>
                <a:lnTo>
                  <a:pt x="1143" y="35"/>
                </a:lnTo>
                <a:lnTo>
                  <a:pt x="1111" y="33"/>
                </a:lnTo>
                <a:lnTo>
                  <a:pt x="1099" y="40"/>
                </a:lnTo>
                <a:lnTo>
                  <a:pt x="1038" y="48"/>
                </a:lnTo>
                <a:lnTo>
                  <a:pt x="1069" y="41"/>
                </a:lnTo>
                <a:lnTo>
                  <a:pt x="1078" y="34"/>
                </a:lnTo>
                <a:lnTo>
                  <a:pt x="928" y="40"/>
                </a:lnTo>
                <a:lnTo>
                  <a:pt x="972" y="31"/>
                </a:lnTo>
                <a:lnTo>
                  <a:pt x="1060" y="32"/>
                </a:lnTo>
                <a:lnTo>
                  <a:pt x="1159" y="22"/>
                </a:lnTo>
                <a:lnTo>
                  <a:pt x="1089" y="15"/>
                </a:lnTo>
                <a:lnTo>
                  <a:pt x="1092" y="10"/>
                </a:lnTo>
                <a:lnTo>
                  <a:pt x="889" y="14"/>
                </a:lnTo>
                <a:lnTo>
                  <a:pt x="916" y="12"/>
                </a:lnTo>
                <a:lnTo>
                  <a:pt x="1072" y="7"/>
                </a:lnTo>
                <a:lnTo>
                  <a:pt x="1010" y="0"/>
                </a:lnTo>
                <a:lnTo>
                  <a:pt x="817" y="3"/>
                </a:lnTo>
                <a:lnTo>
                  <a:pt x="830" y="7"/>
                </a:lnTo>
                <a:lnTo>
                  <a:pt x="813" y="10"/>
                </a:lnTo>
                <a:lnTo>
                  <a:pt x="809" y="14"/>
                </a:lnTo>
                <a:lnTo>
                  <a:pt x="760" y="9"/>
                </a:lnTo>
                <a:lnTo>
                  <a:pt x="692" y="8"/>
                </a:lnTo>
                <a:lnTo>
                  <a:pt x="703" y="14"/>
                </a:lnTo>
                <a:lnTo>
                  <a:pt x="740" y="15"/>
                </a:lnTo>
                <a:lnTo>
                  <a:pt x="784" y="24"/>
                </a:lnTo>
                <a:lnTo>
                  <a:pt x="743" y="18"/>
                </a:lnTo>
                <a:lnTo>
                  <a:pt x="743" y="20"/>
                </a:lnTo>
                <a:lnTo>
                  <a:pt x="683" y="18"/>
                </a:lnTo>
                <a:lnTo>
                  <a:pt x="708" y="28"/>
                </a:lnTo>
                <a:lnTo>
                  <a:pt x="687" y="28"/>
                </a:lnTo>
                <a:lnTo>
                  <a:pt x="683" y="33"/>
                </a:lnTo>
                <a:lnTo>
                  <a:pt x="681" y="38"/>
                </a:lnTo>
                <a:lnTo>
                  <a:pt x="567" y="22"/>
                </a:lnTo>
                <a:lnTo>
                  <a:pt x="560" y="37"/>
                </a:lnTo>
                <a:lnTo>
                  <a:pt x="561" y="41"/>
                </a:lnTo>
                <a:lnTo>
                  <a:pt x="509" y="34"/>
                </a:lnTo>
                <a:lnTo>
                  <a:pt x="486" y="45"/>
                </a:lnTo>
                <a:lnTo>
                  <a:pt x="479" y="45"/>
                </a:lnTo>
                <a:lnTo>
                  <a:pt x="487" y="27"/>
                </a:lnTo>
                <a:lnTo>
                  <a:pt x="375" y="34"/>
                </a:lnTo>
                <a:lnTo>
                  <a:pt x="409" y="47"/>
                </a:lnTo>
                <a:lnTo>
                  <a:pt x="380" y="41"/>
                </a:lnTo>
                <a:lnTo>
                  <a:pt x="330" y="39"/>
                </a:lnTo>
                <a:lnTo>
                  <a:pt x="329" y="45"/>
                </a:lnTo>
                <a:lnTo>
                  <a:pt x="320" y="53"/>
                </a:lnTo>
                <a:lnTo>
                  <a:pt x="279" y="53"/>
                </a:lnTo>
                <a:lnTo>
                  <a:pt x="274" y="60"/>
                </a:lnTo>
                <a:lnTo>
                  <a:pt x="268" y="56"/>
                </a:lnTo>
                <a:lnTo>
                  <a:pt x="164" y="76"/>
                </a:lnTo>
                <a:lnTo>
                  <a:pt x="229" y="78"/>
                </a:lnTo>
                <a:lnTo>
                  <a:pt x="211" y="80"/>
                </a:lnTo>
                <a:lnTo>
                  <a:pt x="208" y="90"/>
                </a:lnTo>
                <a:lnTo>
                  <a:pt x="184" y="102"/>
                </a:lnTo>
                <a:lnTo>
                  <a:pt x="99" y="110"/>
                </a:lnTo>
                <a:lnTo>
                  <a:pt x="11" y="124"/>
                </a:lnTo>
                <a:lnTo>
                  <a:pt x="4" y="130"/>
                </a:lnTo>
                <a:lnTo>
                  <a:pt x="4" y="137"/>
                </a:lnTo>
                <a:lnTo>
                  <a:pt x="53" y="143"/>
                </a:lnTo>
                <a:lnTo>
                  <a:pt x="44" y="148"/>
                </a:lnTo>
                <a:lnTo>
                  <a:pt x="40" y="150"/>
                </a:lnTo>
                <a:lnTo>
                  <a:pt x="74" y="152"/>
                </a:lnTo>
                <a:lnTo>
                  <a:pt x="122" y="148"/>
                </a:lnTo>
                <a:lnTo>
                  <a:pt x="117" y="159"/>
                </a:lnTo>
                <a:lnTo>
                  <a:pt x="57" y="160"/>
                </a:lnTo>
                <a:lnTo>
                  <a:pt x="85" y="161"/>
                </a:lnTo>
                <a:lnTo>
                  <a:pt x="0" y="167"/>
                </a:lnTo>
                <a:lnTo>
                  <a:pt x="30" y="169"/>
                </a:lnTo>
                <a:lnTo>
                  <a:pt x="55" y="176"/>
                </a:lnTo>
                <a:lnTo>
                  <a:pt x="27" y="184"/>
                </a:lnTo>
                <a:lnTo>
                  <a:pt x="85" y="198"/>
                </a:lnTo>
                <a:lnTo>
                  <a:pt x="76" y="193"/>
                </a:lnTo>
                <a:lnTo>
                  <a:pt x="92" y="192"/>
                </a:lnTo>
                <a:lnTo>
                  <a:pt x="106" y="192"/>
                </a:lnTo>
                <a:lnTo>
                  <a:pt x="144" y="187"/>
                </a:lnTo>
                <a:lnTo>
                  <a:pt x="162" y="187"/>
                </a:lnTo>
                <a:lnTo>
                  <a:pt x="264" y="204"/>
                </a:lnTo>
                <a:lnTo>
                  <a:pt x="256" y="216"/>
                </a:lnTo>
                <a:lnTo>
                  <a:pt x="279" y="230"/>
                </a:lnTo>
                <a:lnTo>
                  <a:pt x="287" y="238"/>
                </a:lnTo>
                <a:lnTo>
                  <a:pt x="280" y="243"/>
                </a:lnTo>
                <a:lnTo>
                  <a:pt x="269" y="250"/>
                </a:lnTo>
                <a:lnTo>
                  <a:pt x="287" y="250"/>
                </a:lnTo>
                <a:lnTo>
                  <a:pt x="287" y="263"/>
                </a:lnTo>
                <a:lnTo>
                  <a:pt x="290" y="271"/>
                </a:lnTo>
                <a:lnTo>
                  <a:pt x="286" y="282"/>
                </a:lnTo>
                <a:lnTo>
                  <a:pt x="293" y="285"/>
                </a:lnTo>
                <a:lnTo>
                  <a:pt x="291" y="301"/>
                </a:lnTo>
                <a:lnTo>
                  <a:pt x="277" y="307"/>
                </a:lnTo>
                <a:lnTo>
                  <a:pt x="268" y="316"/>
                </a:lnTo>
                <a:lnTo>
                  <a:pt x="286" y="316"/>
                </a:lnTo>
                <a:lnTo>
                  <a:pt x="253" y="327"/>
                </a:lnTo>
                <a:lnTo>
                  <a:pt x="267" y="338"/>
                </a:lnTo>
                <a:lnTo>
                  <a:pt x="296" y="330"/>
                </a:lnTo>
                <a:lnTo>
                  <a:pt x="310" y="308"/>
                </a:lnTo>
                <a:lnTo>
                  <a:pt x="314" y="323"/>
                </a:lnTo>
                <a:lnTo>
                  <a:pt x="330" y="317"/>
                </a:lnTo>
                <a:lnTo>
                  <a:pt x="323" y="325"/>
                </a:lnTo>
                <a:lnTo>
                  <a:pt x="346" y="329"/>
                </a:lnTo>
                <a:lnTo>
                  <a:pt x="324" y="334"/>
                </a:lnTo>
                <a:lnTo>
                  <a:pt x="348" y="334"/>
                </a:lnTo>
                <a:lnTo>
                  <a:pt x="330" y="341"/>
                </a:lnTo>
                <a:lnTo>
                  <a:pt x="342" y="340"/>
                </a:lnTo>
                <a:lnTo>
                  <a:pt x="335" y="343"/>
                </a:lnTo>
                <a:lnTo>
                  <a:pt x="351" y="349"/>
                </a:lnTo>
                <a:lnTo>
                  <a:pt x="337" y="348"/>
                </a:lnTo>
                <a:lnTo>
                  <a:pt x="356" y="355"/>
                </a:lnTo>
                <a:lnTo>
                  <a:pt x="352" y="357"/>
                </a:lnTo>
                <a:lnTo>
                  <a:pt x="351" y="364"/>
                </a:lnTo>
                <a:lnTo>
                  <a:pt x="355" y="368"/>
                </a:lnTo>
                <a:lnTo>
                  <a:pt x="277" y="355"/>
                </a:lnTo>
                <a:lnTo>
                  <a:pt x="271" y="365"/>
                </a:lnTo>
                <a:lnTo>
                  <a:pt x="355" y="385"/>
                </a:lnTo>
                <a:lnTo>
                  <a:pt x="341" y="392"/>
                </a:lnTo>
                <a:lnTo>
                  <a:pt x="345" y="399"/>
                </a:lnTo>
                <a:lnTo>
                  <a:pt x="336" y="405"/>
                </a:lnTo>
                <a:lnTo>
                  <a:pt x="339" y="409"/>
                </a:lnTo>
                <a:lnTo>
                  <a:pt x="348" y="412"/>
                </a:lnTo>
                <a:lnTo>
                  <a:pt x="346" y="415"/>
                </a:lnTo>
                <a:lnTo>
                  <a:pt x="335" y="412"/>
                </a:lnTo>
                <a:lnTo>
                  <a:pt x="323" y="419"/>
                </a:lnTo>
                <a:lnTo>
                  <a:pt x="332" y="421"/>
                </a:lnTo>
                <a:lnTo>
                  <a:pt x="267" y="436"/>
                </a:lnTo>
                <a:lnTo>
                  <a:pt x="272" y="441"/>
                </a:lnTo>
                <a:lnTo>
                  <a:pt x="311" y="437"/>
                </a:lnTo>
                <a:lnTo>
                  <a:pt x="324" y="431"/>
                </a:lnTo>
                <a:lnTo>
                  <a:pt x="312" y="442"/>
                </a:lnTo>
                <a:lnTo>
                  <a:pt x="323" y="448"/>
                </a:lnTo>
                <a:lnTo>
                  <a:pt x="272" y="443"/>
                </a:lnTo>
                <a:lnTo>
                  <a:pt x="260" y="442"/>
                </a:lnTo>
                <a:lnTo>
                  <a:pt x="281" y="450"/>
                </a:lnTo>
                <a:lnTo>
                  <a:pt x="255" y="448"/>
                </a:lnTo>
                <a:lnTo>
                  <a:pt x="239" y="460"/>
                </a:lnTo>
                <a:lnTo>
                  <a:pt x="287" y="451"/>
                </a:lnTo>
                <a:lnTo>
                  <a:pt x="281" y="453"/>
                </a:lnTo>
                <a:lnTo>
                  <a:pt x="299" y="455"/>
                </a:lnTo>
                <a:lnTo>
                  <a:pt x="311" y="451"/>
                </a:lnTo>
                <a:lnTo>
                  <a:pt x="322" y="453"/>
                </a:lnTo>
                <a:lnTo>
                  <a:pt x="309" y="457"/>
                </a:lnTo>
                <a:lnTo>
                  <a:pt x="326" y="456"/>
                </a:lnTo>
                <a:lnTo>
                  <a:pt x="317" y="460"/>
                </a:lnTo>
                <a:lnTo>
                  <a:pt x="320" y="464"/>
                </a:lnTo>
                <a:lnTo>
                  <a:pt x="274" y="457"/>
                </a:lnTo>
                <a:lnTo>
                  <a:pt x="229" y="470"/>
                </a:lnTo>
                <a:lnTo>
                  <a:pt x="291" y="469"/>
                </a:lnTo>
                <a:lnTo>
                  <a:pt x="305" y="475"/>
                </a:lnTo>
                <a:lnTo>
                  <a:pt x="291" y="471"/>
                </a:lnTo>
                <a:lnTo>
                  <a:pt x="228" y="475"/>
                </a:lnTo>
                <a:lnTo>
                  <a:pt x="235" y="481"/>
                </a:lnTo>
                <a:lnTo>
                  <a:pt x="260" y="482"/>
                </a:lnTo>
                <a:lnTo>
                  <a:pt x="246" y="488"/>
                </a:lnTo>
                <a:lnTo>
                  <a:pt x="242" y="492"/>
                </a:lnTo>
                <a:lnTo>
                  <a:pt x="235" y="492"/>
                </a:lnTo>
                <a:lnTo>
                  <a:pt x="250" y="496"/>
                </a:lnTo>
                <a:lnTo>
                  <a:pt x="227" y="498"/>
                </a:lnTo>
                <a:lnTo>
                  <a:pt x="222" y="507"/>
                </a:lnTo>
                <a:lnTo>
                  <a:pt x="268" y="494"/>
                </a:lnTo>
                <a:lnTo>
                  <a:pt x="316" y="481"/>
                </a:lnTo>
                <a:lnTo>
                  <a:pt x="304" y="487"/>
                </a:lnTo>
                <a:lnTo>
                  <a:pt x="221" y="513"/>
                </a:lnTo>
                <a:lnTo>
                  <a:pt x="233" y="514"/>
                </a:lnTo>
                <a:lnTo>
                  <a:pt x="223" y="518"/>
                </a:lnTo>
                <a:lnTo>
                  <a:pt x="264" y="513"/>
                </a:lnTo>
                <a:lnTo>
                  <a:pt x="228" y="524"/>
                </a:lnTo>
                <a:lnTo>
                  <a:pt x="232" y="526"/>
                </a:lnTo>
                <a:lnTo>
                  <a:pt x="235" y="531"/>
                </a:lnTo>
                <a:lnTo>
                  <a:pt x="253" y="530"/>
                </a:lnTo>
                <a:lnTo>
                  <a:pt x="286" y="525"/>
                </a:lnTo>
                <a:close/>
              </a:path>
            </a:pathLst>
          </a:custGeom>
          <a:noFill/>
          <a:ln w="3175" cmpd="sng">
            <a:solidFill>
              <a:schemeClr val="bg2"/>
            </a:solidFill>
            <a:prstDash val="solid"/>
            <a:round/>
            <a:headEnd/>
            <a:tailEnd/>
          </a:ln>
        </p:spPr>
        <p:txBody>
          <a:bodyPr/>
          <a:lstStyle/>
          <a:p>
            <a:endParaRPr lang="en-US"/>
          </a:p>
        </p:txBody>
      </p:sp>
      <p:sp>
        <p:nvSpPr>
          <p:cNvPr id="34475" name="Freeform 683"/>
          <p:cNvSpPr>
            <a:spLocks/>
          </p:cNvSpPr>
          <p:nvPr/>
        </p:nvSpPr>
        <p:spPr bwMode="auto">
          <a:xfrm>
            <a:off x="3108325" y="1665288"/>
            <a:ext cx="52388" cy="26987"/>
          </a:xfrm>
          <a:custGeom>
            <a:avLst/>
            <a:gdLst>
              <a:gd name="T0" fmla="*/ 2147483646 w 68"/>
              <a:gd name="T1" fmla="*/ 2147483646 h 33"/>
              <a:gd name="T2" fmla="*/ 2147483646 w 68"/>
              <a:gd name="T3" fmla="*/ 0 h 33"/>
              <a:gd name="T4" fmla="*/ 457021356 w 68"/>
              <a:gd name="T5" fmla="*/ 2147483646 h 33"/>
              <a:gd name="T6" fmla="*/ 914636699 w 68"/>
              <a:gd name="T7" fmla="*/ 2147483646 h 33"/>
              <a:gd name="T8" fmla="*/ 0 w 68"/>
              <a:gd name="T9" fmla="*/ 2147483646 h 33"/>
              <a:gd name="T10" fmla="*/ 2147483646 w 68"/>
              <a:gd name="T11" fmla="*/ 2147483646 h 33"/>
              <a:gd name="T12" fmla="*/ 2147483646 w 68"/>
              <a:gd name="T13" fmla="*/ 2147483646 h 33"/>
              <a:gd name="T14" fmla="*/ 2147483646 w 68"/>
              <a:gd name="T15" fmla="*/ 2147483646 h 33"/>
              <a:gd name="T16" fmla="*/ 2147483646 w 68"/>
              <a:gd name="T17" fmla="*/ 214748364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33">
                <a:moveTo>
                  <a:pt x="68" y="22"/>
                </a:moveTo>
                <a:lnTo>
                  <a:pt x="17" y="0"/>
                </a:lnTo>
                <a:lnTo>
                  <a:pt x="1" y="9"/>
                </a:lnTo>
                <a:lnTo>
                  <a:pt x="2" y="11"/>
                </a:lnTo>
                <a:lnTo>
                  <a:pt x="0" y="18"/>
                </a:lnTo>
                <a:lnTo>
                  <a:pt x="6" y="25"/>
                </a:lnTo>
                <a:lnTo>
                  <a:pt x="20" y="28"/>
                </a:lnTo>
                <a:lnTo>
                  <a:pt x="11" y="33"/>
                </a:lnTo>
                <a:lnTo>
                  <a:pt x="68" y="22"/>
                </a:lnTo>
                <a:close/>
              </a:path>
            </a:pathLst>
          </a:custGeom>
          <a:noFill/>
          <a:ln w="3175" cmpd="sng">
            <a:solidFill>
              <a:schemeClr val="bg2"/>
            </a:solidFill>
            <a:prstDash val="solid"/>
            <a:round/>
            <a:headEnd/>
            <a:tailEnd/>
          </a:ln>
        </p:spPr>
        <p:txBody>
          <a:bodyPr/>
          <a:lstStyle/>
          <a:p>
            <a:endParaRPr lang="en-US"/>
          </a:p>
        </p:txBody>
      </p:sp>
      <p:sp>
        <p:nvSpPr>
          <p:cNvPr id="34476" name="Freeform 684"/>
          <p:cNvSpPr>
            <a:spLocks/>
          </p:cNvSpPr>
          <p:nvPr/>
        </p:nvSpPr>
        <p:spPr bwMode="auto">
          <a:xfrm>
            <a:off x="2522538" y="3290888"/>
            <a:ext cx="6350" cy="11112"/>
          </a:xfrm>
          <a:custGeom>
            <a:avLst/>
            <a:gdLst>
              <a:gd name="T0" fmla="*/ 2147483646 w 7"/>
              <a:gd name="T1" fmla="*/ 2147483646 h 14"/>
              <a:gd name="T2" fmla="*/ 1492755279 w 7"/>
              <a:gd name="T3" fmla="*/ 2147483646 h 14"/>
              <a:gd name="T4" fmla="*/ 0 w 7"/>
              <a:gd name="T5" fmla="*/ 0 h 14"/>
              <a:gd name="T6" fmla="*/ 2147483646 w 7"/>
              <a:gd name="T7" fmla="*/ 0 h 14"/>
              <a:gd name="T8" fmla="*/ 2147483646 w 7"/>
              <a:gd name="T9" fmla="*/ 2147483646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10"/>
                </a:moveTo>
                <a:lnTo>
                  <a:pt x="2" y="14"/>
                </a:lnTo>
                <a:lnTo>
                  <a:pt x="0" y="0"/>
                </a:lnTo>
                <a:lnTo>
                  <a:pt x="6" y="0"/>
                </a:lnTo>
                <a:lnTo>
                  <a:pt x="7" y="10"/>
                </a:lnTo>
                <a:close/>
              </a:path>
            </a:pathLst>
          </a:custGeom>
          <a:noFill/>
          <a:ln w="3175" cmpd="sng">
            <a:solidFill>
              <a:schemeClr val="bg2"/>
            </a:solidFill>
            <a:prstDash val="solid"/>
            <a:round/>
            <a:headEnd/>
            <a:tailEnd/>
          </a:ln>
        </p:spPr>
        <p:txBody>
          <a:bodyPr/>
          <a:lstStyle/>
          <a:p>
            <a:endParaRPr lang="en-US"/>
          </a:p>
        </p:txBody>
      </p:sp>
      <p:sp>
        <p:nvSpPr>
          <p:cNvPr id="34477" name="Freeform 685"/>
          <p:cNvSpPr>
            <a:spLocks/>
          </p:cNvSpPr>
          <p:nvPr/>
        </p:nvSpPr>
        <p:spPr bwMode="auto">
          <a:xfrm>
            <a:off x="2484438" y="3208338"/>
            <a:ext cx="4762" cy="3175"/>
          </a:xfrm>
          <a:custGeom>
            <a:avLst/>
            <a:gdLst>
              <a:gd name="T0" fmla="*/ 1687284340 w 8"/>
              <a:gd name="T1" fmla="*/ 0 h 3"/>
              <a:gd name="T2" fmla="*/ 1265640193 w 8"/>
              <a:gd name="T3" fmla="*/ 0 h 3"/>
              <a:gd name="T4" fmla="*/ 1054463946 w 8"/>
              <a:gd name="T5" fmla="*/ 0 h 3"/>
              <a:gd name="T6" fmla="*/ 843641873 w 8"/>
              <a:gd name="T7" fmla="*/ 0 h 3"/>
              <a:gd name="T8" fmla="*/ 843641873 w 8"/>
              <a:gd name="T9" fmla="*/ 1185033825 h 3"/>
              <a:gd name="T10" fmla="*/ 843641873 w 8"/>
              <a:gd name="T11" fmla="*/ 2147483646 h 3"/>
              <a:gd name="T12" fmla="*/ 632820394 w 8"/>
              <a:gd name="T13" fmla="*/ 2147483646 h 3"/>
              <a:gd name="T14" fmla="*/ 421998321 w 8"/>
              <a:gd name="T15" fmla="*/ 2147483646 h 3"/>
              <a:gd name="T16" fmla="*/ 421998321 w 8"/>
              <a:gd name="T17" fmla="*/ 2147483646 h 3"/>
              <a:gd name="T18" fmla="*/ 0 w 8"/>
              <a:gd name="T19" fmla="*/ 2147483646 h 3"/>
              <a:gd name="T20" fmla="*/ 421998321 w 8"/>
              <a:gd name="T21" fmla="*/ 2147483646 h 3"/>
              <a:gd name="T22" fmla="*/ 632820394 w 8"/>
              <a:gd name="T23" fmla="*/ 2147483646 h 3"/>
              <a:gd name="T24" fmla="*/ 843641873 w 8"/>
              <a:gd name="T25" fmla="*/ 2147483646 h 3"/>
              <a:gd name="T26" fmla="*/ 843641873 w 8"/>
              <a:gd name="T27" fmla="*/ 2147483646 h 3"/>
              <a:gd name="T28" fmla="*/ 1054463946 w 8"/>
              <a:gd name="T29" fmla="*/ 2147483646 h 3"/>
              <a:gd name="T30" fmla="*/ 1265640193 w 8"/>
              <a:gd name="T31" fmla="*/ 2147483646 h 3"/>
              <a:gd name="T32" fmla="*/ 1265640193 w 8"/>
              <a:gd name="T33" fmla="*/ 1185033825 h 3"/>
              <a:gd name="T34" fmla="*/ 1687284340 w 8"/>
              <a:gd name="T35" fmla="*/ 1185033825 h 3"/>
              <a:gd name="T36" fmla="*/ 1687284340 w 8"/>
              <a:gd name="T37" fmla="*/ 0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 h="3">
                <a:moveTo>
                  <a:pt x="8" y="0"/>
                </a:moveTo>
                <a:lnTo>
                  <a:pt x="6" y="0"/>
                </a:lnTo>
                <a:lnTo>
                  <a:pt x="5" y="0"/>
                </a:lnTo>
                <a:lnTo>
                  <a:pt x="4" y="0"/>
                </a:lnTo>
                <a:lnTo>
                  <a:pt x="4" y="1"/>
                </a:lnTo>
                <a:lnTo>
                  <a:pt x="4" y="2"/>
                </a:lnTo>
                <a:lnTo>
                  <a:pt x="3" y="2"/>
                </a:lnTo>
                <a:lnTo>
                  <a:pt x="2" y="2"/>
                </a:lnTo>
                <a:lnTo>
                  <a:pt x="2" y="3"/>
                </a:lnTo>
                <a:lnTo>
                  <a:pt x="0" y="3"/>
                </a:lnTo>
                <a:lnTo>
                  <a:pt x="2" y="3"/>
                </a:lnTo>
                <a:lnTo>
                  <a:pt x="3" y="3"/>
                </a:lnTo>
                <a:lnTo>
                  <a:pt x="4" y="3"/>
                </a:lnTo>
                <a:lnTo>
                  <a:pt x="4" y="2"/>
                </a:lnTo>
                <a:lnTo>
                  <a:pt x="5" y="2"/>
                </a:lnTo>
                <a:lnTo>
                  <a:pt x="6" y="2"/>
                </a:lnTo>
                <a:lnTo>
                  <a:pt x="6" y="1"/>
                </a:lnTo>
                <a:lnTo>
                  <a:pt x="8" y="1"/>
                </a:lnTo>
                <a:lnTo>
                  <a:pt x="8" y="0"/>
                </a:lnTo>
                <a:close/>
              </a:path>
            </a:pathLst>
          </a:custGeom>
          <a:noFill/>
          <a:ln w="3175" cmpd="sng">
            <a:solidFill>
              <a:schemeClr val="bg2"/>
            </a:solidFill>
            <a:prstDash val="solid"/>
            <a:round/>
            <a:headEnd/>
            <a:tailEnd/>
          </a:ln>
        </p:spPr>
        <p:txBody>
          <a:bodyPr/>
          <a:lstStyle/>
          <a:p>
            <a:endParaRPr lang="en-US"/>
          </a:p>
        </p:txBody>
      </p:sp>
      <p:sp>
        <p:nvSpPr>
          <p:cNvPr id="34478" name="Freeform 686"/>
          <p:cNvSpPr>
            <a:spLocks/>
          </p:cNvSpPr>
          <p:nvPr/>
        </p:nvSpPr>
        <p:spPr bwMode="auto">
          <a:xfrm>
            <a:off x="2516188" y="3243263"/>
            <a:ext cx="4762" cy="3175"/>
          </a:xfrm>
          <a:custGeom>
            <a:avLst/>
            <a:gdLst>
              <a:gd name="T0" fmla="*/ 629855454 w 7"/>
              <a:gd name="T1" fmla="*/ 0 h 5"/>
              <a:gd name="T2" fmla="*/ 0 w 7"/>
              <a:gd name="T3" fmla="*/ 0 h 5"/>
              <a:gd name="T4" fmla="*/ 0 w 7"/>
              <a:gd name="T5" fmla="*/ 1280239375 h 5"/>
              <a:gd name="T6" fmla="*/ 2147483646 w 7"/>
              <a:gd name="T7" fmla="*/ 1024191500 h 5"/>
              <a:gd name="T8" fmla="*/ 629855454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2" y="0"/>
                </a:moveTo>
                <a:lnTo>
                  <a:pt x="0" y="0"/>
                </a:lnTo>
                <a:lnTo>
                  <a:pt x="0" y="5"/>
                </a:lnTo>
                <a:lnTo>
                  <a:pt x="7" y="4"/>
                </a:lnTo>
                <a:lnTo>
                  <a:pt x="2" y="0"/>
                </a:lnTo>
                <a:close/>
              </a:path>
            </a:pathLst>
          </a:custGeom>
          <a:noFill/>
          <a:ln w="3175" cmpd="sng">
            <a:solidFill>
              <a:schemeClr val="bg2"/>
            </a:solidFill>
            <a:prstDash val="solid"/>
            <a:round/>
            <a:headEnd/>
            <a:tailEnd/>
          </a:ln>
        </p:spPr>
        <p:txBody>
          <a:bodyPr/>
          <a:lstStyle/>
          <a:p>
            <a:endParaRPr lang="en-US"/>
          </a:p>
        </p:txBody>
      </p:sp>
      <p:sp>
        <p:nvSpPr>
          <p:cNvPr id="34479" name="Freeform 687"/>
          <p:cNvSpPr>
            <a:spLocks/>
          </p:cNvSpPr>
          <p:nvPr/>
        </p:nvSpPr>
        <p:spPr bwMode="auto">
          <a:xfrm>
            <a:off x="2517775" y="3225800"/>
            <a:ext cx="3175" cy="3175"/>
          </a:xfrm>
          <a:custGeom>
            <a:avLst/>
            <a:gdLst>
              <a:gd name="T0" fmla="*/ 1024191500 w 5"/>
              <a:gd name="T1" fmla="*/ 1024191500 h 5"/>
              <a:gd name="T2" fmla="*/ 512095750 w 5"/>
              <a:gd name="T3" fmla="*/ 1280239375 h 5"/>
              <a:gd name="T4" fmla="*/ 0 w 5"/>
              <a:gd name="T5" fmla="*/ 256047875 h 5"/>
              <a:gd name="T6" fmla="*/ 256047875 w 5"/>
              <a:gd name="T7" fmla="*/ 256047875 h 5"/>
              <a:gd name="T8" fmla="*/ 0 w 5"/>
              <a:gd name="T9" fmla="*/ 0 h 5"/>
              <a:gd name="T10" fmla="*/ 1280239375 w 5"/>
              <a:gd name="T11" fmla="*/ 512095750 h 5"/>
              <a:gd name="T12" fmla="*/ 1024191500 w 5"/>
              <a:gd name="T13" fmla="*/ 102419150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5">
                <a:moveTo>
                  <a:pt x="4" y="4"/>
                </a:moveTo>
                <a:lnTo>
                  <a:pt x="2" y="5"/>
                </a:lnTo>
                <a:lnTo>
                  <a:pt x="0" y="1"/>
                </a:lnTo>
                <a:lnTo>
                  <a:pt x="1" y="1"/>
                </a:lnTo>
                <a:lnTo>
                  <a:pt x="0" y="0"/>
                </a:lnTo>
                <a:lnTo>
                  <a:pt x="5" y="2"/>
                </a:lnTo>
                <a:lnTo>
                  <a:pt x="4" y="4"/>
                </a:lnTo>
                <a:close/>
              </a:path>
            </a:pathLst>
          </a:custGeom>
          <a:noFill/>
          <a:ln w="3175" cmpd="sng">
            <a:solidFill>
              <a:schemeClr val="bg2"/>
            </a:solidFill>
            <a:prstDash val="solid"/>
            <a:round/>
            <a:headEnd/>
            <a:tailEnd/>
          </a:ln>
        </p:spPr>
        <p:txBody>
          <a:bodyPr/>
          <a:lstStyle/>
          <a:p>
            <a:endParaRPr lang="en-US"/>
          </a:p>
        </p:txBody>
      </p:sp>
      <p:sp>
        <p:nvSpPr>
          <p:cNvPr id="34480" name="Freeform 688"/>
          <p:cNvSpPr>
            <a:spLocks/>
          </p:cNvSpPr>
          <p:nvPr/>
        </p:nvSpPr>
        <p:spPr bwMode="auto">
          <a:xfrm>
            <a:off x="2566988" y="3360738"/>
            <a:ext cx="6350" cy="7937"/>
          </a:xfrm>
          <a:custGeom>
            <a:avLst/>
            <a:gdLst>
              <a:gd name="T0" fmla="*/ 2147483646 w 8"/>
              <a:gd name="T1" fmla="*/ 2147483646 h 11"/>
              <a:gd name="T2" fmla="*/ 1000502031 w 8"/>
              <a:gd name="T3" fmla="*/ 2147483646 h 11"/>
              <a:gd name="T4" fmla="*/ 0 w 8"/>
              <a:gd name="T5" fmla="*/ 2147483646 h 11"/>
              <a:gd name="T6" fmla="*/ 500251413 w 8"/>
              <a:gd name="T7" fmla="*/ 0 h 11"/>
              <a:gd name="T8" fmla="*/ 1500123206 w 8"/>
              <a:gd name="T9" fmla="*/ 1878425257 h 11"/>
              <a:gd name="T10" fmla="*/ 2147483646 w 8"/>
              <a:gd name="T11" fmla="*/ 2147483646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1">
                <a:moveTo>
                  <a:pt x="8" y="8"/>
                </a:moveTo>
                <a:lnTo>
                  <a:pt x="2" y="11"/>
                </a:lnTo>
                <a:lnTo>
                  <a:pt x="0" y="10"/>
                </a:lnTo>
                <a:lnTo>
                  <a:pt x="1" y="0"/>
                </a:lnTo>
                <a:lnTo>
                  <a:pt x="3" y="5"/>
                </a:lnTo>
                <a:lnTo>
                  <a:pt x="8" y="8"/>
                </a:lnTo>
                <a:close/>
              </a:path>
            </a:pathLst>
          </a:custGeom>
          <a:noFill/>
          <a:ln w="3175" cmpd="sng">
            <a:solidFill>
              <a:schemeClr val="bg2"/>
            </a:solidFill>
            <a:prstDash val="solid"/>
            <a:round/>
            <a:headEnd/>
            <a:tailEnd/>
          </a:ln>
        </p:spPr>
        <p:txBody>
          <a:bodyPr/>
          <a:lstStyle/>
          <a:p>
            <a:endParaRPr lang="en-US"/>
          </a:p>
        </p:txBody>
      </p:sp>
      <p:sp>
        <p:nvSpPr>
          <p:cNvPr id="34481" name="Freeform 689"/>
          <p:cNvSpPr>
            <a:spLocks/>
          </p:cNvSpPr>
          <p:nvPr/>
        </p:nvSpPr>
        <p:spPr bwMode="auto">
          <a:xfrm>
            <a:off x="2443163" y="3201988"/>
            <a:ext cx="4762" cy="1587"/>
          </a:xfrm>
          <a:custGeom>
            <a:avLst/>
            <a:gdLst>
              <a:gd name="T0" fmla="*/ 2147483646 w 5"/>
              <a:gd name="T1" fmla="*/ 0 h 3"/>
              <a:gd name="T2" fmla="*/ 2147483646 w 5"/>
              <a:gd name="T3" fmla="*/ 0 h 3"/>
              <a:gd name="T4" fmla="*/ 2147483646 w 5"/>
              <a:gd name="T5" fmla="*/ 0 h 3"/>
              <a:gd name="T6" fmla="*/ 1727960273 w 5"/>
              <a:gd name="T7" fmla="*/ 0 h 3"/>
              <a:gd name="T8" fmla="*/ 1727960273 w 5"/>
              <a:gd name="T9" fmla="*/ 296071778 h 3"/>
              <a:gd name="T10" fmla="*/ 0 w 5"/>
              <a:gd name="T11" fmla="*/ 296071778 h 3"/>
              <a:gd name="T12" fmla="*/ 0 w 5"/>
              <a:gd name="T13" fmla="*/ 444107667 h 3"/>
              <a:gd name="T14" fmla="*/ 1727960273 w 5"/>
              <a:gd name="T15" fmla="*/ 444107667 h 3"/>
              <a:gd name="T16" fmla="*/ 2147483646 w 5"/>
              <a:gd name="T17" fmla="*/ 444107667 h 3"/>
              <a:gd name="T18" fmla="*/ 2147483646 w 5"/>
              <a:gd name="T19" fmla="*/ 296071778 h 3"/>
              <a:gd name="T20" fmla="*/ 2147483646 w 5"/>
              <a:gd name="T21" fmla="*/ 296071778 h 3"/>
              <a:gd name="T22" fmla="*/ 2147483646 w 5"/>
              <a:gd name="T23" fmla="*/ 296071778 h 3"/>
              <a:gd name="T24" fmla="*/ 2147483646 w 5"/>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3">
                <a:moveTo>
                  <a:pt x="5" y="0"/>
                </a:moveTo>
                <a:lnTo>
                  <a:pt x="4" y="0"/>
                </a:lnTo>
                <a:lnTo>
                  <a:pt x="3" y="0"/>
                </a:lnTo>
                <a:lnTo>
                  <a:pt x="2" y="0"/>
                </a:lnTo>
                <a:lnTo>
                  <a:pt x="2" y="2"/>
                </a:lnTo>
                <a:lnTo>
                  <a:pt x="0" y="2"/>
                </a:lnTo>
                <a:lnTo>
                  <a:pt x="0" y="3"/>
                </a:lnTo>
                <a:lnTo>
                  <a:pt x="2" y="3"/>
                </a:lnTo>
                <a:lnTo>
                  <a:pt x="3" y="3"/>
                </a:lnTo>
                <a:lnTo>
                  <a:pt x="3" y="2"/>
                </a:lnTo>
                <a:lnTo>
                  <a:pt x="4" y="2"/>
                </a:lnTo>
                <a:lnTo>
                  <a:pt x="5" y="2"/>
                </a:lnTo>
                <a:lnTo>
                  <a:pt x="5" y="0"/>
                </a:lnTo>
                <a:close/>
              </a:path>
            </a:pathLst>
          </a:custGeom>
          <a:noFill/>
          <a:ln w="3175" cmpd="sng">
            <a:solidFill>
              <a:schemeClr val="bg2"/>
            </a:solidFill>
            <a:prstDash val="solid"/>
            <a:round/>
            <a:headEnd/>
            <a:tailEnd/>
          </a:ln>
        </p:spPr>
        <p:txBody>
          <a:bodyPr/>
          <a:lstStyle/>
          <a:p>
            <a:endParaRPr lang="en-US"/>
          </a:p>
        </p:txBody>
      </p:sp>
      <p:sp>
        <p:nvSpPr>
          <p:cNvPr id="34482" name="Freeform 690"/>
          <p:cNvSpPr>
            <a:spLocks/>
          </p:cNvSpPr>
          <p:nvPr/>
        </p:nvSpPr>
        <p:spPr bwMode="auto">
          <a:xfrm>
            <a:off x="2452688" y="3192463"/>
            <a:ext cx="3175" cy="1587"/>
          </a:xfrm>
          <a:custGeom>
            <a:avLst/>
            <a:gdLst>
              <a:gd name="T0" fmla="*/ 1280239375 w 5"/>
              <a:gd name="T1" fmla="*/ 999242648 h 2"/>
              <a:gd name="T2" fmla="*/ 1280239375 w 5"/>
              <a:gd name="T3" fmla="*/ 499935947 h 2"/>
              <a:gd name="T4" fmla="*/ 1024191500 w 5"/>
              <a:gd name="T5" fmla="*/ 499935947 h 2"/>
              <a:gd name="T6" fmla="*/ 1024191500 w 5"/>
              <a:gd name="T7" fmla="*/ 0 h 2"/>
              <a:gd name="T8" fmla="*/ 768143625 w 5"/>
              <a:gd name="T9" fmla="*/ 0 h 2"/>
              <a:gd name="T10" fmla="*/ 256047875 w 5"/>
              <a:gd name="T11" fmla="*/ 0 h 2"/>
              <a:gd name="T12" fmla="*/ 0 w 5"/>
              <a:gd name="T13" fmla="*/ 0 h 2"/>
              <a:gd name="T14" fmla="*/ 0 w 5"/>
              <a:gd name="T15" fmla="*/ 499935947 h 2"/>
              <a:gd name="T16" fmla="*/ 256047875 w 5"/>
              <a:gd name="T17" fmla="*/ 499935947 h 2"/>
              <a:gd name="T18" fmla="*/ 768143625 w 5"/>
              <a:gd name="T19" fmla="*/ 499935947 h 2"/>
              <a:gd name="T20" fmla="*/ 1024191500 w 5"/>
              <a:gd name="T21" fmla="*/ 499935947 h 2"/>
              <a:gd name="T22" fmla="*/ 1024191500 w 5"/>
              <a:gd name="T23" fmla="*/ 999242648 h 2"/>
              <a:gd name="T24" fmla="*/ 1280239375 w 5"/>
              <a:gd name="T25" fmla="*/ 999242648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2">
                <a:moveTo>
                  <a:pt x="5" y="2"/>
                </a:moveTo>
                <a:lnTo>
                  <a:pt x="5" y="1"/>
                </a:lnTo>
                <a:lnTo>
                  <a:pt x="4" y="1"/>
                </a:lnTo>
                <a:lnTo>
                  <a:pt x="4" y="0"/>
                </a:lnTo>
                <a:lnTo>
                  <a:pt x="3" y="0"/>
                </a:lnTo>
                <a:lnTo>
                  <a:pt x="1" y="0"/>
                </a:lnTo>
                <a:lnTo>
                  <a:pt x="0" y="0"/>
                </a:lnTo>
                <a:lnTo>
                  <a:pt x="0" y="1"/>
                </a:lnTo>
                <a:lnTo>
                  <a:pt x="1" y="1"/>
                </a:lnTo>
                <a:lnTo>
                  <a:pt x="3" y="1"/>
                </a:lnTo>
                <a:lnTo>
                  <a:pt x="4" y="1"/>
                </a:lnTo>
                <a:lnTo>
                  <a:pt x="4" y="2"/>
                </a:lnTo>
                <a:lnTo>
                  <a:pt x="5" y="2"/>
                </a:lnTo>
                <a:close/>
              </a:path>
            </a:pathLst>
          </a:custGeom>
          <a:noFill/>
          <a:ln w="3175" cmpd="sng">
            <a:solidFill>
              <a:schemeClr val="bg2"/>
            </a:solidFill>
            <a:prstDash val="solid"/>
            <a:round/>
            <a:headEnd/>
            <a:tailEnd/>
          </a:ln>
        </p:spPr>
        <p:txBody>
          <a:bodyPr/>
          <a:lstStyle/>
          <a:p>
            <a:endParaRPr lang="en-US"/>
          </a:p>
        </p:txBody>
      </p:sp>
      <p:sp>
        <p:nvSpPr>
          <p:cNvPr id="34483" name="Freeform 691"/>
          <p:cNvSpPr>
            <a:spLocks/>
          </p:cNvSpPr>
          <p:nvPr/>
        </p:nvSpPr>
        <p:spPr bwMode="auto">
          <a:xfrm>
            <a:off x="2451100" y="3200400"/>
            <a:ext cx="3175" cy="1588"/>
          </a:xfrm>
          <a:custGeom>
            <a:avLst/>
            <a:gdLst>
              <a:gd name="T0" fmla="*/ 2000373825 w 4"/>
              <a:gd name="T1" fmla="*/ 0 h 2"/>
              <a:gd name="T2" fmla="*/ 2000373825 w 4"/>
              <a:gd name="T3" fmla="*/ 500566184 h 2"/>
              <a:gd name="T4" fmla="*/ 1000502031 w 4"/>
              <a:gd name="T5" fmla="*/ 500566184 h 2"/>
              <a:gd name="T6" fmla="*/ 500251413 w 4"/>
              <a:gd name="T7" fmla="*/ 500566184 h 2"/>
              <a:gd name="T8" fmla="*/ 500251413 w 4"/>
              <a:gd name="T9" fmla="*/ 1001132368 h 2"/>
              <a:gd name="T10" fmla="*/ 0 w 4"/>
              <a:gd name="T11" fmla="*/ 1001132368 h 2"/>
              <a:gd name="T12" fmla="*/ 0 w 4"/>
              <a:gd name="T13" fmla="*/ 500566184 h 2"/>
              <a:gd name="T14" fmla="*/ 500251413 w 4"/>
              <a:gd name="T15" fmla="*/ 500566184 h 2"/>
              <a:gd name="T16" fmla="*/ 0 w 4"/>
              <a:gd name="T17" fmla="*/ 0 h 2"/>
              <a:gd name="T18" fmla="*/ 500251413 w 4"/>
              <a:gd name="T19" fmla="*/ 0 h 2"/>
              <a:gd name="T20" fmla="*/ 1000502031 w 4"/>
              <a:gd name="T21" fmla="*/ 0 h 2"/>
              <a:gd name="T22" fmla="*/ 2000373825 w 4"/>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2">
                <a:moveTo>
                  <a:pt x="4" y="0"/>
                </a:moveTo>
                <a:lnTo>
                  <a:pt x="4" y="1"/>
                </a:lnTo>
                <a:lnTo>
                  <a:pt x="2" y="1"/>
                </a:lnTo>
                <a:lnTo>
                  <a:pt x="1" y="1"/>
                </a:lnTo>
                <a:lnTo>
                  <a:pt x="1" y="2"/>
                </a:lnTo>
                <a:lnTo>
                  <a:pt x="0" y="2"/>
                </a:lnTo>
                <a:lnTo>
                  <a:pt x="0" y="1"/>
                </a:lnTo>
                <a:lnTo>
                  <a:pt x="1" y="1"/>
                </a:lnTo>
                <a:lnTo>
                  <a:pt x="0" y="0"/>
                </a:lnTo>
                <a:lnTo>
                  <a:pt x="1" y="0"/>
                </a:lnTo>
                <a:lnTo>
                  <a:pt x="2" y="0"/>
                </a:lnTo>
                <a:lnTo>
                  <a:pt x="4" y="0"/>
                </a:lnTo>
                <a:close/>
              </a:path>
            </a:pathLst>
          </a:custGeom>
          <a:noFill/>
          <a:ln w="3175" cmpd="sng">
            <a:solidFill>
              <a:schemeClr val="bg2"/>
            </a:solidFill>
            <a:prstDash val="solid"/>
            <a:round/>
            <a:headEnd/>
            <a:tailEnd/>
          </a:ln>
        </p:spPr>
        <p:txBody>
          <a:bodyPr/>
          <a:lstStyle/>
          <a:p>
            <a:endParaRPr lang="en-US"/>
          </a:p>
        </p:txBody>
      </p:sp>
      <p:sp>
        <p:nvSpPr>
          <p:cNvPr id="34484" name="Freeform 692"/>
          <p:cNvSpPr>
            <a:spLocks/>
          </p:cNvSpPr>
          <p:nvPr/>
        </p:nvSpPr>
        <p:spPr bwMode="auto">
          <a:xfrm>
            <a:off x="2441575" y="3201988"/>
            <a:ext cx="1588" cy="1587"/>
          </a:xfrm>
          <a:custGeom>
            <a:avLst/>
            <a:gdLst>
              <a:gd name="T0" fmla="*/ 2147483646 w 1"/>
              <a:gd name="T1" fmla="*/ 0 h 1587"/>
              <a:gd name="T2" fmla="*/ 0 w 1"/>
              <a:gd name="T3" fmla="*/ 0 h 1587"/>
              <a:gd name="T4" fmla="*/ 2147483646 w 1"/>
              <a:gd name="T5" fmla="*/ 0 h 1587"/>
              <a:gd name="T6" fmla="*/ 0 60000 65536"/>
              <a:gd name="T7" fmla="*/ 0 60000 65536"/>
              <a:gd name="T8" fmla="*/ 0 60000 65536"/>
            </a:gdLst>
            <a:ahLst/>
            <a:cxnLst>
              <a:cxn ang="T6">
                <a:pos x="T0" y="T1"/>
              </a:cxn>
              <a:cxn ang="T7">
                <a:pos x="T2" y="T3"/>
              </a:cxn>
              <a:cxn ang="T8">
                <a:pos x="T4" y="T5"/>
              </a:cxn>
            </a:cxnLst>
            <a:rect l="0" t="0" r="r" b="b"/>
            <a:pathLst>
              <a:path w="1" h="1587">
                <a:moveTo>
                  <a:pt x="1" y="0"/>
                </a:moveTo>
                <a:lnTo>
                  <a:pt x="0" y="0"/>
                </a:lnTo>
                <a:lnTo>
                  <a:pt x="1" y="0"/>
                </a:lnTo>
                <a:close/>
              </a:path>
            </a:pathLst>
          </a:custGeom>
          <a:noFill/>
          <a:ln w="3175" cmpd="sng">
            <a:solidFill>
              <a:schemeClr val="bg2"/>
            </a:solidFill>
            <a:prstDash val="solid"/>
            <a:round/>
            <a:headEnd/>
            <a:tailEnd/>
          </a:ln>
        </p:spPr>
        <p:txBody>
          <a:bodyPr/>
          <a:lstStyle/>
          <a:p>
            <a:endParaRPr lang="en-US"/>
          </a:p>
        </p:txBody>
      </p:sp>
      <p:sp>
        <p:nvSpPr>
          <p:cNvPr id="34485" name="Freeform 693"/>
          <p:cNvSpPr>
            <a:spLocks/>
          </p:cNvSpPr>
          <p:nvPr/>
        </p:nvSpPr>
        <p:spPr bwMode="auto">
          <a:xfrm>
            <a:off x="2446338" y="3205163"/>
            <a:ext cx="1587" cy="1587"/>
          </a:xfrm>
          <a:custGeom>
            <a:avLst/>
            <a:gdLst>
              <a:gd name="T0" fmla="*/ 2147483646 w 1"/>
              <a:gd name="T1" fmla="*/ 0 h 1"/>
              <a:gd name="T2" fmla="*/ 2147483646 w 1"/>
              <a:gd name="T3" fmla="*/ 2147483646 h 1"/>
              <a:gd name="T4" fmla="*/ 2147483646 w 1"/>
              <a:gd name="T5" fmla="*/ 0 h 1"/>
              <a:gd name="T6" fmla="*/ 0 w 1"/>
              <a:gd name="T7" fmla="*/ 0 h 1"/>
              <a:gd name="T8" fmla="*/ 2147483646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1" y="1"/>
                </a:lnTo>
                <a:lnTo>
                  <a:pt x="1" y="0"/>
                </a:lnTo>
                <a:lnTo>
                  <a:pt x="0" y="0"/>
                </a:lnTo>
                <a:lnTo>
                  <a:pt x="1" y="0"/>
                </a:lnTo>
                <a:close/>
              </a:path>
            </a:pathLst>
          </a:custGeom>
          <a:noFill/>
          <a:ln w="3175" cmpd="sng">
            <a:solidFill>
              <a:schemeClr val="bg2"/>
            </a:solidFill>
            <a:prstDash val="solid"/>
            <a:round/>
            <a:headEnd/>
            <a:tailEnd/>
          </a:ln>
        </p:spPr>
        <p:txBody>
          <a:bodyPr/>
          <a:lstStyle/>
          <a:p>
            <a:endParaRPr lang="en-US"/>
          </a:p>
        </p:txBody>
      </p:sp>
      <p:sp>
        <p:nvSpPr>
          <p:cNvPr id="34486" name="Freeform 694"/>
          <p:cNvSpPr>
            <a:spLocks/>
          </p:cNvSpPr>
          <p:nvPr/>
        </p:nvSpPr>
        <p:spPr bwMode="auto">
          <a:xfrm>
            <a:off x="2444750" y="3206750"/>
            <a:ext cx="1588" cy="1588"/>
          </a:xfrm>
          <a:custGeom>
            <a:avLst/>
            <a:gdLst>
              <a:gd name="T0" fmla="*/ 2147483646 w 1"/>
              <a:gd name="T1" fmla="*/ 0 h 1588"/>
              <a:gd name="T2" fmla="*/ 0 w 1"/>
              <a:gd name="T3" fmla="*/ 0 h 1588"/>
              <a:gd name="T4" fmla="*/ 2147483646 w 1"/>
              <a:gd name="T5" fmla="*/ 0 h 1588"/>
              <a:gd name="T6" fmla="*/ 0 60000 65536"/>
              <a:gd name="T7" fmla="*/ 0 60000 65536"/>
              <a:gd name="T8" fmla="*/ 0 60000 65536"/>
            </a:gdLst>
            <a:ahLst/>
            <a:cxnLst>
              <a:cxn ang="T6">
                <a:pos x="T0" y="T1"/>
              </a:cxn>
              <a:cxn ang="T7">
                <a:pos x="T2" y="T3"/>
              </a:cxn>
              <a:cxn ang="T8">
                <a:pos x="T4" y="T5"/>
              </a:cxn>
            </a:cxnLst>
            <a:rect l="0" t="0" r="r" b="b"/>
            <a:pathLst>
              <a:path w="1" h="1588">
                <a:moveTo>
                  <a:pt x="1" y="0"/>
                </a:moveTo>
                <a:lnTo>
                  <a:pt x="0" y="0"/>
                </a:lnTo>
                <a:lnTo>
                  <a:pt x="1" y="0"/>
                </a:lnTo>
                <a:close/>
              </a:path>
            </a:pathLst>
          </a:custGeom>
          <a:noFill/>
          <a:ln w="3175" cmpd="sng">
            <a:solidFill>
              <a:schemeClr val="bg2"/>
            </a:solidFill>
            <a:prstDash val="solid"/>
            <a:round/>
            <a:headEnd/>
            <a:tailEnd/>
          </a:ln>
        </p:spPr>
        <p:txBody>
          <a:bodyPr/>
          <a:lstStyle/>
          <a:p>
            <a:endParaRPr lang="en-US"/>
          </a:p>
        </p:txBody>
      </p:sp>
      <p:sp>
        <p:nvSpPr>
          <p:cNvPr id="34487" name="Freeform 695"/>
          <p:cNvSpPr>
            <a:spLocks/>
          </p:cNvSpPr>
          <p:nvPr/>
        </p:nvSpPr>
        <p:spPr bwMode="auto">
          <a:xfrm>
            <a:off x="2514600" y="3263900"/>
            <a:ext cx="19050" cy="14288"/>
          </a:xfrm>
          <a:custGeom>
            <a:avLst/>
            <a:gdLst>
              <a:gd name="T0" fmla="*/ 2147483646 w 23"/>
              <a:gd name="T1" fmla="*/ 1275777024 h 19"/>
              <a:gd name="T2" fmla="*/ 2147483646 w 23"/>
              <a:gd name="T3" fmla="*/ 850518016 h 19"/>
              <a:gd name="T4" fmla="*/ 2147483646 w 23"/>
              <a:gd name="T5" fmla="*/ 0 h 19"/>
              <a:gd name="T6" fmla="*/ 2147483646 w 23"/>
              <a:gd name="T7" fmla="*/ 850518016 h 19"/>
              <a:gd name="T8" fmla="*/ 2147483646 w 23"/>
              <a:gd name="T9" fmla="*/ 1701036032 h 19"/>
              <a:gd name="T10" fmla="*/ 2147483646 w 23"/>
              <a:gd name="T11" fmla="*/ 2126295040 h 19"/>
              <a:gd name="T12" fmla="*/ 2147483646 w 23"/>
              <a:gd name="T13" fmla="*/ 2147483646 h 19"/>
              <a:gd name="T14" fmla="*/ 2147483646 w 23"/>
              <a:gd name="T15" fmla="*/ 2147483646 h 19"/>
              <a:gd name="T16" fmla="*/ 2147483646 w 23"/>
              <a:gd name="T17" fmla="*/ 2147483646 h 19"/>
              <a:gd name="T18" fmla="*/ 2147483646 w 23"/>
              <a:gd name="T19" fmla="*/ 2147483646 h 19"/>
              <a:gd name="T20" fmla="*/ 2147483646 w 23"/>
              <a:gd name="T21" fmla="*/ 2147483646 h 19"/>
              <a:gd name="T22" fmla="*/ 2147483646 w 23"/>
              <a:gd name="T23" fmla="*/ 2147483646 h 19"/>
              <a:gd name="T24" fmla="*/ 2147483646 w 23"/>
              <a:gd name="T25" fmla="*/ 2147483646 h 19"/>
              <a:gd name="T26" fmla="*/ 2147483646 w 23"/>
              <a:gd name="T27" fmla="*/ 2147483646 h 19"/>
              <a:gd name="T28" fmla="*/ 2147483646 w 23"/>
              <a:gd name="T29" fmla="*/ 2147483646 h 19"/>
              <a:gd name="T30" fmla="*/ 2147483646 w 23"/>
              <a:gd name="T31" fmla="*/ 2147483646 h 19"/>
              <a:gd name="T32" fmla="*/ 1136728409 w 23"/>
              <a:gd name="T33" fmla="*/ 2147483646 h 19"/>
              <a:gd name="T34" fmla="*/ 0 w 23"/>
              <a:gd name="T35" fmla="*/ 2147483646 h 19"/>
              <a:gd name="T36" fmla="*/ 0 w 23"/>
              <a:gd name="T37" fmla="*/ 2147483646 h 19"/>
              <a:gd name="T38" fmla="*/ 568021304 w 23"/>
              <a:gd name="T39" fmla="*/ 2147483646 h 19"/>
              <a:gd name="T40" fmla="*/ 0 w 23"/>
              <a:gd name="T41" fmla="*/ 2126295040 h 19"/>
              <a:gd name="T42" fmla="*/ 568021304 w 23"/>
              <a:gd name="T43" fmla="*/ 1701036032 h 19"/>
              <a:gd name="T44" fmla="*/ 1704749713 w 23"/>
              <a:gd name="T45" fmla="*/ 2126295040 h 19"/>
              <a:gd name="T46" fmla="*/ 2147483646 w 23"/>
              <a:gd name="T47" fmla="*/ 2147483646 h 19"/>
              <a:gd name="T48" fmla="*/ 2147483646 w 23"/>
              <a:gd name="T49" fmla="*/ 2147483646 h 19"/>
              <a:gd name="T50" fmla="*/ 2147483646 w 23"/>
              <a:gd name="T51" fmla="*/ 2126295040 h 19"/>
              <a:gd name="T52" fmla="*/ 2147483646 w 23"/>
              <a:gd name="T53" fmla="*/ 1701036032 h 19"/>
              <a:gd name="T54" fmla="*/ 2147483646 w 23"/>
              <a:gd name="T55" fmla="*/ 1275777024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3" h="19">
                <a:moveTo>
                  <a:pt x="9" y="3"/>
                </a:moveTo>
                <a:lnTo>
                  <a:pt x="10" y="2"/>
                </a:lnTo>
                <a:lnTo>
                  <a:pt x="13" y="0"/>
                </a:lnTo>
                <a:lnTo>
                  <a:pt x="15" y="2"/>
                </a:lnTo>
                <a:lnTo>
                  <a:pt x="15" y="4"/>
                </a:lnTo>
                <a:lnTo>
                  <a:pt x="16" y="5"/>
                </a:lnTo>
                <a:lnTo>
                  <a:pt x="17" y="6"/>
                </a:lnTo>
                <a:lnTo>
                  <a:pt x="21" y="8"/>
                </a:lnTo>
                <a:lnTo>
                  <a:pt x="23" y="8"/>
                </a:lnTo>
                <a:lnTo>
                  <a:pt x="16" y="10"/>
                </a:lnTo>
                <a:lnTo>
                  <a:pt x="8" y="10"/>
                </a:lnTo>
                <a:lnTo>
                  <a:pt x="5" y="11"/>
                </a:lnTo>
                <a:lnTo>
                  <a:pt x="8" y="13"/>
                </a:lnTo>
                <a:lnTo>
                  <a:pt x="8" y="18"/>
                </a:lnTo>
                <a:lnTo>
                  <a:pt x="7" y="19"/>
                </a:lnTo>
                <a:lnTo>
                  <a:pt x="4" y="19"/>
                </a:lnTo>
                <a:lnTo>
                  <a:pt x="2" y="19"/>
                </a:lnTo>
                <a:lnTo>
                  <a:pt x="0" y="17"/>
                </a:lnTo>
                <a:lnTo>
                  <a:pt x="0" y="11"/>
                </a:lnTo>
                <a:lnTo>
                  <a:pt x="1" y="9"/>
                </a:lnTo>
                <a:lnTo>
                  <a:pt x="0" y="5"/>
                </a:lnTo>
                <a:lnTo>
                  <a:pt x="1" y="4"/>
                </a:lnTo>
                <a:lnTo>
                  <a:pt x="3" y="5"/>
                </a:lnTo>
                <a:lnTo>
                  <a:pt x="4" y="8"/>
                </a:lnTo>
                <a:lnTo>
                  <a:pt x="7" y="8"/>
                </a:lnTo>
                <a:lnTo>
                  <a:pt x="7" y="5"/>
                </a:lnTo>
                <a:lnTo>
                  <a:pt x="8" y="4"/>
                </a:lnTo>
                <a:lnTo>
                  <a:pt x="9" y="3"/>
                </a:lnTo>
                <a:close/>
              </a:path>
            </a:pathLst>
          </a:custGeom>
          <a:noFill/>
          <a:ln w="3175" cmpd="sng">
            <a:solidFill>
              <a:schemeClr val="bg2"/>
            </a:solidFill>
            <a:prstDash val="solid"/>
            <a:round/>
            <a:headEnd/>
            <a:tailEnd/>
          </a:ln>
        </p:spPr>
        <p:txBody>
          <a:bodyPr/>
          <a:lstStyle/>
          <a:p>
            <a:endParaRPr lang="en-US"/>
          </a:p>
        </p:txBody>
      </p:sp>
      <p:sp>
        <p:nvSpPr>
          <p:cNvPr id="34488" name="Freeform 696"/>
          <p:cNvSpPr>
            <a:spLocks/>
          </p:cNvSpPr>
          <p:nvPr/>
        </p:nvSpPr>
        <p:spPr bwMode="auto">
          <a:xfrm>
            <a:off x="2527300" y="3278188"/>
            <a:ext cx="3175" cy="4762"/>
          </a:xfrm>
          <a:custGeom>
            <a:avLst/>
            <a:gdLst>
              <a:gd name="T0" fmla="*/ 256047875 w 5"/>
              <a:gd name="T1" fmla="*/ 0 h 5"/>
              <a:gd name="T2" fmla="*/ 0 w 5"/>
              <a:gd name="T3" fmla="*/ 1727960273 h 5"/>
              <a:gd name="T4" fmla="*/ 0 w 5"/>
              <a:gd name="T5" fmla="*/ 2147483646 h 5"/>
              <a:gd name="T6" fmla="*/ 256047875 w 5"/>
              <a:gd name="T7" fmla="*/ 2147483646 h 5"/>
              <a:gd name="T8" fmla="*/ 512095750 w 5"/>
              <a:gd name="T9" fmla="*/ 2147483646 h 5"/>
              <a:gd name="T10" fmla="*/ 1024191500 w 5"/>
              <a:gd name="T11" fmla="*/ 2147483646 h 5"/>
              <a:gd name="T12" fmla="*/ 1280239375 w 5"/>
              <a:gd name="T13" fmla="*/ 2147483646 h 5"/>
              <a:gd name="T14" fmla="*/ 1280239375 w 5"/>
              <a:gd name="T15" fmla="*/ 2147483646 h 5"/>
              <a:gd name="T16" fmla="*/ 1280239375 w 5"/>
              <a:gd name="T17" fmla="*/ 2147483646 h 5"/>
              <a:gd name="T18" fmla="*/ 1024191500 w 5"/>
              <a:gd name="T19" fmla="*/ 1727960273 h 5"/>
              <a:gd name="T20" fmla="*/ 512095750 w 5"/>
              <a:gd name="T21" fmla="*/ 0 h 5"/>
              <a:gd name="T22" fmla="*/ 256047875 w 5"/>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 h="5">
                <a:moveTo>
                  <a:pt x="1" y="0"/>
                </a:moveTo>
                <a:lnTo>
                  <a:pt x="0" y="2"/>
                </a:lnTo>
                <a:lnTo>
                  <a:pt x="0" y="4"/>
                </a:lnTo>
                <a:lnTo>
                  <a:pt x="1" y="5"/>
                </a:lnTo>
                <a:lnTo>
                  <a:pt x="2" y="5"/>
                </a:lnTo>
                <a:lnTo>
                  <a:pt x="4" y="5"/>
                </a:lnTo>
                <a:lnTo>
                  <a:pt x="5" y="5"/>
                </a:lnTo>
                <a:lnTo>
                  <a:pt x="5" y="4"/>
                </a:lnTo>
                <a:lnTo>
                  <a:pt x="5" y="3"/>
                </a:lnTo>
                <a:lnTo>
                  <a:pt x="4" y="2"/>
                </a:lnTo>
                <a:lnTo>
                  <a:pt x="2" y="0"/>
                </a:lnTo>
                <a:lnTo>
                  <a:pt x="1" y="0"/>
                </a:lnTo>
                <a:close/>
              </a:path>
            </a:pathLst>
          </a:custGeom>
          <a:noFill/>
          <a:ln w="3175" cmpd="sng">
            <a:solidFill>
              <a:schemeClr val="bg2"/>
            </a:solidFill>
            <a:prstDash val="solid"/>
            <a:round/>
            <a:headEnd/>
            <a:tailEnd/>
          </a:ln>
        </p:spPr>
        <p:txBody>
          <a:bodyPr/>
          <a:lstStyle/>
          <a:p>
            <a:endParaRPr lang="en-US"/>
          </a:p>
        </p:txBody>
      </p:sp>
      <p:sp>
        <p:nvSpPr>
          <p:cNvPr id="34489" name="Freeform 697"/>
          <p:cNvSpPr>
            <a:spLocks/>
          </p:cNvSpPr>
          <p:nvPr/>
        </p:nvSpPr>
        <p:spPr bwMode="auto">
          <a:xfrm>
            <a:off x="2525713" y="3313113"/>
            <a:ext cx="11112" cy="14287"/>
          </a:xfrm>
          <a:custGeom>
            <a:avLst/>
            <a:gdLst>
              <a:gd name="T0" fmla="*/ 2147483646 w 15"/>
              <a:gd name="T1" fmla="*/ 2147483646 h 19"/>
              <a:gd name="T2" fmla="*/ 2147483646 w 15"/>
              <a:gd name="T3" fmla="*/ 425199167 h 19"/>
              <a:gd name="T4" fmla="*/ 1626048592 w 15"/>
              <a:gd name="T5" fmla="*/ 0 h 19"/>
              <a:gd name="T6" fmla="*/ 813299133 w 15"/>
              <a:gd name="T7" fmla="*/ 850399085 h 19"/>
              <a:gd name="T8" fmla="*/ 0 w 15"/>
              <a:gd name="T9" fmla="*/ 1700798171 h 19"/>
              <a:gd name="T10" fmla="*/ 1219399766 w 15"/>
              <a:gd name="T11" fmla="*/ 2147483646 h 19"/>
              <a:gd name="T12" fmla="*/ 2147483646 w 15"/>
              <a:gd name="T13" fmla="*/ 2147483646 h 19"/>
              <a:gd name="T14" fmla="*/ 2147483646 w 15"/>
              <a:gd name="T15" fmla="*/ 2147483646 h 19"/>
              <a:gd name="T16" fmla="*/ 2147483646 w 15"/>
              <a:gd name="T17" fmla="*/ 2147483646 h 19"/>
              <a:gd name="T18" fmla="*/ 2147483646 w 15"/>
              <a:gd name="T19" fmla="*/ 2147483646 h 19"/>
              <a:gd name="T20" fmla="*/ 2147483646 w 15"/>
              <a:gd name="T21" fmla="*/ 2147483646 h 19"/>
              <a:gd name="T22" fmla="*/ 2147483646 w 15"/>
              <a:gd name="T23" fmla="*/ 2147483646 h 19"/>
              <a:gd name="T24" fmla="*/ 2147483646 w 15"/>
              <a:gd name="T25" fmla="*/ 2147483646 h 19"/>
              <a:gd name="T26" fmla="*/ 2147483646 w 15"/>
              <a:gd name="T27" fmla="*/ 2147483646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9">
                <a:moveTo>
                  <a:pt x="15" y="14"/>
                </a:moveTo>
                <a:lnTo>
                  <a:pt x="9" y="1"/>
                </a:lnTo>
                <a:lnTo>
                  <a:pt x="4" y="0"/>
                </a:lnTo>
                <a:lnTo>
                  <a:pt x="2" y="2"/>
                </a:lnTo>
                <a:lnTo>
                  <a:pt x="0" y="4"/>
                </a:lnTo>
                <a:lnTo>
                  <a:pt x="3" y="8"/>
                </a:lnTo>
                <a:lnTo>
                  <a:pt x="6" y="12"/>
                </a:lnTo>
                <a:lnTo>
                  <a:pt x="9" y="12"/>
                </a:lnTo>
                <a:lnTo>
                  <a:pt x="8" y="14"/>
                </a:lnTo>
                <a:lnTo>
                  <a:pt x="7" y="15"/>
                </a:lnTo>
                <a:lnTo>
                  <a:pt x="10" y="17"/>
                </a:lnTo>
                <a:lnTo>
                  <a:pt x="13" y="19"/>
                </a:lnTo>
                <a:lnTo>
                  <a:pt x="15" y="15"/>
                </a:lnTo>
                <a:lnTo>
                  <a:pt x="15" y="14"/>
                </a:lnTo>
                <a:close/>
              </a:path>
            </a:pathLst>
          </a:custGeom>
          <a:noFill/>
          <a:ln w="3175" cmpd="sng">
            <a:solidFill>
              <a:schemeClr val="bg2"/>
            </a:solidFill>
            <a:prstDash val="solid"/>
            <a:round/>
            <a:headEnd/>
            <a:tailEnd/>
          </a:ln>
        </p:spPr>
        <p:txBody>
          <a:bodyPr/>
          <a:lstStyle/>
          <a:p>
            <a:endParaRPr lang="en-US"/>
          </a:p>
        </p:txBody>
      </p:sp>
      <p:sp>
        <p:nvSpPr>
          <p:cNvPr id="34490" name="Freeform 698"/>
          <p:cNvSpPr>
            <a:spLocks/>
          </p:cNvSpPr>
          <p:nvPr/>
        </p:nvSpPr>
        <p:spPr bwMode="auto">
          <a:xfrm>
            <a:off x="2505075" y="3252788"/>
            <a:ext cx="3175" cy="4762"/>
          </a:xfrm>
          <a:custGeom>
            <a:avLst/>
            <a:gdLst>
              <a:gd name="T0" fmla="*/ 500251413 w 4"/>
              <a:gd name="T1" fmla="*/ 0 h 6"/>
              <a:gd name="T2" fmla="*/ 0 w 4"/>
              <a:gd name="T3" fmla="*/ 2147483646 h 6"/>
              <a:gd name="T4" fmla="*/ 1000502031 w 4"/>
              <a:gd name="T5" fmla="*/ 2147483646 h 6"/>
              <a:gd name="T6" fmla="*/ 2000373825 w 4"/>
              <a:gd name="T7" fmla="*/ 2147483646 h 6"/>
              <a:gd name="T8" fmla="*/ 1000502031 w 4"/>
              <a:gd name="T9" fmla="*/ 500145717 h 6"/>
              <a:gd name="T10" fmla="*/ 500251413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1" y="0"/>
                </a:moveTo>
                <a:lnTo>
                  <a:pt x="0" y="5"/>
                </a:lnTo>
                <a:lnTo>
                  <a:pt x="2" y="6"/>
                </a:lnTo>
                <a:lnTo>
                  <a:pt x="4" y="5"/>
                </a:lnTo>
                <a:lnTo>
                  <a:pt x="2" y="1"/>
                </a:lnTo>
                <a:lnTo>
                  <a:pt x="1" y="0"/>
                </a:lnTo>
                <a:close/>
              </a:path>
            </a:pathLst>
          </a:custGeom>
          <a:noFill/>
          <a:ln w="3175" cmpd="sng">
            <a:solidFill>
              <a:schemeClr val="bg2"/>
            </a:solidFill>
            <a:prstDash val="solid"/>
            <a:round/>
            <a:headEnd/>
            <a:tailEnd/>
          </a:ln>
        </p:spPr>
        <p:txBody>
          <a:bodyPr/>
          <a:lstStyle/>
          <a:p>
            <a:endParaRPr lang="en-US"/>
          </a:p>
        </p:txBody>
      </p:sp>
      <p:sp>
        <p:nvSpPr>
          <p:cNvPr id="34491" name="Freeform 699"/>
          <p:cNvSpPr>
            <a:spLocks/>
          </p:cNvSpPr>
          <p:nvPr/>
        </p:nvSpPr>
        <p:spPr bwMode="auto">
          <a:xfrm>
            <a:off x="2530475" y="3338513"/>
            <a:ext cx="3175" cy="6350"/>
          </a:xfrm>
          <a:custGeom>
            <a:avLst/>
            <a:gdLst>
              <a:gd name="T0" fmla="*/ 2000373825 w 4"/>
              <a:gd name="T1" fmla="*/ 2147483646 h 8"/>
              <a:gd name="T2" fmla="*/ 0 w 4"/>
              <a:gd name="T3" fmla="*/ 2147483646 h 8"/>
              <a:gd name="T4" fmla="*/ 500251413 w 4"/>
              <a:gd name="T5" fmla="*/ 1000502031 h 8"/>
              <a:gd name="T6" fmla="*/ 2000373825 w 4"/>
              <a:gd name="T7" fmla="*/ 0 h 8"/>
              <a:gd name="T8" fmla="*/ 2000373825 w 4"/>
              <a:gd name="T9" fmla="*/ 214748364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4" y="8"/>
                </a:moveTo>
                <a:lnTo>
                  <a:pt x="0" y="7"/>
                </a:lnTo>
                <a:lnTo>
                  <a:pt x="1" y="2"/>
                </a:lnTo>
                <a:lnTo>
                  <a:pt x="4" y="0"/>
                </a:lnTo>
                <a:lnTo>
                  <a:pt x="4" y="8"/>
                </a:lnTo>
                <a:close/>
              </a:path>
            </a:pathLst>
          </a:custGeom>
          <a:noFill/>
          <a:ln w="3175" cmpd="sng">
            <a:solidFill>
              <a:schemeClr val="bg2"/>
            </a:solidFill>
            <a:prstDash val="solid"/>
            <a:round/>
            <a:headEnd/>
            <a:tailEnd/>
          </a:ln>
        </p:spPr>
        <p:txBody>
          <a:bodyPr/>
          <a:lstStyle/>
          <a:p>
            <a:endParaRPr lang="en-US"/>
          </a:p>
        </p:txBody>
      </p:sp>
      <p:sp>
        <p:nvSpPr>
          <p:cNvPr id="34492" name="Freeform 700"/>
          <p:cNvSpPr>
            <a:spLocks/>
          </p:cNvSpPr>
          <p:nvPr/>
        </p:nvSpPr>
        <p:spPr bwMode="auto">
          <a:xfrm>
            <a:off x="2524125" y="3359150"/>
            <a:ext cx="3175" cy="6350"/>
          </a:xfrm>
          <a:custGeom>
            <a:avLst/>
            <a:gdLst>
              <a:gd name="T0" fmla="*/ 1024191500 w 5"/>
              <a:gd name="T1" fmla="*/ 2147483646 h 10"/>
              <a:gd name="T2" fmla="*/ 1280239375 w 5"/>
              <a:gd name="T3" fmla="*/ 0 h 10"/>
              <a:gd name="T4" fmla="*/ 0 w 5"/>
              <a:gd name="T5" fmla="*/ 1280239375 h 10"/>
              <a:gd name="T6" fmla="*/ 1024191500 w 5"/>
              <a:gd name="T7" fmla="*/ 2147483646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4" y="10"/>
                </a:moveTo>
                <a:lnTo>
                  <a:pt x="5" y="0"/>
                </a:lnTo>
                <a:lnTo>
                  <a:pt x="0" y="5"/>
                </a:lnTo>
                <a:lnTo>
                  <a:pt x="4" y="10"/>
                </a:lnTo>
                <a:close/>
              </a:path>
            </a:pathLst>
          </a:custGeom>
          <a:noFill/>
          <a:ln w="3175" cmpd="sng">
            <a:solidFill>
              <a:schemeClr val="bg2"/>
            </a:solidFill>
            <a:prstDash val="solid"/>
            <a:round/>
            <a:headEnd/>
            <a:tailEnd/>
          </a:ln>
        </p:spPr>
        <p:txBody>
          <a:bodyPr/>
          <a:lstStyle/>
          <a:p>
            <a:endParaRPr lang="en-US"/>
          </a:p>
        </p:txBody>
      </p:sp>
      <p:sp>
        <p:nvSpPr>
          <p:cNvPr id="34493" name="Freeform 701"/>
          <p:cNvSpPr>
            <a:spLocks/>
          </p:cNvSpPr>
          <p:nvPr/>
        </p:nvSpPr>
        <p:spPr bwMode="auto">
          <a:xfrm>
            <a:off x="1766888" y="3279775"/>
            <a:ext cx="169862" cy="90488"/>
          </a:xfrm>
          <a:custGeom>
            <a:avLst/>
            <a:gdLst>
              <a:gd name="T0" fmla="*/ 2147483646 w 214"/>
              <a:gd name="T1" fmla="*/ 2147483646 h 115"/>
              <a:gd name="T2" fmla="*/ 2147483646 w 214"/>
              <a:gd name="T3" fmla="*/ 2147483646 h 115"/>
              <a:gd name="T4" fmla="*/ 2147483646 w 214"/>
              <a:gd name="T5" fmla="*/ 2147483646 h 115"/>
              <a:gd name="T6" fmla="*/ 2147483646 w 214"/>
              <a:gd name="T7" fmla="*/ 2147483646 h 115"/>
              <a:gd name="T8" fmla="*/ 2147483646 w 214"/>
              <a:gd name="T9" fmla="*/ 2147483646 h 115"/>
              <a:gd name="T10" fmla="*/ 2147483646 w 214"/>
              <a:gd name="T11" fmla="*/ 2147483646 h 115"/>
              <a:gd name="T12" fmla="*/ 2147483646 w 214"/>
              <a:gd name="T13" fmla="*/ 2147483646 h 115"/>
              <a:gd name="T14" fmla="*/ 2147483646 w 214"/>
              <a:gd name="T15" fmla="*/ 2147483646 h 115"/>
              <a:gd name="T16" fmla="*/ 2147483646 w 214"/>
              <a:gd name="T17" fmla="*/ 2147483646 h 115"/>
              <a:gd name="T18" fmla="*/ 0 w 214"/>
              <a:gd name="T19" fmla="*/ 2147483646 h 115"/>
              <a:gd name="T20" fmla="*/ 2147483646 w 214"/>
              <a:gd name="T21" fmla="*/ 2147483646 h 115"/>
              <a:gd name="T22" fmla="*/ 2147483646 w 214"/>
              <a:gd name="T23" fmla="*/ 2147483646 h 115"/>
              <a:gd name="T24" fmla="*/ 2147483646 w 214"/>
              <a:gd name="T25" fmla="*/ 2147483646 h 115"/>
              <a:gd name="T26" fmla="*/ 2147483646 w 214"/>
              <a:gd name="T27" fmla="*/ 2147483646 h 115"/>
              <a:gd name="T28" fmla="*/ 2147483646 w 214"/>
              <a:gd name="T29" fmla="*/ 0 h 115"/>
              <a:gd name="T30" fmla="*/ 2147483646 w 214"/>
              <a:gd name="T31" fmla="*/ 0 h 115"/>
              <a:gd name="T32" fmla="*/ 2147483646 w 214"/>
              <a:gd name="T33" fmla="*/ 1461780921 h 115"/>
              <a:gd name="T34" fmla="*/ 2147483646 w 214"/>
              <a:gd name="T35" fmla="*/ 2147483646 h 115"/>
              <a:gd name="T36" fmla="*/ 2147483646 w 214"/>
              <a:gd name="T37" fmla="*/ 2147483646 h 115"/>
              <a:gd name="T38" fmla="*/ 2147483646 w 214"/>
              <a:gd name="T39" fmla="*/ 2147483646 h 115"/>
              <a:gd name="T40" fmla="*/ 2147483646 w 214"/>
              <a:gd name="T41" fmla="*/ 2147483646 h 115"/>
              <a:gd name="T42" fmla="*/ 2147483646 w 214"/>
              <a:gd name="T43" fmla="*/ 2147483646 h 115"/>
              <a:gd name="T44" fmla="*/ 2147483646 w 214"/>
              <a:gd name="T45" fmla="*/ 2147483646 h 115"/>
              <a:gd name="T46" fmla="*/ 2147483646 w 214"/>
              <a:gd name="T47" fmla="*/ 2147483646 h 115"/>
              <a:gd name="T48" fmla="*/ 2147483646 w 214"/>
              <a:gd name="T49" fmla="*/ 2147483646 h 1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4" h="115">
                <a:moveTo>
                  <a:pt x="117" y="79"/>
                </a:moveTo>
                <a:lnTo>
                  <a:pt x="104" y="83"/>
                </a:lnTo>
                <a:lnTo>
                  <a:pt x="87" y="91"/>
                </a:lnTo>
                <a:lnTo>
                  <a:pt x="75" y="115"/>
                </a:lnTo>
                <a:lnTo>
                  <a:pt x="66" y="115"/>
                </a:lnTo>
                <a:lnTo>
                  <a:pt x="62" y="100"/>
                </a:lnTo>
                <a:lnTo>
                  <a:pt x="49" y="97"/>
                </a:lnTo>
                <a:lnTo>
                  <a:pt x="50" y="79"/>
                </a:lnTo>
                <a:lnTo>
                  <a:pt x="22" y="74"/>
                </a:lnTo>
                <a:lnTo>
                  <a:pt x="0" y="59"/>
                </a:lnTo>
                <a:lnTo>
                  <a:pt x="22" y="27"/>
                </a:lnTo>
                <a:lnTo>
                  <a:pt x="44" y="9"/>
                </a:lnTo>
                <a:lnTo>
                  <a:pt x="49" y="8"/>
                </a:lnTo>
                <a:lnTo>
                  <a:pt x="82" y="5"/>
                </a:lnTo>
                <a:lnTo>
                  <a:pt x="114" y="0"/>
                </a:lnTo>
                <a:lnTo>
                  <a:pt x="141" y="0"/>
                </a:lnTo>
                <a:lnTo>
                  <a:pt x="169" y="3"/>
                </a:lnTo>
                <a:lnTo>
                  <a:pt x="191" y="19"/>
                </a:lnTo>
                <a:lnTo>
                  <a:pt x="185" y="16"/>
                </a:lnTo>
                <a:lnTo>
                  <a:pt x="190" y="24"/>
                </a:lnTo>
                <a:lnTo>
                  <a:pt x="201" y="24"/>
                </a:lnTo>
                <a:lnTo>
                  <a:pt x="214" y="36"/>
                </a:lnTo>
                <a:lnTo>
                  <a:pt x="187" y="41"/>
                </a:lnTo>
                <a:lnTo>
                  <a:pt x="158" y="46"/>
                </a:lnTo>
                <a:lnTo>
                  <a:pt x="117" y="79"/>
                </a:lnTo>
                <a:close/>
              </a:path>
            </a:pathLst>
          </a:custGeom>
          <a:noFill/>
          <a:ln w="3175" cmpd="sng">
            <a:solidFill>
              <a:schemeClr val="bg2"/>
            </a:solidFill>
            <a:prstDash val="solid"/>
            <a:round/>
            <a:headEnd/>
            <a:tailEnd/>
          </a:ln>
        </p:spPr>
        <p:txBody>
          <a:bodyPr/>
          <a:lstStyle/>
          <a:p>
            <a:endParaRPr lang="en-US"/>
          </a:p>
        </p:txBody>
      </p:sp>
      <p:sp>
        <p:nvSpPr>
          <p:cNvPr id="34494" name="Freeform 702"/>
          <p:cNvSpPr>
            <a:spLocks/>
          </p:cNvSpPr>
          <p:nvPr/>
        </p:nvSpPr>
        <p:spPr bwMode="auto">
          <a:xfrm>
            <a:off x="1776413" y="3201988"/>
            <a:ext cx="36512" cy="79375"/>
          </a:xfrm>
          <a:custGeom>
            <a:avLst/>
            <a:gdLst>
              <a:gd name="T0" fmla="*/ 2147483646 w 47"/>
              <a:gd name="T1" fmla="*/ 2147483646 h 101"/>
              <a:gd name="T2" fmla="*/ 2147483646 w 47"/>
              <a:gd name="T3" fmla="*/ 2147483646 h 101"/>
              <a:gd name="T4" fmla="*/ 0 w 47"/>
              <a:gd name="T5" fmla="*/ 2147483646 h 101"/>
              <a:gd name="T6" fmla="*/ 2147483646 w 47"/>
              <a:gd name="T7" fmla="*/ 2147483646 h 101"/>
              <a:gd name="T8" fmla="*/ 2147483646 w 47"/>
              <a:gd name="T9" fmla="*/ 2147483646 h 101"/>
              <a:gd name="T10" fmla="*/ 2147483646 w 47"/>
              <a:gd name="T11" fmla="*/ 0 h 101"/>
              <a:gd name="T12" fmla="*/ 2147483646 w 47"/>
              <a:gd name="T13" fmla="*/ 2147483646 h 101"/>
              <a:gd name="T14" fmla="*/ 2147483646 w 47"/>
              <a:gd name="T15" fmla="*/ 2147483646 h 101"/>
              <a:gd name="T16" fmla="*/ 2147483646 w 47"/>
              <a:gd name="T17" fmla="*/ 2147483646 h 101"/>
              <a:gd name="T18" fmla="*/ 2147483646 w 47"/>
              <a:gd name="T19" fmla="*/ 2147483646 h 101"/>
              <a:gd name="T20" fmla="*/ 2147483646 w 47"/>
              <a:gd name="T21" fmla="*/ 2147483646 h 101"/>
              <a:gd name="T22" fmla="*/ 2147483646 w 47"/>
              <a:gd name="T23" fmla="*/ 2147483646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101">
                <a:moveTo>
                  <a:pt x="28" y="82"/>
                </a:moveTo>
                <a:lnTo>
                  <a:pt x="10" y="101"/>
                </a:lnTo>
                <a:lnTo>
                  <a:pt x="0" y="101"/>
                </a:lnTo>
                <a:lnTo>
                  <a:pt x="6" y="63"/>
                </a:lnTo>
                <a:lnTo>
                  <a:pt x="12" y="26"/>
                </a:lnTo>
                <a:lnTo>
                  <a:pt x="43" y="0"/>
                </a:lnTo>
                <a:lnTo>
                  <a:pt x="47" y="6"/>
                </a:lnTo>
                <a:lnTo>
                  <a:pt x="47" y="29"/>
                </a:lnTo>
                <a:lnTo>
                  <a:pt x="43" y="44"/>
                </a:lnTo>
                <a:lnTo>
                  <a:pt x="43" y="54"/>
                </a:lnTo>
                <a:lnTo>
                  <a:pt x="36" y="72"/>
                </a:lnTo>
                <a:lnTo>
                  <a:pt x="28" y="82"/>
                </a:lnTo>
                <a:close/>
              </a:path>
            </a:pathLst>
          </a:custGeom>
          <a:noFill/>
          <a:ln w="3175" cmpd="sng">
            <a:solidFill>
              <a:schemeClr val="bg2"/>
            </a:solidFill>
            <a:prstDash val="solid"/>
            <a:round/>
            <a:headEnd/>
            <a:tailEnd/>
          </a:ln>
        </p:spPr>
        <p:txBody>
          <a:bodyPr/>
          <a:lstStyle/>
          <a:p>
            <a:endParaRPr lang="en-US"/>
          </a:p>
        </p:txBody>
      </p:sp>
      <p:sp>
        <p:nvSpPr>
          <p:cNvPr id="34495" name="Freeform 703"/>
          <p:cNvSpPr>
            <a:spLocks/>
          </p:cNvSpPr>
          <p:nvPr/>
        </p:nvSpPr>
        <p:spPr bwMode="auto">
          <a:xfrm>
            <a:off x="1746250" y="3325813"/>
            <a:ext cx="60325" cy="39687"/>
          </a:xfrm>
          <a:custGeom>
            <a:avLst/>
            <a:gdLst>
              <a:gd name="T0" fmla="*/ 2147483646 w 77"/>
              <a:gd name="T1" fmla="*/ 2147483646 h 48"/>
              <a:gd name="T2" fmla="*/ 2147483646 w 77"/>
              <a:gd name="T3" fmla="*/ 2147483646 h 48"/>
              <a:gd name="T4" fmla="*/ 2147483646 w 77"/>
              <a:gd name="T5" fmla="*/ 2147483646 h 48"/>
              <a:gd name="T6" fmla="*/ 2147483646 w 77"/>
              <a:gd name="T7" fmla="*/ 2147483646 h 48"/>
              <a:gd name="T8" fmla="*/ 0 w 77"/>
              <a:gd name="T9" fmla="*/ 2147483646 h 48"/>
              <a:gd name="T10" fmla="*/ 2147483646 w 77"/>
              <a:gd name="T11" fmla="*/ 0 h 48"/>
              <a:gd name="T12" fmla="*/ 2147483646 w 77"/>
              <a:gd name="T13" fmla="*/ 2147483646 h 48"/>
              <a:gd name="T14" fmla="*/ 2147483646 w 77"/>
              <a:gd name="T15" fmla="*/ 2147483646 h 48"/>
              <a:gd name="T16" fmla="*/ 2147483646 w 77"/>
              <a:gd name="T17" fmla="*/ 214748364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48">
                <a:moveTo>
                  <a:pt x="76" y="38"/>
                </a:moveTo>
                <a:lnTo>
                  <a:pt x="68" y="48"/>
                </a:lnTo>
                <a:lnTo>
                  <a:pt x="38" y="41"/>
                </a:lnTo>
                <a:lnTo>
                  <a:pt x="7" y="33"/>
                </a:lnTo>
                <a:lnTo>
                  <a:pt x="0" y="26"/>
                </a:lnTo>
                <a:lnTo>
                  <a:pt x="27" y="0"/>
                </a:lnTo>
                <a:lnTo>
                  <a:pt x="49" y="15"/>
                </a:lnTo>
                <a:lnTo>
                  <a:pt x="77" y="20"/>
                </a:lnTo>
                <a:lnTo>
                  <a:pt x="76" y="38"/>
                </a:lnTo>
                <a:close/>
              </a:path>
            </a:pathLst>
          </a:custGeom>
          <a:noFill/>
          <a:ln w="3175" cmpd="sng">
            <a:solidFill>
              <a:schemeClr val="bg2"/>
            </a:solidFill>
            <a:prstDash val="solid"/>
            <a:round/>
            <a:headEnd/>
            <a:tailEnd/>
          </a:ln>
        </p:spPr>
        <p:txBody>
          <a:bodyPr/>
          <a:lstStyle/>
          <a:p>
            <a:endParaRPr lang="en-US"/>
          </a:p>
        </p:txBody>
      </p:sp>
      <p:sp>
        <p:nvSpPr>
          <p:cNvPr id="34496" name="Freeform 704"/>
          <p:cNvSpPr>
            <a:spLocks/>
          </p:cNvSpPr>
          <p:nvPr/>
        </p:nvSpPr>
        <p:spPr bwMode="auto">
          <a:xfrm>
            <a:off x="1690688" y="3222625"/>
            <a:ext cx="111125" cy="123825"/>
          </a:xfrm>
          <a:custGeom>
            <a:avLst/>
            <a:gdLst>
              <a:gd name="T0" fmla="*/ 2147483646 w 141"/>
              <a:gd name="T1" fmla="*/ 2147483646 h 158"/>
              <a:gd name="T2" fmla="*/ 0 w 141"/>
              <a:gd name="T3" fmla="*/ 2147483646 h 158"/>
              <a:gd name="T4" fmla="*/ 1957814436 w 141"/>
              <a:gd name="T5" fmla="*/ 2147483646 h 158"/>
              <a:gd name="T6" fmla="*/ 2147483646 w 141"/>
              <a:gd name="T7" fmla="*/ 2147483646 h 158"/>
              <a:gd name="T8" fmla="*/ 2147483646 w 141"/>
              <a:gd name="T9" fmla="*/ 2147483646 h 158"/>
              <a:gd name="T10" fmla="*/ 2147483646 w 141"/>
              <a:gd name="T11" fmla="*/ 2147483646 h 158"/>
              <a:gd name="T12" fmla="*/ 2147483646 w 141"/>
              <a:gd name="T13" fmla="*/ 2147483646 h 158"/>
              <a:gd name="T14" fmla="*/ 2147483646 w 141"/>
              <a:gd name="T15" fmla="*/ 0 h 158"/>
              <a:gd name="T16" fmla="*/ 2147483646 w 141"/>
              <a:gd name="T17" fmla="*/ 0 h 158"/>
              <a:gd name="T18" fmla="*/ 2147483646 w 141"/>
              <a:gd name="T19" fmla="*/ 0 h 158"/>
              <a:gd name="T20" fmla="*/ 2147483646 w 141"/>
              <a:gd name="T21" fmla="*/ 2147483646 h 158"/>
              <a:gd name="T22" fmla="*/ 2147483646 w 141"/>
              <a:gd name="T23" fmla="*/ 2147483646 h 158"/>
              <a:gd name="T24" fmla="*/ 2147483646 w 141"/>
              <a:gd name="T25" fmla="*/ 2147483646 h 158"/>
              <a:gd name="T26" fmla="*/ 2147483646 w 141"/>
              <a:gd name="T27" fmla="*/ 2147483646 h 158"/>
              <a:gd name="T28" fmla="*/ 2147483646 w 141"/>
              <a:gd name="T29" fmla="*/ 2147483646 h 158"/>
              <a:gd name="T30" fmla="*/ 2147483646 w 141"/>
              <a:gd name="T31" fmla="*/ 2147483646 h 158"/>
              <a:gd name="T32" fmla="*/ 2147483646 w 141"/>
              <a:gd name="T33" fmla="*/ 2147483646 h 158"/>
              <a:gd name="T34" fmla="*/ 2147483646 w 141"/>
              <a:gd name="T35" fmla="*/ 2147483646 h 158"/>
              <a:gd name="T36" fmla="*/ 2147483646 w 141"/>
              <a:gd name="T37" fmla="*/ 2147483646 h 158"/>
              <a:gd name="T38" fmla="*/ 2147483646 w 141"/>
              <a:gd name="T39" fmla="*/ 2147483646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1" h="158">
                <a:moveTo>
                  <a:pt x="13" y="140"/>
                </a:moveTo>
                <a:lnTo>
                  <a:pt x="0" y="127"/>
                </a:lnTo>
                <a:lnTo>
                  <a:pt x="4" y="99"/>
                </a:lnTo>
                <a:lnTo>
                  <a:pt x="24" y="68"/>
                </a:lnTo>
                <a:lnTo>
                  <a:pt x="69" y="62"/>
                </a:lnTo>
                <a:lnTo>
                  <a:pt x="45" y="24"/>
                </a:lnTo>
                <a:lnTo>
                  <a:pt x="55" y="22"/>
                </a:lnTo>
                <a:lnTo>
                  <a:pt x="58" y="0"/>
                </a:lnTo>
                <a:lnTo>
                  <a:pt x="89" y="0"/>
                </a:lnTo>
                <a:lnTo>
                  <a:pt x="121" y="0"/>
                </a:lnTo>
                <a:lnTo>
                  <a:pt x="115" y="37"/>
                </a:lnTo>
                <a:lnTo>
                  <a:pt x="109" y="75"/>
                </a:lnTo>
                <a:lnTo>
                  <a:pt x="119" y="75"/>
                </a:lnTo>
                <a:lnTo>
                  <a:pt x="131" y="76"/>
                </a:lnTo>
                <a:lnTo>
                  <a:pt x="141" y="82"/>
                </a:lnTo>
                <a:lnTo>
                  <a:pt x="119" y="100"/>
                </a:lnTo>
                <a:lnTo>
                  <a:pt x="97" y="132"/>
                </a:lnTo>
                <a:lnTo>
                  <a:pt x="70" y="158"/>
                </a:lnTo>
                <a:lnTo>
                  <a:pt x="42" y="152"/>
                </a:lnTo>
                <a:lnTo>
                  <a:pt x="13" y="140"/>
                </a:lnTo>
                <a:close/>
              </a:path>
            </a:pathLst>
          </a:custGeom>
          <a:noFill/>
          <a:ln w="3175" cmpd="sng">
            <a:solidFill>
              <a:schemeClr val="bg2"/>
            </a:solidFill>
            <a:prstDash val="solid"/>
            <a:round/>
            <a:headEnd/>
            <a:tailEnd/>
          </a:ln>
        </p:spPr>
        <p:txBody>
          <a:bodyPr/>
          <a:lstStyle/>
          <a:p>
            <a:endParaRPr lang="en-US"/>
          </a:p>
        </p:txBody>
      </p:sp>
      <p:sp>
        <p:nvSpPr>
          <p:cNvPr id="34497" name="Freeform 705"/>
          <p:cNvSpPr>
            <a:spLocks/>
          </p:cNvSpPr>
          <p:nvPr/>
        </p:nvSpPr>
        <p:spPr bwMode="auto">
          <a:xfrm>
            <a:off x="2103438" y="2994025"/>
            <a:ext cx="14287" cy="25400"/>
          </a:xfrm>
          <a:custGeom>
            <a:avLst/>
            <a:gdLst>
              <a:gd name="T0" fmla="*/ 2147483646 w 17"/>
              <a:gd name="T1" fmla="*/ 2147483646 h 31"/>
              <a:gd name="T2" fmla="*/ 2147483646 w 17"/>
              <a:gd name="T3" fmla="*/ 0 h 31"/>
              <a:gd name="T4" fmla="*/ 0 w 17"/>
              <a:gd name="T5" fmla="*/ 2147483646 h 31"/>
              <a:gd name="T6" fmla="*/ 1780561917 w 17"/>
              <a:gd name="T7" fmla="*/ 2147483646 h 31"/>
              <a:gd name="T8" fmla="*/ 2147483646 w 17"/>
              <a:gd name="T9" fmla="*/ 2147483646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17" y="29"/>
                </a:moveTo>
                <a:lnTo>
                  <a:pt x="10" y="0"/>
                </a:lnTo>
                <a:lnTo>
                  <a:pt x="0" y="24"/>
                </a:lnTo>
                <a:lnTo>
                  <a:pt x="3" y="31"/>
                </a:lnTo>
                <a:lnTo>
                  <a:pt x="17" y="29"/>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498" name="Freeform 706"/>
          <p:cNvSpPr>
            <a:spLocks/>
          </p:cNvSpPr>
          <p:nvPr/>
        </p:nvSpPr>
        <p:spPr bwMode="auto">
          <a:xfrm>
            <a:off x="2127250" y="2940050"/>
            <a:ext cx="17463" cy="30163"/>
          </a:xfrm>
          <a:custGeom>
            <a:avLst/>
            <a:gdLst>
              <a:gd name="T0" fmla="*/ 2147483646 w 24"/>
              <a:gd name="T1" fmla="*/ 2147483646 h 37"/>
              <a:gd name="T2" fmla="*/ 2147483646 w 24"/>
              <a:gd name="T3" fmla="*/ 2147483646 h 37"/>
              <a:gd name="T4" fmla="*/ 0 w 24"/>
              <a:gd name="T5" fmla="*/ 0 h 37"/>
              <a:gd name="T6" fmla="*/ 2147483646 w 24"/>
              <a:gd name="T7" fmla="*/ 2147483646 h 37"/>
              <a:gd name="T8" fmla="*/ 2147483646 w 24"/>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7">
                <a:moveTo>
                  <a:pt x="11" y="37"/>
                </a:moveTo>
                <a:lnTo>
                  <a:pt x="17" y="20"/>
                </a:lnTo>
                <a:lnTo>
                  <a:pt x="0" y="0"/>
                </a:lnTo>
                <a:lnTo>
                  <a:pt x="24" y="24"/>
                </a:lnTo>
                <a:lnTo>
                  <a:pt x="11" y="37"/>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499" name="Freeform 707"/>
          <p:cNvSpPr>
            <a:spLocks/>
          </p:cNvSpPr>
          <p:nvPr/>
        </p:nvSpPr>
        <p:spPr bwMode="auto">
          <a:xfrm>
            <a:off x="2149475" y="2986088"/>
            <a:ext cx="11113" cy="22225"/>
          </a:xfrm>
          <a:custGeom>
            <a:avLst/>
            <a:gdLst>
              <a:gd name="T0" fmla="*/ 2147483646 w 15"/>
              <a:gd name="T1" fmla="*/ 2147483646 h 27"/>
              <a:gd name="T2" fmla="*/ 2147483646 w 15"/>
              <a:gd name="T3" fmla="*/ 2147483646 h 27"/>
              <a:gd name="T4" fmla="*/ 406722464 w 15"/>
              <a:gd name="T5" fmla="*/ 0 h 27"/>
              <a:gd name="T6" fmla="*/ 0 w 15"/>
              <a:gd name="T7" fmla="*/ 557642536 h 27"/>
              <a:gd name="T8" fmla="*/ 2147483646 w 15"/>
              <a:gd name="T9" fmla="*/ 2147483646 h 27"/>
              <a:gd name="T10" fmla="*/ 2147483646 w 15"/>
              <a:gd name="T11" fmla="*/ 2147483646 h 27"/>
              <a:gd name="T12" fmla="*/ 2147483646 w 15"/>
              <a:gd name="T13" fmla="*/ 2147483646 h 27"/>
              <a:gd name="T14" fmla="*/ 2147483646 w 15"/>
              <a:gd name="T15" fmla="*/ 2147483646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7">
                <a:moveTo>
                  <a:pt x="10" y="27"/>
                </a:moveTo>
                <a:lnTo>
                  <a:pt x="15" y="15"/>
                </a:lnTo>
                <a:lnTo>
                  <a:pt x="1" y="0"/>
                </a:lnTo>
                <a:lnTo>
                  <a:pt x="0" y="1"/>
                </a:lnTo>
                <a:lnTo>
                  <a:pt x="8" y="10"/>
                </a:lnTo>
                <a:lnTo>
                  <a:pt x="13" y="16"/>
                </a:lnTo>
                <a:lnTo>
                  <a:pt x="8" y="26"/>
                </a:lnTo>
                <a:lnTo>
                  <a:pt x="10" y="27"/>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00" name="Freeform 708"/>
          <p:cNvSpPr>
            <a:spLocks/>
          </p:cNvSpPr>
          <p:nvPr/>
        </p:nvSpPr>
        <p:spPr bwMode="auto">
          <a:xfrm>
            <a:off x="2212975" y="3113088"/>
            <a:ext cx="17463" cy="12700"/>
          </a:xfrm>
          <a:custGeom>
            <a:avLst/>
            <a:gdLst>
              <a:gd name="T0" fmla="*/ 2147483646 w 23"/>
              <a:gd name="T1" fmla="*/ 0 h 14"/>
              <a:gd name="T2" fmla="*/ 2147483646 w 23"/>
              <a:gd name="T3" fmla="*/ 2147483646 h 14"/>
              <a:gd name="T4" fmla="*/ 0 w 23"/>
              <a:gd name="T5" fmla="*/ 2147483646 h 14"/>
              <a:gd name="T6" fmla="*/ 2147483646 w 2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
                <a:moveTo>
                  <a:pt x="23" y="0"/>
                </a:moveTo>
                <a:lnTo>
                  <a:pt x="21" y="6"/>
                </a:lnTo>
                <a:lnTo>
                  <a:pt x="0" y="14"/>
                </a:lnTo>
                <a:lnTo>
                  <a:pt x="23" y="0"/>
                </a:lnTo>
                <a:close/>
              </a:path>
            </a:pathLst>
          </a:custGeom>
          <a:noFill/>
          <a:ln w="3175" cmpd="sng">
            <a:solidFill>
              <a:schemeClr val="bg2"/>
            </a:solidFill>
            <a:prstDash val="solid"/>
            <a:round/>
            <a:headEnd/>
            <a:tailEnd/>
          </a:ln>
        </p:spPr>
        <p:txBody>
          <a:bodyPr/>
          <a:lstStyle/>
          <a:p>
            <a:endParaRPr lang="en-US"/>
          </a:p>
        </p:txBody>
      </p:sp>
      <p:sp>
        <p:nvSpPr>
          <p:cNvPr id="34501" name="Freeform 709"/>
          <p:cNvSpPr>
            <a:spLocks/>
          </p:cNvSpPr>
          <p:nvPr/>
        </p:nvSpPr>
        <p:spPr bwMode="auto">
          <a:xfrm>
            <a:off x="2203450" y="3073400"/>
            <a:ext cx="9525" cy="9525"/>
          </a:xfrm>
          <a:custGeom>
            <a:avLst/>
            <a:gdLst>
              <a:gd name="T0" fmla="*/ 2147483646 w 13"/>
              <a:gd name="T1" fmla="*/ 2000373825 h 12"/>
              <a:gd name="T2" fmla="*/ 2147483646 w 13"/>
              <a:gd name="T3" fmla="*/ 0 h 12"/>
              <a:gd name="T4" fmla="*/ 0 w 13"/>
              <a:gd name="T5" fmla="*/ 2147483646 h 12"/>
              <a:gd name="T6" fmla="*/ 2147483646 w 13"/>
              <a:gd name="T7" fmla="*/ 200037382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2">
                <a:moveTo>
                  <a:pt x="13" y="4"/>
                </a:moveTo>
                <a:lnTo>
                  <a:pt x="7" y="0"/>
                </a:lnTo>
                <a:lnTo>
                  <a:pt x="0" y="12"/>
                </a:lnTo>
                <a:lnTo>
                  <a:pt x="13" y="4"/>
                </a:lnTo>
                <a:close/>
              </a:path>
            </a:pathLst>
          </a:custGeom>
          <a:noFill/>
          <a:ln w="3175" cmpd="sng">
            <a:solidFill>
              <a:schemeClr val="bg2"/>
            </a:solidFill>
            <a:prstDash val="solid"/>
            <a:round/>
            <a:headEnd/>
            <a:tailEnd/>
          </a:ln>
        </p:spPr>
        <p:txBody>
          <a:bodyPr/>
          <a:lstStyle/>
          <a:p>
            <a:endParaRPr lang="en-US"/>
          </a:p>
        </p:txBody>
      </p:sp>
      <p:sp>
        <p:nvSpPr>
          <p:cNvPr id="34502" name="Freeform 710"/>
          <p:cNvSpPr>
            <a:spLocks/>
          </p:cNvSpPr>
          <p:nvPr/>
        </p:nvSpPr>
        <p:spPr bwMode="auto">
          <a:xfrm>
            <a:off x="2093913" y="2947988"/>
            <a:ext cx="30162" cy="1587"/>
          </a:xfrm>
          <a:custGeom>
            <a:avLst/>
            <a:gdLst>
              <a:gd name="T0" fmla="*/ 2147483646 w 37"/>
              <a:gd name="T1" fmla="*/ 0 h 3"/>
              <a:gd name="T2" fmla="*/ 2147483646 w 37"/>
              <a:gd name="T3" fmla="*/ 0 h 3"/>
              <a:gd name="T4" fmla="*/ 2147483646 w 37"/>
              <a:gd name="T5" fmla="*/ 444107667 h 3"/>
              <a:gd name="T6" fmla="*/ 0 w 37"/>
              <a:gd name="T7" fmla="*/ 0 h 3"/>
              <a:gd name="T8" fmla="*/ 2147483646 w 3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
                <a:moveTo>
                  <a:pt x="13" y="0"/>
                </a:moveTo>
                <a:lnTo>
                  <a:pt x="37" y="0"/>
                </a:lnTo>
                <a:lnTo>
                  <a:pt x="22" y="3"/>
                </a:lnTo>
                <a:lnTo>
                  <a:pt x="0" y="0"/>
                </a:lnTo>
                <a:lnTo>
                  <a:pt x="13" y="0"/>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03" name="Freeform 711"/>
          <p:cNvSpPr>
            <a:spLocks/>
          </p:cNvSpPr>
          <p:nvPr/>
        </p:nvSpPr>
        <p:spPr bwMode="auto">
          <a:xfrm>
            <a:off x="2112963" y="3024188"/>
            <a:ext cx="6350" cy="11112"/>
          </a:xfrm>
          <a:custGeom>
            <a:avLst/>
            <a:gdLst>
              <a:gd name="T0" fmla="*/ 2147483646 w 10"/>
              <a:gd name="T1" fmla="*/ 2147483646 h 15"/>
              <a:gd name="T2" fmla="*/ 1280239375 w 10"/>
              <a:gd name="T3" fmla="*/ 2032698158 h 15"/>
              <a:gd name="T4" fmla="*/ 0 w 10"/>
              <a:gd name="T5" fmla="*/ 0 h 15"/>
              <a:gd name="T6" fmla="*/ 1536287250 w 10"/>
              <a:gd name="T7" fmla="*/ 2147483646 h 15"/>
              <a:gd name="T8" fmla="*/ 2147483646 w 10"/>
              <a:gd name="T9" fmla="*/ 214748364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10" y="12"/>
                </a:moveTo>
                <a:lnTo>
                  <a:pt x="5" y="5"/>
                </a:lnTo>
                <a:lnTo>
                  <a:pt x="0" y="0"/>
                </a:lnTo>
                <a:lnTo>
                  <a:pt x="6" y="15"/>
                </a:lnTo>
                <a:lnTo>
                  <a:pt x="10" y="12"/>
                </a:lnTo>
                <a:close/>
              </a:path>
            </a:pathLst>
          </a:custGeom>
          <a:noFill/>
          <a:ln w="3175" cmpd="sng">
            <a:solidFill>
              <a:schemeClr val="bg2"/>
            </a:solidFill>
            <a:prstDash val="solid"/>
            <a:round/>
            <a:headEnd/>
            <a:tailEnd/>
          </a:ln>
        </p:spPr>
        <p:txBody>
          <a:bodyPr/>
          <a:lstStyle/>
          <a:p>
            <a:endParaRPr lang="en-US"/>
          </a:p>
        </p:txBody>
      </p:sp>
      <p:sp>
        <p:nvSpPr>
          <p:cNvPr id="34504" name="Freeform 712"/>
          <p:cNvSpPr>
            <a:spLocks/>
          </p:cNvSpPr>
          <p:nvPr/>
        </p:nvSpPr>
        <p:spPr bwMode="auto">
          <a:xfrm>
            <a:off x="2127250" y="2997200"/>
            <a:ext cx="6350" cy="4763"/>
          </a:xfrm>
          <a:custGeom>
            <a:avLst/>
            <a:gdLst>
              <a:gd name="T0" fmla="*/ 0 w 8"/>
              <a:gd name="T1" fmla="*/ 2000794204 h 6"/>
              <a:gd name="T2" fmla="*/ 0 w 8"/>
              <a:gd name="T3" fmla="*/ 2147483646 h 6"/>
              <a:gd name="T4" fmla="*/ 500251413 w 8"/>
              <a:gd name="T5" fmla="*/ 2147483646 h 6"/>
              <a:gd name="T6" fmla="*/ 2000373825 w 8"/>
              <a:gd name="T7" fmla="*/ 2147483646 h 6"/>
              <a:gd name="T8" fmla="*/ 2147483646 w 8"/>
              <a:gd name="T9" fmla="*/ 2147483646 h 6"/>
              <a:gd name="T10" fmla="*/ 2147483646 w 8"/>
              <a:gd name="T11" fmla="*/ 1000711857 h 6"/>
              <a:gd name="T12" fmla="*/ 2147483646 w 8"/>
              <a:gd name="T13" fmla="*/ 500356325 h 6"/>
              <a:gd name="T14" fmla="*/ 2147483646 w 8"/>
              <a:gd name="T15" fmla="*/ 0 h 6"/>
              <a:gd name="T16" fmla="*/ 2147483646 w 8"/>
              <a:gd name="T17" fmla="*/ 0 h 6"/>
              <a:gd name="T18" fmla="*/ 2000373825 w 8"/>
              <a:gd name="T19" fmla="*/ 500356325 h 6"/>
              <a:gd name="T20" fmla="*/ 1500123206 w 8"/>
              <a:gd name="T21" fmla="*/ 500356325 h 6"/>
              <a:gd name="T22" fmla="*/ 0 w 8"/>
              <a:gd name="T23" fmla="*/ 200079420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6">
                <a:moveTo>
                  <a:pt x="0" y="4"/>
                </a:moveTo>
                <a:lnTo>
                  <a:pt x="0" y="6"/>
                </a:lnTo>
                <a:lnTo>
                  <a:pt x="1" y="6"/>
                </a:lnTo>
                <a:lnTo>
                  <a:pt x="4" y="6"/>
                </a:lnTo>
                <a:lnTo>
                  <a:pt x="6" y="5"/>
                </a:lnTo>
                <a:lnTo>
                  <a:pt x="8" y="2"/>
                </a:lnTo>
                <a:lnTo>
                  <a:pt x="8" y="1"/>
                </a:lnTo>
                <a:lnTo>
                  <a:pt x="7" y="0"/>
                </a:lnTo>
                <a:lnTo>
                  <a:pt x="6" y="0"/>
                </a:lnTo>
                <a:lnTo>
                  <a:pt x="4" y="1"/>
                </a:lnTo>
                <a:lnTo>
                  <a:pt x="3" y="1"/>
                </a:lnTo>
                <a:lnTo>
                  <a:pt x="0" y="4"/>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05" name="Freeform 713"/>
          <p:cNvSpPr>
            <a:spLocks/>
          </p:cNvSpPr>
          <p:nvPr/>
        </p:nvSpPr>
        <p:spPr bwMode="auto">
          <a:xfrm>
            <a:off x="2249488" y="3157538"/>
            <a:ext cx="96837" cy="71437"/>
          </a:xfrm>
          <a:custGeom>
            <a:avLst/>
            <a:gdLst>
              <a:gd name="T0" fmla="*/ 2147483646 w 121"/>
              <a:gd name="T1" fmla="*/ 999857652 h 90"/>
              <a:gd name="T2" fmla="*/ 2147483646 w 121"/>
              <a:gd name="T3" fmla="*/ 2147483646 h 90"/>
              <a:gd name="T4" fmla="*/ 0 w 121"/>
              <a:gd name="T5" fmla="*/ 2147483646 h 90"/>
              <a:gd name="T6" fmla="*/ 2050206554 w 121"/>
              <a:gd name="T7" fmla="*/ 2147483646 h 90"/>
              <a:gd name="T8" fmla="*/ 2147483646 w 121"/>
              <a:gd name="T9" fmla="*/ 2147483646 h 90"/>
              <a:gd name="T10" fmla="*/ 2147483646 w 121"/>
              <a:gd name="T11" fmla="*/ 2147483646 h 90"/>
              <a:gd name="T12" fmla="*/ 2147483646 w 121"/>
              <a:gd name="T13" fmla="*/ 2147483646 h 90"/>
              <a:gd name="T14" fmla="*/ 2147483646 w 121"/>
              <a:gd name="T15" fmla="*/ 2147483646 h 90"/>
              <a:gd name="T16" fmla="*/ 2147483646 w 121"/>
              <a:gd name="T17" fmla="*/ 2147483646 h 90"/>
              <a:gd name="T18" fmla="*/ 2147483646 w 121"/>
              <a:gd name="T19" fmla="*/ 2147483646 h 90"/>
              <a:gd name="T20" fmla="*/ 2147483646 w 121"/>
              <a:gd name="T21" fmla="*/ 2147483646 h 90"/>
              <a:gd name="T22" fmla="*/ 2147483646 w 121"/>
              <a:gd name="T23" fmla="*/ 2147483646 h 90"/>
              <a:gd name="T24" fmla="*/ 2147483646 w 121"/>
              <a:gd name="T25" fmla="*/ 2147483646 h 90"/>
              <a:gd name="T26" fmla="*/ 2147483646 w 121"/>
              <a:gd name="T27" fmla="*/ 2147483646 h 90"/>
              <a:gd name="T28" fmla="*/ 2147483646 w 121"/>
              <a:gd name="T29" fmla="*/ 0 h 90"/>
              <a:gd name="T30" fmla="*/ 2147483646 w 121"/>
              <a:gd name="T31" fmla="*/ 999857652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90">
                <a:moveTo>
                  <a:pt x="12" y="2"/>
                </a:moveTo>
                <a:lnTo>
                  <a:pt x="5" y="35"/>
                </a:lnTo>
                <a:lnTo>
                  <a:pt x="0" y="49"/>
                </a:lnTo>
                <a:lnTo>
                  <a:pt x="4" y="72"/>
                </a:lnTo>
                <a:lnTo>
                  <a:pt x="15" y="90"/>
                </a:lnTo>
                <a:lnTo>
                  <a:pt x="29" y="68"/>
                </a:lnTo>
                <a:lnTo>
                  <a:pt x="47" y="60"/>
                </a:lnTo>
                <a:lnTo>
                  <a:pt x="63" y="61"/>
                </a:lnTo>
                <a:lnTo>
                  <a:pt x="107" y="64"/>
                </a:lnTo>
                <a:lnTo>
                  <a:pt x="121" y="47"/>
                </a:lnTo>
                <a:lnTo>
                  <a:pt x="109" y="36"/>
                </a:lnTo>
                <a:lnTo>
                  <a:pt x="83" y="32"/>
                </a:lnTo>
                <a:lnTo>
                  <a:pt x="93" y="16"/>
                </a:lnTo>
                <a:lnTo>
                  <a:pt x="80" y="8"/>
                </a:lnTo>
                <a:lnTo>
                  <a:pt x="28" y="0"/>
                </a:lnTo>
                <a:lnTo>
                  <a:pt x="12" y="2"/>
                </a:lnTo>
                <a:close/>
              </a:path>
            </a:pathLst>
          </a:custGeom>
          <a:noFill/>
          <a:ln w="3175" cmpd="sng">
            <a:solidFill>
              <a:schemeClr val="bg2"/>
            </a:solidFill>
            <a:prstDash val="solid"/>
            <a:round/>
            <a:headEnd/>
            <a:tailEnd/>
          </a:ln>
        </p:spPr>
        <p:txBody>
          <a:bodyPr/>
          <a:lstStyle/>
          <a:p>
            <a:endParaRPr lang="en-US"/>
          </a:p>
        </p:txBody>
      </p:sp>
      <p:sp>
        <p:nvSpPr>
          <p:cNvPr id="34506" name="Freeform 714"/>
          <p:cNvSpPr>
            <a:spLocks/>
          </p:cNvSpPr>
          <p:nvPr/>
        </p:nvSpPr>
        <p:spPr bwMode="auto">
          <a:xfrm>
            <a:off x="2181225" y="3155950"/>
            <a:ext cx="77788" cy="58738"/>
          </a:xfrm>
          <a:custGeom>
            <a:avLst/>
            <a:gdLst>
              <a:gd name="T0" fmla="*/ 2147483646 w 98"/>
              <a:gd name="T1" fmla="*/ 2000408316 h 74"/>
              <a:gd name="T2" fmla="*/ 2147483646 w 98"/>
              <a:gd name="T3" fmla="*/ 2147483646 h 74"/>
              <a:gd name="T4" fmla="*/ 2147483646 w 98"/>
              <a:gd name="T5" fmla="*/ 2147483646 h 74"/>
              <a:gd name="T6" fmla="*/ 2147483646 w 98"/>
              <a:gd name="T7" fmla="*/ 2147483646 h 74"/>
              <a:gd name="T8" fmla="*/ 2147483646 w 98"/>
              <a:gd name="T9" fmla="*/ 2147483646 h 74"/>
              <a:gd name="T10" fmla="*/ 2147483646 w 98"/>
              <a:gd name="T11" fmla="*/ 2147483646 h 74"/>
              <a:gd name="T12" fmla="*/ 0 w 98"/>
              <a:gd name="T13" fmla="*/ 2147483646 h 74"/>
              <a:gd name="T14" fmla="*/ 2147483646 w 98"/>
              <a:gd name="T15" fmla="*/ 2147483646 h 74"/>
              <a:gd name="T16" fmla="*/ 2147483646 w 98"/>
              <a:gd name="T17" fmla="*/ 2147483646 h 74"/>
              <a:gd name="T18" fmla="*/ 2147483646 w 98"/>
              <a:gd name="T19" fmla="*/ 2147483646 h 74"/>
              <a:gd name="T20" fmla="*/ 2147483646 w 98"/>
              <a:gd name="T21" fmla="*/ 2147483646 h 74"/>
              <a:gd name="T22" fmla="*/ 2147483646 w 98"/>
              <a:gd name="T23" fmla="*/ 2147483646 h 74"/>
              <a:gd name="T24" fmla="*/ 2147483646 w 98"/>
              <a:gd name="T25" fmla="*/ 2000408316 h 74"/>
              <a:gd name="T26" fmla="*/ 2147483646 w 98"/>
              <a:gd name="T27" fmla="*/ 0 h 74"/>
              <a:gd name="T28" fmla="*/ 2147483646 w 98"/>
              <a:gd name="T29" fmla="*/ 2000408316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74">
                <a:moveTo>
                  <a:pt x="98" y="4"/>
                </a:moveTo>
                <a:lnTo>
                  <a:pt x="91" y="37"/>
                </a:lnTo>
                <a:lnTo>
                  <a:pt x="86" y="51"/>
                </a:lnTo>
                <a:lnTo>
                  <a:pt x="90" y="74"/>
                </a:lnTo>
                <a:lnTo>
                  <a:pt x="56" y="73"/>
                </a:lnTo>
                <a:lnTo>
                  <a:pt x="21" y="70"/>
                </a:lnTo>
                <a:lnTo>
                  <a:pt x="0" y="58"/>
                </a:lnTo>
                <a:lnTo>
                  <a:pt x="13" y="48"/>
                </a:lnTo>
                <a:lnTo>
                  <a:pt x="45" y="54"/>
                </a:lnTo>
                <a:lnTo>
                  <a:pt x="72" y="55"/>
                </a:lnTo>
                <a:lnTo>
                  <a:pt x="61" y="26"/>
                </a:lnTo>
                <a:lnTo>
                  <a:pt x="47" y="13"/>
                </a:lnTo>
                <a:lnTo>
                  <a:pt x="44" y="4"/>
                </a:lnTo>
                <a:lnTo>
                  <a:pt x="67" y="0"/>
                </a:lnTo>
                <a:lnTo>
                  <a:pt x="98" y="4"/>
                </a:lnTo>
                <a:close/>
              </a:path>
            </a:pathLst>
          </a:custGeom>
          <a:noFill/>
          <a:ln w="3175" cmpd="sng">
            <a:solidFill>
              <a:schemeClr val="bg2"/>
            </a:solidFill>
            <a:prstDash val="solid"/>
            <a:round/>
            <a:headEnd/>
            <a:tailEnd/>
          </a:ln>
        </p:spPr>
        <p:txBody>
          <a:bodyPr/>
          <a:lstStyle/>
          <a:p>
            <a:endParaRPr lang="en-US"/>
          </a:p>
        </p:txBody>
      </p:sp>
      <p:sp>
        <p:nvSpPr>
          <p:cNvPr id="34507" name="Freeform 715"/>
          <p:cNvSpPr>
            <a:spLocks/>
          </p:cNvSpPr>
          <p:nvPr/>
        </p:nvSpPr>
        <p:spPr bwMode="auto">
          <a:xfrm>
            <a:off x="2076450" y="3201988"/>
            <a:ext cx="57150" cy="20637"/>
          </a:xfrm>
          <a:custGeom>
            <a:avLst/>
            <a:gdLst>
              <a:gd name="T0" fmla="*/ 2147483646 w 73"/>
              <a:gd name="T1" fmla="*/ 0 h 26"/>
              <a:gd name="T2" fmla="*/ 0 w 73"/>
              <a:gd name="T3" fmla="*/ 2147483646 h 26"/>
              <a:gd name="T4" fmla="*/ 2147483646 w 73"/>
              <a:gd name="T5" fmla="*/ 2147483646 h 26"/>
              <a:gd name="T6" fmla="*/ 2147483646 w 73"/>
              <a:gd name="T7" fmla="*/ 2147483646 h 26"/>
              <a:gd name="T8" fmla="*/ 2147483646 w 7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6">
                <a:moveTo>
                  <a:pt x="28" y="0"/>
                </a:moveTo>
                <a:lnTo>
                  <a:pt x="0" y="10"/>
                </a:lnTo>
                <a:lnTo>
                  <a:pt x="39" y="26"/>
                </a:lnTo>
                <a:lnTo>
                  <a:pt x="73" y="22"/>
                </a:lnTo>
                <a:lnTo>
                  <a:pt x="28" y="0"/>
                </a:lnTo>
                <a:close/>
              </a:path>
            </a:pathLst>
          </a:custGeom>
          <a:noFill/>
          <a:ln w="3175" cmpd="sng">
            <a:solidFill>
              <a:schemeClr val="bg2"/>
            </a:solidFill>
            <a:prstDash val="solid"/>
            <a:round/>
            <a:headEnd/>
            <a:tailEnd/>
          </a:ln>
        </p:spPr>
        <p:txBody>
          <a:bodyPr/>
          <a:lstStyle/>
          <a:p>
            <a:endParaRPr lang="en-US"/>
          </a:p>
        </p:txBody>
      </p:sp>
      <p:sp>
        <p:nvSpPr>
          <p:cNvPr id="34508" name="Freeform 716"/>
          <p:cNvSpPr>
            <a:spLocks/>
          </p:cNvSpPr>
          <p:nvPr/>
        </p:nvSpPr>
        <p:spPr bwMode="auto">
          <a:xfrm>
            <a:off x="1143000" y="2762250"/>
            <a:ext cx="720725" cy="560388"/>
          </a:xfrm>
          <a:custGeom>
            <a:avLst/>
            <a:gdLst>
              <a:gd name="T0" fmla="*/ 2147483646 w 906"/>
              <a:gd name="T1" fmla="*/ 2147483646 h 706"/>
              <a:gd name="T2" fmla="*/ 2147483646 w 906"/>
              <a:gd name="T3" fmla="*/ 2147483646 h 706"/>
              <a:gd name="T4" fmla="*/ 2147483646 w 906"/>
              <a:gd name="T5" fmla="*/ 2147483646 h 706"/>
              <a:gd name="T6" fmla="*/ 2147483646 w 906"/>
              <a:gd name="T7" fmla="*/ 2147483646 h 706"/>
              <a:gd name="T8" fmla="*/ 2147483646 w 906"/>
              <a:gd name="T9" fmla="*/ 2147483646 h 706"/>
              <a:gd name="T10" fmla="*/ 2147483646 w 906"/>
              <a:gd name="T11" fmla="*/ 2147483646 h 706"/>
              <a:gd name="T12" fmla="*/ 2147483646 w 906"/>
              <a:gd name="T13" fmla="*/ 2147483646 h 706"/>
              <a:gd name="T14" fmla="*/ 2147483646 w 906"/>
              <a:gd name="T15" fmla="*/ 2147483646 h 706"/>
              <a:gd name="T16" fmla="*/ 2147483646 w 906"/>
              <a:gd name="T17" fmla="*/ 2147483646 h 706"/>
              <a:gd name="T18" fmla="*/ 2147483646 w 906"/>
              <a:gd name="T19" fmla="*/ 2147483646 h 706"/>
              <a:gd name="T20" fmla="*/ 2147483646 w 906"/>
              <a:gd name="T21" fmla="*/ 2147483646 h 706"/>
              <a:gd name="T22" fmla="*/ 2147483646 w 906"/>
              <a:gd name="T23" fmla="*/ 2147483646 h 706"/>
              <a:gd name="T24" fmla="*/ 2147483646 w 906"/>
              <a:gd name="T25" fmla="*/ 2147483646 h 706"/>
              <a:gd name="T26" fmla="*/ 2147483646 w 906"/>
              <a:gd name="T27" fmla="*/ 2147483646 h 706"/>
              <a:gd name="T28" fmla="*/ 2147483646 w 906"/>
              <a:gd name="T29" fmla="*/ 2147483646 h 706"/>
              <a:gd name="T30" fmla="*/ 2147483646 w 906"/>
              <a:gd name="T31" fmla="*/ 2147483646 h 706"/>
              <a:gd name="T32" fmla="*/ 2147483646 w 906"/>
              <a:gd name="T33" fmla="*/ 2147483646 h 706"/>
              <a:gd name="T34" fmla="*/ 2147483646 w 906"/>
              <a:gd name="T35" fmla="*/ 2147483646 h 706"/>
              <a:gd name="T36" fmla="*/ 2147483646 w 906"/>
              <a:gd name="T37" fmla="*/ 2147483646 h 706"/>
              <a:gd name="T38" fmla="*/ 2147483646 w 906"/>
              <a:gd name="T39" fmla="*/ 2147483646 h 706"/>
              <a:gd name="T40" fmla="*/ 2147483646 w 906"/>
              <a:gd name="T41" fmla="*/ 2147483646 h 706"/>
              <a:gd name="T42" fmla="*/ 2147483646 w 906"/>
              <a:gd name="T43" fmla="*/ 2147483646 h 706"/>
              <a:gd name="T44" fmla="*/ 2147483646 w 906"/>
              <a:gd name="T45" fmla="*/ 2147483646 h 706"/>
              <a:gd name="T46" fmla="*/ 2147483646 w 906"/>
              <a:gd name="T47" fmla="*/ 2147483646 h 706"/>
              <a:gd name="T48" fmla="*/ 2147483646 w 906"/>
              <a:gd name="T49" fmla="*/ 2147483646 h 706"/>
              <a:gd name="T50" fmla="*/ 2147483646 w 906"/>
              <a:gd name="T51" fmla="*/ 2147483646 h 706"/>
              <a:gd name="T52" fmla="*/ 2147483646 w 906"/>
              <a:gd name="T53" fmla="*/ 2147483646 h 706"/>
              <a:gd name="T54" fmla="*/ 2147483646 w 906"/>
              <a:gd name="T55" fmla="*/ 2147483646 h 706"/>
              <a:gd name="T56" fmla="*/ 2147483646 w 906"/>
              <a:gd name="T57" fmla="*/ 2147483646 h 706"/>
              <a:gd name="T58" fmla="*/ 2147483646 w 906"/>
              <a:gd name="T59" fmla="*/ 2147483646 h 706"/>
              <a:gd name="T60" fmla="*/ 2147483646 w 906"/>
              <a:gd name="T61" fmla="*/ 2147483646 h 706"/>
              <a:gd name="T62" fmla="*/ 2147483646 w 906"/>
              <a:gd name="T63" fmla="*/ 2147483646 h 706"/>
              <a:gd name="T64" fmla="*/ 2147483646 w 906"/>
              <a:gd name="T65" fmla="*/ 2147483646 h 706"/>
              <a:gd name="T66" fmla="*/ 2147483646 w 906"/>
              <a:gd name="T67" fmla="*/ 2147483646 h 706"/>
              <a:gd name="T68" fmla="*/ 2147483646 w 906"/>
              <a:gd name="T69" fmla="*/ 2147483646 h 706"/>
              <a:gd name="T70" fmla="*/ 2147483646 w 906"/>
              <a:gd name="T71" fmla="*/ 2147483646 h 706"/>
              <a:gd name="T72" fmla="*/ 2147483646 w 906"/>
              <a:gd name="T73" fmla="*/ 2147483646 h 706"/>
              <a:gd name="T74" fmla="*/ 2147483646 w 906"/>
              <a:gd name="T75" fmla="*/ 2147483646 h 706"/>
              <a:gd name="T76" fmla="*/ 2147483646 w 906"/>
              <a:gd name="T77" fmla="*/ 2147483646 h 706"/>
              <a:gd name="T78" fmla="*/ 2147483646 w 906"/>
              <a:gd name="T79" fmla="*/ 2147483646 h 706"/>
              <a:gd name="T80" fmla="*/ 2147483646 w 906"/>
              <a:gd name="T81" fmla="*/ 2147483646 h 706"/>
              <a:gd name="T82" fmla="*/ 2147483646 w 906"/>
              <a:gd name="T83" fmla="*/ 2147483646 h 706"/>
              <a:gd name="T84" fmla="*/ 2147483646 w 906"/>
              <a:gd name="T85" fmla="*/ 2147483646 h 706"/>
              <a:gd name="T86" fmla="*/ 2147483646 w 906"/>
              <a:gd name="T87" fmla="*/ 2147483646 h 706"/>
              <a:gd name="T88" fmla="*/ 2147483646 w 906"/>
              <a:gd name="T89" fmla="*/ 2147483646 h 706"/>
              <a:gd name="T90" fmla="*/ 2147483646 w 906"/>
              <a:gd name="T91" fmla="*/ 2147483646 h 706"/>
              <a:gd name="T92" fmla="*/ 2147483646 w 906"/>
              <a:gd name="T93" fmla="*/ 2147483646 h 706"/>
              <a:gd name="T94" fmla="*/ 2147483646 w 906"/>
              <a:gd name="T95" fmla="*/ 2147483646 h 706"/>
              <a:gd name="T96" fmla="*/ 2147483646 w 906"/>
              <a:gd name="T97" fmla="*/ 2147483646 h 706"/>
              <a:gd name="T98" fmla="*/ 2147483646 w 906"/>
              <a:gd name="T99" fmla="*/ 1500125338 h 7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6" h="706">
                <a:moveTo>
                  <a:pt x="34" y="3"/>
                </a:moveTo>
                <a:lnTo>
                  <a:pt x="79" y="0"/>
                </a:lnTo>
                <a:lnTo>
                  <a:pt x="80" y="0"/>
                </a:lnTo>
                <a:lnTo>
                  <a:pt x="76" y="5"/>
                </a:lnTo>
                <a:lnTo>
                  <a:pt x="79" y="10"/>
                </a:lnTo>
                <a:lnTo>
                  <a:pt x="117" y="26"/>
                </a:lnTo>
                <a:lnTo>
                  <a:pt x="169" y="48"/>
                </a:lnTo>
                <a:lnTo>
                  <a:pt x="173" y="50"/>
                </a:lnTo>
                <a:lnTo>
                  <a:pt x="174" y="51"/>
                </a:lnTo>
                <a:lnTo>
                  <a:pt x="181" y="53"/>
                </a:lnTo>
                <a:lnTo>
                  <a:pt x="201" y="53"/>
                </a:lnTo>
                <a:lnTo>
                  <a:pt x="247" y="53"/>
                </a:lnTo>
                <a:lnTo>
                  <a:pt x="253" y="53"/>
                </a:lnTo>
                <a:lnTo>
                  <a:pt x="276" y="53"/>
                </a:lnTo>
                <a:lnTo>
                  <a:pt x="282" y="37"/>
                </a:lnTo>
                <a:lnTo>
                  <a:pt x="311" y="37"/>
                </a:lnTo>
                <a:lnTo>
                  <a:pt x="336" y="37"/>
                </a:lnTo>
                <a:lnTo>
                  <a:pt x="340" y="38"/>
                </a:lnTo>
                <a:lnTo>
                  <a:pt x="342" y="47"/>
                </a:lnTo>
                <a:lnTo>
                  <a:pt x="345" y="50"/>
                </a:lnTo>
                <a:lnTo>
                  <a:pt x="348" y="52"/>
                </a:lnTo>
                <a:lnTo>
                  <a:pt x="354" y="60"/>
                </a:lnTo>
                <a:lnTo>
                  <a:pt x="358" y="63"/>
                </a:lnTo>
                <a:lnTo>
                  <a:pt x="362" y="72"/>
                </a:lnTo>
                <a:lnTo>
                  <a:pt x="372" y="79"/>
                </a:lnTo>
                <a:lnTo>
                  <a:pt x="373" y="80"/>
                </a:lnTo>
                <a:lnTo>
                  <a:pt x="374" y="85"/>
                </a:lnTo>
                <a:lnTo>
                  <a:pt x="377" y="96"/>
                </a:lnTo>
                <a:lnTo>
                  <a:pt x="374" y="105"/>
                </a:lnTo>
                <a:lnTo>
                  <a:pt x="377" y="119"/>
                </a:lnTo>
                <a:lnTo>
                  <a:pt x="384" y="124"/>
                </a:lnTo>
                <a:lnTo>
                  <a:pt x="387" y="130"/>
                </a:lnTo>
                <a:lnTo>
                  <a:pt x="391" y="132"/>
                </a:lnTo>
                <a:lnTo>
                  <a:pt x="397" y="134"/>
                </a:lnTo>
                <a:lnTo>
                  <a:pt x="398" y="136"/>
                </a:lnTo>
                <a:lnTo>
                  <a:pt x="405" y="140"/>
                </a:lnTo>
                <a:lnTo>
                  <a:pt x="409" y="143"/>
                </a:lnTo>
                <a:lnTo>
                  <a:pt x="416" y="146"/>
                </a:lnTo>
                <a:lnTo>
                  <a:pt x="418" y="142"/>
                </a:lnTo>
                <a:lnTo>
                  <a:pt x="426" y="135"/>
                </a:lnTo>
                <a:lnTo>
                  <a:pt x="434" y="121"/>
                </a:lnTo>
                <a:lnTo>
                  <a:pt x="441" y="115"/>
                </a:lnTo>
                <a:lnTo>
                  <a:pt x="443" y="115"/>
                </a:lnTo>
                <a:lnTo>
                  <a:pt x="451" y="110"/>
                </a:lnTo>
                <a:lnTo>
                  <a:pt x="460" y="114"/>
                </a:lnTo>
                <a:lnTo>
                  <a:pt x="460" y="112"/>
                </a:lnTo>
                <a:lnTo>
                  <a:pt x="462" y="114"/>
                </a:lnTo>
                <a:lnTo>
                  <a:pt x="462" y="112"/>
                </a:lnTo>
                <a:lnTo>
                  <a:pt x="469" y="114"/>
                </a:lnTo>
                <a:lnTo>
                  <a:pt x="476" y="114"/>
                </a:lnTo>
                <a:lnTo>
                  <a:pt x="476" y="115"/>
                </a:lnTo>
                <a:lnTo>
                  <a:pt x="480" y="115"/>
                </a:lnTo>
                <a:lnTo>
                  <a:pt x="482" y="119"/>
                </a:lnTo>
                <a:lnTo>
                  <a:pt x="483" y="119"/>
                </a:lnTo>
                <a:lnTo>
                  <a:pt x="483" y="124"/>
                </a:lnTo>
                <a:lnTo>
                  <a:pt x="486" y="124"/>
                </a:lnTo>
                <a:lnTo>
                  <a:pt x="487" y="125"/>
                </a:lnTo>
                <a:lnTo>
                  <a:pt x="489" y="127"/>
                </a:lnTo>
                <a:lnTo>
                  <a:pt x="490" y="130"/>
                </a:lnTo>
                <a:lnTo>
                  <a:pt x="496" y="135"/>
                </a:lnTo>
                <a:lnTo>
                  <a:pt x="496" y="137"/>
                </a:lnTo>
                <a:lnTo>
                  <a:pt x="499" y="141"/>
                </a:lnTo>
                <a:lnTo>
                  <a:pt x="499" y="148"/>
                </a:lnTo>
                <a:lnTo>
                  <a:pt x="505" y="163"/>
                </a:lnTo>
                <a:lnTo>
                  <a:pt x="503" y="164"/>
                </a:lnTo>
                <a:lnTo>
                  <a:pt x="505" y="173"/>
                </a:lnTo>
                <a:lnTo>
                  <a:pt x="506" y="175"/>
                </a:lnTo>
                <a:lnTo>
                  <a:pt x="511" y="182"/>
                </a:lnTo>
                <a:lnTo>
                  <a:pt x="514" y="188"/>
                </a:lnTo>
                <a:lnTo>
                  <a:pt x="516" y="193"/>
                </a:lnTo>
                <a:lnTo>
                  <a:pt x="516" y="194"/>
                </a:lnTo>
                <a:lnTo>
                  <a:pt x="520" y="196"/>
                </a:lnTo>
                <a:lnTo>
                  <a:pt x="524" y="202"/>
                </a:lnTo>
                <a:lnTo>
                  <a:pt x="522" y="212"/>
                </a:lnTo>
                <a:lnTo>
                  <a:pt x="522" y="221"/>
                </a:lnTo>
                <a:lnTo>
                  <a:pt x="525" y="228"/>
                </a:lnTo>
                <a:lnTo>
                  <a:pt x="526" y="238"/>
                </a:lnTo>
                <a:lnTo>
                  <a:pt x="530" y="245"/>
                </a:lnTo>
                <a:lnTo>
                  <a:pt x="538" y="247"/>
                </a:lnTo>
                <a:lnTo>
                  <a:pt x="538" y="249"/>
                </a:lnTo>
                <a:lnTo>
                  <a:pt x="539" y="251"/>
                </a:lnTo>
                <a:lnTo>
                  <a:pt x="543" y="251"/>
                </a:lnTo>
                <a:lnTo>
                  <a:pt x="550" y="256"/>
                </a:lnTo>
                <a:lnTo>
                  <a:pt x="552" y="256"/>
                </a:lnTo>
                <a:lnTo>
                  <a:pt x="552" y="258"/>
                </a:lnTo>
                <a:lnTo>
                  <a:pt x="565" y="258"/>
                </a:lnTo>
                <a:lnTo>
                  <a:pt x="572" y="260"/>
                </a:lnTo>
                <a:lnTo>
                  <a:pt x="576" y="265"/>
                </a:lnTo>
                <a:lnTo>
                  <a:pt x="580" y="265"/>
                </a:lnTo>
                <a:lnTo>
                  <a:pt x="588" y="260"/>
                </a:lnTo>
                <a:lnTo>
                  <a:pt x="589" y="262"/>
                </a:lnTo>
                <a:lnTo>
                  <a:pt x="567" y="314"/>
                </a:lnTo>
                <a:lnTo>
                  <a:pt x="548" y="366"/>
                </a:lnTo>
                <a:lnTo>
                  <a:pt x="543" y="418"/>
                </a:lnTo>
                <a:lnTo>
                  <a:pt x="554" y="455"/>
                </a:lnTo>
                <a:lnTo>
                  <a:pt x="566" y="490"/>
                </a:lnTo>
                <a:lnTo>
                  <a:pt x="576" y="515"/>
                </a:lnTo>
                <a:lnTo>
                  <a:pt x="586" y="538"/>
                </a:lnTo>
                <a:lnTo>
                  <a:pt x="590" y="543"/>
                </a:lnTo>
                <a:lnTo>
                  <a:pt x="626" y="560"/>
                </a:lnTo>
                <a:lnTo>
                  <a:pt x="656" y="558"/>
                </a:lnTo>
                <a:lnTo>
                  <a:pt x="693" y="551"/>
                </a:lnTo>
                <a:lnTo>
                  <a:pt x="723" y="545"/>
                </a:lnTo>
                <a:lnTo>
                  <a:pt x="731" y="553"/>
                </a:lnTo>
                <a:lnTo>
                  <a:pt x="740" y="544"/>
                </a:lnTo>
                <a:lnTo>
                  <a:pt x="738" y="538"/>
                </a:lnTo>
                <a:lnTo>
                  <a:pt x="764" y="508"/>
                </a:lnTo>
                <a:lnTo>
                  <a:pt x="782" y="462"/>
                </a:lnTo>
                <a:lnTo>
                  <a:pt x="809" y="442"/>
                </a:lnTo>
                <a:lnTo>
                  <a:pt x="849" y="439"/>
                </a:lnTo>
                <a:lnTo>
                  <a:pt x="883" y="436"/>
                </a:lnTo>
                <a:lnTo>
                  <a:pt x="891" y="435"/>
                </a:lnTo>
                <a:lnTo>
                  <a:pt x="904" y="443"/>
                </a:lnTo>
                <a:lnTo>
                  <a:pt x="906" y="449"/>
                </a:lnTo>
                <a:lnTo>
                  <a:pt x="876" y="496"/>
                </a:lnTo>
                <a:lnTo>
                  <a:pt x="868" y="512"/>
                </a:lnTo>
                <a:lnTo>
                  <a:pt x="870" y="516"/>
                </a:lnTo>
                <a:lnTo>
                  <a:pt x="868" y="520"/>
                </a:lnTo>
                <a:lnTo>
                  <a:pt x="853" y="558"/>
                </a:lnTo>
                <a:lnTo>
                  <a:pt x="846" y="544"/>
                </a:lnTo>
                <a:lnTo>
                  <a:pt x="840" y="552"/>
                </a:lnTo>
                <a:lnTo>
                  <a:pt x="809" y="579"/>
                </a:lnTo>
                <a:lnTo>
                  <a:pt x="777" y="579"/>
                </a:lnTo>
                <a:lnTo>
                  <a:pt x="746" y="579"/>
                </a:lnTo>
                <a:lnTo>
                  <a:pt x="743" y="601"/>
                </a:lnTo>
                <a:lnTo>
                  <a:pt x="733" y="603"/>
                </a:lnTo>
                <a:lnTo>
                  <a:pt x="757" y="641"/>
                </a:lnTo>
                <a:lnTo>
                  <a:pt x="712" y="647"/>
                </a:lnTo>
                <a:lnTo>
                  <a:pt x="692" y="678"/>
                </a:lnTo>
                <a:lnTo>
                  <a:pt x="688" y="706"/>
                </a:lnTo>
                <a:lnTo>
                  <a:pt x="655" y="672"/>
                </a:lnTo>
                <a:lnTo>
                  <a:pt x="629" y="646"/>
                </a:lnTo>
                <a:lnTo>
                  <a:pt x="616" y="639"/>
                </a:lnTo>
                <a:lnTo>
                  <a:pt x="601" y="639"/>
                </a:lnTo>
                <a:lnTo>
                  <a:pt x="608" y="641"/>
                </a:lnTo>
                <a:lnTo>
                  <a:pt x="557" y="660"/>
                </a:lnTo>
                <a:lnTo>
                  <a:pt x="540" y="661"/>
                </a:lnTo>
                <a:lnTo>
                  <a:pt x="503" y="643"/>
                </a:lnTo>
                <a:lnTo>
                  <a:pt x="445" y="620"/>
                </a:lnTo>
                <a:lnTo>
                  <a:pt x="425" y="609"/>
                </a:lnTo>
                <a:lnTo>
                  <a:pt x="391" y="590"/>
                </a:lnTo>
                <a:lnTo>
                  <a:pt x="368" y="575"/>
                </a:lnTo>
                <a:lnTo>
                  <a:pt x="345" y="562"/>
                </a:lnTo>
                <a:lnTo>
                  <a:pt x="320" y="548"/>
                </a:lnTo>
                <a:lnTo>
                  <a:pt x="296" y="526"/>
                </a:lnTo>
                <a:lnTo>
                  <a:pt x="271" y="502"/>
                </a:lnTo>
                <a:lnTo>
                  <a:pt x="268" y="475"/>
                </a:lnTo>
                <a:lnTo>
                  <a:pt x="281" y="469"/>
                </a:lnTo>
                <a:lnTo>
                  <a:pt x="271" y="461"/>
                </a:lnTo>
                <a:lnTo>
                  <a:pt x="284" y="435"/>
                </a:lnTo>
                <a:lnTo>
                  <a:pt x="274" y="405"/>
                </a:lnTo>
                <a:lnTo>
                  <a:pt x="262" y="374"/>
                </a:lnTo>
                <a:lnTo>
                  <a:pt x="242" y="347"/>
                </a:lnTo>
                <a:lnTo>
                  <a:pt x="221" y="320"/>
                </a:lnTo>
                <a:lnTo>
                  <a:pt x="230" y="323"/>
                </a:lnTo>
                <a:lnTo>
                  <a:pt x="217" y="303"/>
                </a:lnTo>
                <a:lnTo>
                  <a:pt x="210" y="297"/>
                </a:lnTo>
                <a:lnTo>
                  <a:pt x="213" y="296"/>
                </a:lnTo>
                <a:lnTo>
                  <a:pt x="188" y="282"/>
                </a:lnTo>
                <a:lnTo>
                  <a:pt x="194" y="272"/>
                </a:lnTo>
                <a:lnTo>
                  <a:pt x="181" y="271"/>
                </a:lnTo>
                <a:lnTo>
                  <a:pt x="191" y="249"/>
                </a:lnTo>
                <a:lnTo>
                  <a:pt x="178" y="234"/>
                </a:lnTo>
                <a:lnTo>
                  <a:pt x="156" y="196"/>
                </a:lnTo>
                <a:lnTo>
                  <a:pt x="156" y="187"/>
                </a:lnTo>
                <a:lnTo>
                  <a:pt x="148" y="187"/>
                </a:lnTo>
                <a:lnTo>
                  <a:pt x="135" y="170"/>
                </a:lnTo>
                <a:lnTo>
                  <a:pt x="122" y="137"/>
                </a:lnTo>
                <a:lnTo>
                  <a:pt x="109" y="103"/>
                </a:lnTo>
                <a:lnTo>
                  <a:pt x="109" y="58"/>
                </a:lnTo>
                <a:lnTo>
                  <a:pt x="88" y="47"/>
                </a:lnTo>
                <a:lnTo>
                  <a:pt x="63" y="32"/>
                </a:lnTo>
                <a:lnTo>
                  <a:pt x="58" y="72"/>
                </a:lnTo>
                <a:lnTo>
                  <a:pt x="53" y="114"/>
                </a:lnTo>
                <a:lnTo>
                  <a:pt x="71" y="146"/>
                </a:lnTo>
                <a:lnTo>
                  <a:pt x="89" y="178"/>
                </a:lnTo>
                <a:lnTo>
                  <a:pt x="98" y="206"/>
                </a:lnTo>
                <a:lnTo>
                  <a:pt x="108" y="233"/>
                </a:lnTo>
                <a:lnTo>
                  <a:pt x="111" y="228"/>
                </a:lnTo>
                <a:lnTo>
                  <a:pt x="116" y="275"/>
                </a:lnTo>
                <a:lnTo>
                  <a:pt x="123" y="321"/>
                </a:lnTo>
                <a:lnTo>
                  <a:pt x="136" y="329"/>
                </a:lnTo>
                <a:lnTo>
                  <a:pt x="152" y="349"/>
                </a:lnTo>
                <a:lnTo>
                  <a:pt x="157" y="368"/>
                </a:lnTo>
                <a:lnTo>
                  <a:pt x="134" y="378"/>
                </a:lnTo>
                <a:lnTo>
                  <a:pt x="115" y="342"/>
                </a:lnTo>
                <a:lnTo>
                  <a:pt x="82" y="308"/>
                </a:lnTo>
                <a:lnTo>
                  <a:pt x="86" y="277"/>
                </a:lnTo>
                <a:lnTo>
                  <a:pt x="74" y="247"/>
                </a:lnTo>
                <a:lnTo>
                  <a:pt x="65" y="226"/>
                </a:lnTo>
                <a:lnTo>
                  <a:pt x="45" y="226"/>
                </a:lnTo>
                <a:lnTo>
                  <a:pt x="28" y="207"/>
                </a:lnTo>
                <a:lnTo>
                  <a:pt x="5" y="186"/>
                </a:lnTo>
                <a:lnTo>
                  <a:pt x="39" y="194"/>
                </a:lnTo>
                <a:lnTo>
                  <a:pt x="46" y="155"/>
                </a:lnTo>
                <a:lnTo>
                  <a:pt x="27" y="129"/>
                </a:lnTo>
                <a:lnTo>
                  <a:pt x="9" y="103"/>
                </a:lnTo>
                <a:lnTo>
                  <a:pt x="5" y="55"/>
                </a:lnTo>
                <a:lnTo>
                  <a:pt x="0" y="7"/>
                </a:lnTo>
                <a:lnTo>
                  <a:pt x="34" y="3"/>
                </a:lnTo>
                <a:close/>
              </a:path>
            </a:pathLst>
          </a:custGeom>
          <a:noFill/>
          <a:ln w="3175" cmpd="sng">
            <a:solidFill>
              <a:schemeClr val="bg2"/>
            </a:solidFill>
            <a:prstDash val="solid"/>
            <a:round/>
            <a:headEnd/>
            <a:tailEnd/>
          </a:ln>
        </p:spPr>
        <p:txBody>
          <a:bodyPr/>
          <a:lstStyle/>
          <a:p>
            <a:endParaRPr lang="en-US"/>
          </a:p>
        </p:txBody>
      </p:sp>
      <p:sp>
        <p:nvSpPr>
          <p:cNvPr id="34509" name="Freeform 717"/>
          <p:cNvSpPr>
            <a:spLocks/>
          </p:cNvSpPr>
          <p:nvPr/>
        </p:nvSpPr>
        <p:spPr bwMode="auto">
          <a:xfrm>
            <a:off x="2376488" y="3200400"/>
            <a:ext cx="42862" cy="17463"/>
          </a:xfrm>
          <a:custGeom>
            <a:avLst/>
            <a:gdLst>
              <a:gd name="T0" fmla="*/ 2147483646 w 54"/>
              <a:gd name="T1" fmla="*/ 2147483646 h 21"/>
              <a:gd name="T2" fmla="*/ 2147483646 w 54"/>
              <a:gd name="T3" fmla="*/ 2147483646 h 21"/>
              <a:gd name="T4" fmla="*/ 2147483646 w 54"/>
              <a:gd name="T5" fmla="*/ 2147483646 h 21"/>
              <a:gd name="T6" fmla="*/ 2147483646 w 54"/>
              <a:gd name="T7" fmla="*/ 2147483646 h 21"/>
              <a:gd name="T8" fmla="*/ 2147483646 w 54"/>
              <a:gd name="T9" fmla="*/ 2147483646 h 21"/>
              <a:gd name="T10" fmla="*/ 2147483646 w 54"/>
              <a:gd name="T11" fmla="*/ 2147483646 h 21"/>
              <a:gd name="T12" fmla="*/ 2147483646 w 54"/>
              <a:gd name="T13" fmla="*/ 2147483646 h 21"/>
              <a:gd name="T14" fmla="*/ 2147483646 w 54"/>
              <a:gd name="T15" fmla="*/ 2147483646 h 21"/>
              <a:gd name="T16" fmla="*/ 999849018 w 54"/>
              <a:gd name="T17" fmla="*/ 2147483646 h 21"/>
              <a:gd name="T18" fmla="*/ 0 w 54"/>
              <a:gd name="T19" fmla="*/ 2147483646 h 21"/>
              <a:gd name="T20" fmla="*/ 999849018 w 54"/>
              <a:gd name="T21" fmla="*/ 2147483646 h 21"/>
              <a:gd name="T22" fmla="*/ 1500088245 w 54"/>
              <a:gd name="T23" fmla="*/ 575336830 h 21"/>
              <a:gd name="T24" fmla="*/ 2147483646 w 54"/>
              <a:gd name="T25" fmla="*/ 0 h 21"/>
              <a:gd name="T26" fmla="*/ 2147483646 w 54"/>
              <a:gd name="T27" fmla="*/ 1149982623 h 21"/>
              <a:gd name="T28" fmla="*/ 2147483646 w 54"/>
              <a:gd name="T29" fmla="*/ 1149982623 h 21"/>
              <a:gd name="T30" fmla="*/ 2147483646 w 54"/>
              <a:gd name="T31" fmla="*/ 2147483646 h 21"/>
              <a:gd name="T32" fmla="*/ 2147483646 w 54"/>
              <a:gd name="T33" fmla="*/ 2147483646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21">
                <a:moveTo>
                  <a:pt x="54" y="11"/>
                </a:moveTo>
                <a:lnTo>
                  <a:pt x="50" y="13"/>
                </a:lnTo>
                <a:lnTo>
                  <a:pt x="50" y="17"/>
                </a:lnTo>
                <a:lnTo>
                  <a:pt x="44" y="19"/>
                </a:lnTo>
                <a:lnTo>
                  <a:pt x="37" y="21"/>
                </a:lnTo>
                <a:lnTo>
                  <a:pt x="28" y="21"/>
                </a:lnTo>
                <a:lnTo>
                  <a:pt x="13" y="20"/>
                </a:lnTo>
                <a:lnTo>
                  <a:pt x="6" y="21"/>
                </a:lnTo>
                <a:lnTo>
                  <a:pt x="2" y="20"/>
                </a:lnTo>
                <a:lnTo>
                  <a:pt x="0" y="15"/>
                </a:lnTo>
                <a:lnTo>
                  <a:pt x="2" y="4"/>
                </a:lnTo>
                <a:lnTo>
                  <a:pt x="3" y="1"/>
                </a:lnTo>
                <a:lnTo>
                  <a:pt x="5" y="0"/>
                </a:lnTo>
                <a:lnTo>
                  <a:pt x="38" y="2"/>
                </a:lnTo>
                <a:lnTo>
                  <a:pt x="45" y="2"/>
                </a:lnTo>
                <a:lnTo>
                  <a:pt x="52" y="6"/>
                </a:lnTo>
                <a:lnTo>
                  <a:pt x="54" y="11"/>
                </a:lnTo>
                <a:close/>
              </a:path>
            </a:pathLst>
          </a:custGeom>
          <a:noFill/>
          <a:ln w="3175" cmpd="sng">
            <a:solidFill>
              <a:schemeClr val="bg2"/>
            </a:solidFill>
            <a:prstDash val="solid"/>
            <a:round/>
            <a:headEnd/>
            <a:tailEnd/>
          </a:ln>
        </p:spPr>
        <p:txBody>
          <a:bodyPr/>
          <a:lstStyle/>
          <a:p>
            <a:endParaRPr lang="en-US"/>
          </a:p>
        </p:txBody>
      </p:sp>
      <p:sp>
        <p:nvSpPr>
          <p:cNvPr id="34510" name="Freeform 718"/>
          <p:cNvSpPr>
            <a:spLocks/>
          </p:cNvSpPr>
          <p:nvPr/>
        </p:nvSpPr>
        <p:spPr bwMode="auto">
          <a:xfrm>
            <a:off x="2490788" y="3235325"/>
            <a:ext cx="4762" cy="4763"/>
          </a:xfrm>
          <a:custGeom>
            <a:avLst/>
            <a:gdLst>
              <a:gd name="T0" fmla="*/ 2147483646 w 7"/>
              <a:gd name="T1" fmla="*/ 2147483646 h 6"/>
              <a:gd name="T2" fmla="*/ 629855454 w 7"/>
              <a:gd name="T3" fmla="*/ 1501068182 h 6"/>
              <a:gd name="T4" fmla="*/ 0 w 7"/>
              <a:gd name="T5" fmla="*/ 0 h 6"/>
              <a:gd name="T6" fmla="*/ 1889103087 w 7"/>
              <a:gd name="T7" fmla="*/ 2147483646 h 6"/>
              <a:gd name="T8" fmla="*/ 2147483646 w 7"/>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7" y="6"/>
                </a:moveTo>
                <a:lnTo>
                  <a:pt x="2" y="3"/>
                </a:lnTo>
                <a:lnTo>
                  <a:pt x="0" y="0"/>
                </a:lnTo>
                <a:lnTo>
                  <a:pt x="6" y="5"/>
                </a:lnTo>
                <a:lnTo>
                  <a:pt x="7" y="6"/>
                </a:lnTo>
                <a:close/>
              </a:path>
            </a:pathLst>
          </a:custGeom>
          <a:noFill/>
          <a:ln w="3175" cmpd="sng">
            <a:solidFill>
              <a:schemeClr val="bg2"/>
            </a:solidFill>
            <a:prstDash val="solid"/>
            <a:round/>
            <a:headEnd/>
            <a:tailEnd/>
          </a:ln>
        </p:spPr>
        <p:txBody>
          <a:bodyPr/>
          <a:lstStyle/>
          <a:p>
            <a:endParaRPr lang="en-US"/>
          </a:p>
        </p:txBody>
      </p:sp>
      <p:sp>
        <p:nvSpPr>
          <p:cNvPr id="34511" name="Freeform 719"/>
          <p:cNvSpPr>
            <a:spLocks/>
          </p:cNvSpPr>
          <p:nvPr/>
        </p:nvSpPr>
        <p:spPr bwMode="auto">
          <a:xfrm>
            <a:off x="2495550" y="3241675"/>
            <a:ext cx="3175" cy="1588"/>
          </a:xfrm>
          <a:custGeom>
            <a:avLst/>
            <a:gdLst>
              <a:gd name="T0" fmla="*/ 2147483646 w 2"/>
              <a:gd name="T1" fmla="*/ 444947543 h 3"/>
              <a:gd name="T2" fmla="*/ 0 w 2"/>
              <a:gd name="T3" fmla="*/ 0 h 3"/>
              <a:gd name="T4" fmla="*/ 2147483646 w 2"/>
              <a:gd name="T5" fmla="*/ 148222332 h 3"/>
              <a:gd name="T6" fmla="*/ 2147483646 w 2"/>
              <a:gd name="T7" fmla="*/ 44494754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1" y="3"/>
                </a:moveTo>
                <a:lnTo>
                  <a:pt x="0" y="0"/>
                </a:lnTo>
                <a:lnTo>
                  <a:pt x="2" y="1"/>
                </a:lnTo>
                <a:lnTo>
                  <a:pt x="1" y="3"/>
                </a:lnTo>
                <a:close/>
              </a:path>
            </a:pathLst>
          </a:custGeom>
          <a:noFill/>
          <a:ln w="3175" cmpd="sng">
            <a:solidFill>
              <a:schemeClr val="bg2"/>
            </a:solidFill>
            <a:prstDash val="solid"/>
            <a:round/>
            <a:headEnd/>
            <a:tailEnd/>
          </a:ln>
        </p:spPr>
        <p:txBody>
          <a:bodyPr/>
          <a:lstStyle/>
          <a:p>
            <a:endParaRPr lang="en-US"/>
          </a:p>
        </p:txBody>
      </p:sp>
      <p:sp>
        <p:nvSpPr>
          <p:cNvPr id="34512" name="Freeform 720"/>
          <p:cNvSpPr>
            <a:spLocks/>
          </p:cNvSpPr>
          <p:nvPr/>
        </p:nvSpPr>
        <p:spPr bwMode="auto">
          <a:xfrm>
            <a:off x="2436813" y="3222625"/>
            <a:ext cx="7937" cy="1588"/>
          </a:xfrm>
          <a:custGeom>
            <a:avLst/>
            <a:gdLst>
              <a:gd name="T0" fmla="*/ 2147483646 w 11"/>
              <a:gd name="T1" fmla="*/ 187712319 h 4"/>
              <a:gd name="T2" fmla="*/ 1502531824 w 11"/>
              <a:gd name="T3" fmla="*/ 0 h 4"/>
              <a:gd name="T4" fmla="*/ 0 w 11"/>
              <a:gd name="T5" fmla="*/ 250283092 h 4"/>
              <a:gd name="T6" fmla="*/ 2147483646 w 11"/>
              <a:gd name="T7" fmla="*/ 18771231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4">
                <a:moveTo>
                  <a:pt x="11" y="3"/>
                </a:moveTo>
                <a:lnTo>
                  <a:pt x="4" y="0"/>
                </a:lnTo>
                <a:lnTo>
                  <a:pt x="0" y="4"/>
                </a:lnTo>
                <a:lnTo>
                  <a:pt x="11" y="3"/>
                </a:lnTo>
                <a:close/>
              </a:path>
            </a:pathLst>
          </a:custGeom>
          <a:noFill/>
          <a:ln w="3175" cmpd="sng">
            <a:solidFill>
              <a:schemeClr val="bg2"/>
            </a:solidFill>
            <a:prstDash val="solid"/>
            <a:round/>
            <a:headEnd/>
            <a:tailEnd/>
          </a:ln>
        </p:spPr>
        <p:txBody>
          <a:bodyPr/>
          <a:lstStyle/>
          <a:p>
            <a:endParaRPr lang="en-US"/>
          </a:p>
        </p:txBody>
      </p:sp>
      <p:sp>
        <p:nvSpPr>
          <p:cNvPr id="34513" name="Freeform 721"/>
          <p:cNvSpPr>
            <a:spLocks/>
          </p:cNvSpPr>
          <p:nvPr/>
        </p:nvSpPr>
        <p:spPr bwMode="auto">
          <a:xfrm>
            <a:off x="1997075" y="3173413"/>
            <a:ext cx="9525" cy="3175"/>
          </a:xfrm>
          <a:custGeom>
            <a:avLst/>
            <a:gdLst>
              <a:gd name="T0" fmla="*/ 2147483646 w 12"/>
              <a:gd name="T1" fmla="*/ 1000502031 h 4"/>
              <a:gd name="T2" fmla="*/ 2147483646 w 12"/>
              <a:gd name="T3" fmla="*/ 500251413 h 4"/>
              <a:gd name="T4" fmla="*/ 2147483646 w 12"/>
              <a:gd name="T5" fmla="*/ 500251413 h 4"/>
              <a:gd name="T6" fmla="*/ 2147483646 w 12"/>
              <a:gd name="T7" fmla="*/ 500251413 h 4"/>
              <a:gd name="T8" fmla="*/ 2147483646 w 12"/>
              <a:gd name="T9" fmla="*/ 500251413 h 4"/>
              <a:gd name="T10" fmla="*/ 2147483646 w 12"/>
              <a:gd name="T11" fmla="*/ 500251413 h 4"/>
              <a:gd name="T12" fmla="*/ 2147483646 w 12"/>
              <a:gd name="T13" fmla="*/ 500251413 h 4"/>
              <a:gd name="T14" fmla="*/ 2147483646 w 12"/>
              <a:gd name="T15" fmla="*/ 500251413 h 4"/>
              <a:gd name="T16" fmla="*/ 2147483646 w 12"/>
              <a:gd name="T17" fmla="*/ 500251413 h 4"/>
              <a:gd name="T18" fmla="*/ 2147483646 w 12"/>
              <a:gd name="T19" fmla="*/ 1000502031 h 4"/>
              <a:gd name="T20" fmla="*/ 2147483646 w 12"/>
              <a:gd name="T21" fmla="*/ 1000502031 h 4"/>
              <a:gd name="T22" fmla="*/ 2147483646 w 12"/>
              <a:gd name="T23" fmla="*/ 1500123206 h 4"/>
              <a:gd name="T24" fmla="*/ 1500123206 w 12"/>
              <a:gd name="T25" fmla="*/ 1500123206 h 4"/>
              <a:gd name="T26" fmla="*/ 1000502031 w 12"/>
              <a:gd name="T27" fmla="*/ 1500123206 h 4"/>
              <a:gd name="T28" fmla="*/ 1000502031 w 12"/>
              <a:gd name="T29" fmla="*/ 1000502031 h 4"/>
              <a:gd name="T30" fmla="*/ 1000502031 w 12"/>
              <a:gd name="T31" fmla="*/ 500251413 h 4"/>
              <a:gd name="T32" fmla="*/ 500251413 w 12"/>
              <a:gd name="T33" fmla="*/ 500251413 h 4"/>
              <a:gd name="T34" fmla="*/ 500251413 w 12"/>
              <a:gd name="T35" fmla="*/ 0 h 4"/>
              <a:gd name="T36" fmla="*/ 1000502031 w 12"/>
              <a:gd name="T37" fmla="*/ 0 h 4"/>
              <a:gd name="T38" fmla="*/ 500251413 w 12"/>
              <a:gd name="T39" fmla="*/ 0 h 4"/>
              <a:gd name="T40" fmla="*/ 0 w 12"/>
              <a:gd name="T41" fmla="*/ 0 h 4"/>
              <a:gd name="T42" fmla="*/ 0 w 12"/>
              <a:gd name="T43" fmla="*/ 500251413 h 4"/>
              <a:gd name="T44" fmla="*/ 500251413 w 12"/>
              <a:gd name="T45" fmla="*/ 500251413 h 4"/>
              <a:gd name="T46" fmla="*/ 500251413 w 12"/>
              <a:gd name="T47" fmla="*/ 1000502031 h 4"/>
              <a:gd name="T48" fmla="*/ 500251413 w 12"/>
              <a:gd name="T49" fmla="*/ 1500123206 h 4"/>
              <a:gd name="T50" fmla="*/ 500251413 w 12"/>
              <a:gd name="T51" fmla="*/ 2000373825 h 4"/>
              <a:gd name="T52" fmla="*/ 1000502031 w 12"/>
              <a:gd name="T53" fmla="*/ 2000373825 h 4"/>
              <a:gd name="T54" fmla="*/ 1500123206 w 12"/>
              <a:gd name="T55" fmla="*/ 2000373825 h 4"/>
              <a:gd name="T56" fmla="*/ 2147483646 w 12"/>
              <a:gd name="T57" fmla="*/ 2000373825 h 4"/>
              <a:gd name="T58" fmla="*/ 2147483646 w 12"/>
              <a:gd name="T59" fmla="*/ 2000373825 h 4"/>
              <a:gd name="T60" fmla="*/ 2147483646 w 12"/>
              <a:gd name="T61" fmla="*/ 1500123206 h 4"/>
              <a:gd name="T62" fmla="*/ 2147483646 w 12"/>
              <a:gd name="T63" fmla="*/ 1500123206 h 4"/>
              <a:gd name="T64" fmla="*/ 2147483646 w 12"/>
              <a:gd name="T65" fmla="*/ 1500123206 h 4"/>
              <a:gd name="T66" fmla="*/ 2147483646 w 12"/>
              <a:gd name="T67" fmla="*/ 1500123206 h 4"/>
              <a:gd name="T68" fmla="*/ 2147483646 w 12"/>
              <a:gd name="T69" fmla="*/ 1500123206 h 4"/>
              <a:gd name="T70" fmla="*/ 2147483646 w 12"/>
              <a:gd name="T71" fmla="*/ 1500123206 h 4"/>
              <a:gd name="T72" fmla="*/ 2147483646 w 12"/>
              <a:gd name="T73" fmla="*/ 1000502031 h 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 h="4">
                <a:moveTo>
                  <a:pt x="12" y="2"/>
                </a:moveTo>
                <a:lnTo>
                  <a:pt x="12" y="1"/>
                </a:lnTo>
                <a:lnTo>
                  <a:pt x="10" y="1"/>
                </a:lnTo>
                <a:lnTo>
                  <a:pt x="9" y="1"/>
                </a:lnTo>
                <a:lnTo>
                  <a:pt x="8" y="1"/>
                </a:lnTo>
                <a:lnTo>
                  <a:pt x="7" y="1"/>
                </a:lnTo>
                <a:lnTo>
                  <a:pt x="6" y="1"/>
                </a:lnTo>
                <a:lnTo>
                  <a:pt x="5" y="1"/>
                </a:lnTo>
                <a:lnTo>
                  <a:pt x="6" y="1"/>
                </a:lnTo>
                <a:lnTo>
                  <a:pt x="6" y="2"/>
                </a:lnTo>
                <a:lnTo>
                  <a:pt x="5" y="2"/>
                </a:lnTo>
                <a:lnTo>
                  <a:pt x="5" y="3"/>
                </a:lnTo>
                <a:lnTo>
                  <a:pt x="3" y="3"/>
                </a:lnTo>
                <a:lnTo>
                  <a:pt x="2" y="3"/>
                </a:lnTo>
                <a:lnTo>
                  <a:pt x="2" y="2"/>
                </a:lnTo>
                <a:lnTo>
                  <a:pt x="2" y="1"/>
                </a:lnTo>
                <a:lnTo>
                  <a:pt x="1" y="1"/>
                </a:lnTo>
                <a:lnTo>
                  <a:pt x="1" y="0"/>
                </a:lnTo>
                <a:lnTo>
                  <a:pt x="2" y="0"/>
                </a:lnTo>
                <a:lnTo>
                  <a:pt x="1" y="0"/>
                </a:lnTo>
                <a:lnTo>
                  <a:pt x="0" y="0"/>
                </a:lnTo>
                <a:lnTo>
                  <a:pt x="0" y="1"/>
                </a:lnTo>
                <a:lnTo>
                  <a:pt x="1" y="1"/>
                </a:lnTo>
                <a:lnTo>
                  <a:pt x="1" y="2"/>
                </a:lnTo>
                <a:lnTo>
                  <a:pt x="1" y="3"/>
                </a:lnTo>
                <a:lnTo>
                  <a:pt x="1" y="4"/>
                </a:lnTo>
                <a:lnTo>
                  <a:pt x="2" y="4"/>
                </a:lnTo>
                <a:lnTo>
                  <a:pt x="3" y="4"/>
                </a:lnTo>
                <a:lnTo>
                  <a:pt x="5" y="4"/>
                </a:lnTo>
                <a:lnTo>
                  <a:pt x="6" y="4"/>
                </a:lnTo>
                <a:lnTo>
                  <a:pt x="6" y="3"/>
                </a:lnTo>
                <a:lnTo>
                  <a:pt x="7" y="3"/>
                </a:lnTo>
                <a:lnTo>
                  <a:pt x="8" y="3"/>
                </a:lnTo>
                <a:lnTo>
                  <a:pt x="9" y="3"/>
                </a:lnTo>
                <a:lnTo>
                  <a:pt x="10" y="3"/>
                </a:lnTo>
                <a:lnTo>
                  <a:pt x="12" y="3"/>
                </a:lnTo>
                <a:lnTo>
                  <a:pt x="12" y="2"/>
                </a:lnTo>
                <a:close/>
              </a:path>
            </a:pathLst>
          </a:custGeom>
          <a:noFill/>
          <a:ln w="3175" cmpd="sng">
            <a:solidFill>
              <a:schemeClr val="bg2"/>
            </a:solidFill>
            <a:prstDash val="solid"/>
            <a:round/>
            <a:headEnd/>
            <a:tailEnd/>
          </a:ln>
        </p:spPr>
        <p:txBody>
          <a:bodyPr/>
          <a:lstStyle/>
          <a:p>
            <a:endParaRPr lang="en-US"/>
          </a:p>
        </p:txBody>
      </p:sp>
      <p:sp>
        <p:nvSpPr>
          <p:cNvPr id="34514" name="Freeform 722"/>
          <p:cNvSpPr>
            <a:spLocks/>
          </p:cNvSpPr>
          <p:nvPr/>
        </p:nvSpPr>
        <p:spPr bwMode="auto">
          <a:xfrm>
            <a:off x="2039938" y="3162300"/>
            <a:ext cx="4762" cy="1588"/>
          </a:xfrm>
          <a:custGeom>
            <a:avLst/>
            <a:gdLst>
              <a:gd name="T0" fmla="*/ 2147483646 w 6"/>
              <a:gd name="T1" fmla="*/ 0 h 3"/>
              <a:gd name="T2" fmla="*/ 2147483646 w 6"/>
              <a:gd name="T3" fmla="*/ 0 h 3"/>
              <a:gd name="T4" fmla="*/ 1999954284 w 6"/>
              <a:gd name="T5" fmla="*/ 0 h 3"/>
              <a:gd name="T6" fmla="*/ 1999954284 w 6"/>
              <a:gd name="T7" fmla="*/ 296725211 h 3"/>
              <a:gd name="T8" fmla="*/ 999662056 w 6"/>
              <a:gd name="T9" fmla="*/ 296725211 h 3"/>
              <a:gd name="T10" fmla="*/ 999662056 w 6"/>
              <a:gd name="T11" fmla="*/ 444947543 h 3"/>
              <a:gd name="T12" fmla="*/ 500145717 w 6"/>
              <a:gd name="T13" fmla="*/ 444947543 h 3"/>
              <a:gd name="T14" fmla="*/ 0 w 6"/>
              <a:gd name="T15" fmla="*/ 444947543 h 3"/>
              <a:gd name="T16" fmla="*/ 500145717 w 6"/>
              <a:gd name="T17" fmla="*/ 444947543 h 3"/>
              <a:gd name="T18" fmla="*/ 999662056 w 6"/>
              <a:gd name="T19" fmla="*/ 444947543 h 3"/>
              <a:gd name="T20" fmla="*/ 1999954284 w 6"/>
              <a:gd name="T21" fmla="*/ 444947543 h 3"/>
              <a:gd name="T22" fmla="*/ 1999954284 w 6"/>
              <a:gd name="T23" fmla="*/ 296725211 h 3"/>
              <a:gd name="T24" fmla="*/ 2147483646 w 6"/>
              <a:gd name="T25" fmla="*/ 296725211 h 3"/>
              <a:gd name="T26" fmla="*/ 2147483646 w 6"/>
              <a:gd name="T27" fmla="*/ 296725211 h 3"/>
              <a:gd name="T28" fmla="*/ 2147483646 w 6"/>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3">
                <a:moveTo>
                  <a:pt x="6" y="0"/>
                </a:moveTo>
                <a:lnTo>
                  <a:pt x="5" y="0"/>
                </a:lnTo>
                <a:lnTo>
                  <a:pt x="4" y="0"/>
                </a:lnTo>
                <a:lnTo>
                  <a:pt x="4" y="2"/>
                </a:lnTo>
                <a:lnTo>
                  <a:pt x="2" y="2"/>
                </a:lnTo>
                <a:lnTo>
                  <a:pt x="2" y="3"/>
                </a:lnTo>
                <a:lnTo>
                  <a:pt x="1" y="3"/>
                </a:lnTo>
                <a:lnTo>
                  <a:pt x="0" y="3"/>
                </a:lnTo>
                <a:lnTo>
                  <a:pt x="1" y="3"/>
                </a:lnTo>
                <a:lnTo>
                  <a:pt x="2" y="3"/>
                </a:lnTo>
                <a:lnTo>
                  <a:pt x="4" y="3"/>
                </a:lnTo>
                <a:lnTo>
                  <a:pt x="4" y="2"/>
                </a:lnTo>
                <a:lnTo>
                  <a:pt x="5" y="2"/>
                </a:lnTo>
                <a:lnTo>
                  <a:pt x="6" y="2"/>
                </a:lnTo>
                <a:lnTo>
                  <a:pt x="6" y="0"/>
                </a:lnTo>
                <a:close/>
              </a:path>
            </a:pathLst>
          </a:custGeom>
          <a:noFill/>
          <a:ln w="3175" cmpd="sng">
            <a:solidFill>
              <a:schemeClr val="bg2"/>
            </a:solidFill>
            <a:prstDash val="solid"/>
            <a:round/>
            <a:headEnd/>
            <a:tailEnd/>
          </a:ln>
        </p:spPr>
        <p:txBody>
          <a:bodyPr/>
          <a:lstStyle/>
          <a:p>
            <a:endParaRPr lang="en-US"/>
          </a:p>
        </p:txBody>
      </p:sp>
      <p:sp>
        <p:nvSpPr>
          <p:cNvPr id="34515" name="Freeform 723"/>
          <p:cNvSpPr>
            <a:spLocks/>
          </p:cNvSpPr>
          <p:nvPr/>
        </p:nvSpPr>
        <p:spPr bwMode="auto">
          <a:xfrm>
            <a:off x="2035175" y="3162300"/>
            <a:ext cx="3175" cy="1588"/>
          </a:xfrm>
          <a:custGeom>
            <a:avLst/>
            <a:gdLst>
              <a:gd name="T0" fmla="*/ 1280239375 w 5"/>
              <a:gd name="T1" fmla="*/ 500566184 h 2"/>
              <a:gd name="T2" fmla="*/ 1280239375 w 5"/>
              <a:gd name="T3" fmla="*/ 0 h 2"/>
              <a:gd name="T4" fmla="*/ 1024191500 w 5"/>
              <a:gd name="T5" fmla="*/ 500566184 h 2"/>
              <a:gd name="T6" fmla="*/ 512095750 w 5"/>
              <a:gd name="T7" fmla="*/ 500566184 h 2"/>
              <a:gd name="T8" fmla="*/ 256047875 w 5"/>
              <a:gd name="T9" fmla="*/ 500566184 h 2"/>
              <a:gd name="T10" fmla="*/ 0 w 5"/>
              <a:gd name="T11" fmla="*/ 500566184 h 2"/>
              <a:gd name="T12" fmla="*/ 0 w 5"/>
              <a:gd name="T13" fmla="*/ 1001132368 h 2"/>
              <a:gd name="T14" fmla="*/ 256047875 w 5"/>
              <a:gd name="T15" fmla="*/ 1001132368 h 2"/>
              <a:gd name="T16" fmla="*/ 512095750 w 5"/>
              <a:gd name="T17" fmla="*/ 1001132368 h 2"/>
              <a:gd name="T18" fmla="*/ 512095750 w 5"/>
              <a:gd name="T19" fmla="*/ 500566184 h 2"/>
              <a:gd name="T20" fmla="*/ 1024191500 w 5"/>
              <a:gd name="T21" fmla="*/ 500566184 h 2"/>
              <a:gd name="T22" fmla="*/ 1280239375 w 5"/>
              <a:gd name="T23" fmla="*/ 500566184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 h="2">
                <a:moveTo>
                  <a:pt x="5" y="1"/>
                </a:moveTo>
                <a:lnTo>
                  <a:pt x="5" y="0"/>
                </a:lnTo>
                <a:lnTo>
                  <a:pt x="4" y="1"/>
                </a:lnTo>
                <a:lnTo>
                  <a:pt x="2" y="1"/>
                </a:lnTo>
                <a:lnTo>
                  <a:pt x="1" y="1"/>
                </a:lnTo>
                <a:lnTo>
                  <a:pt x="0" y="1"/>
                </a:lnTo>
                <a:lnTo>
                  <a:pt x="0" y="2"/>
                </a:lnTo>
                <a:lnTo>
                  <a:pt x="1" y="2"/>
                </a:lnTo>
                <a:lnTo>
                  <a:pt x="2" y="2"/>
                </a:lnTo>
                <a:lnTo>
                  <a:pt x="2" y="1"/>
                </a:lnTo>
                <a:lnTo>
                  <a:pt x="4" y="1"/>
                </a:lnTo>
                <a:lnTo>
                  <a:pt x="5" y="1"/>
                </a:lnTo>
                <a:close/>
              </a:path>
            </a:pathLst>
          </a:custGeom>
          <a:noFill/>
          <a:ln w="3175" cmpd="sng">
            <a:solidFill>
              <a:schemeClr val="bg2"/>
            </a:solidFill>
            <a:prstDash val="solid"/>
            <a:round/>
            <a:headEnd/>
            <a:tailEnd/>
          </a:ln>
        </p:spPr>
        <p:txBody>
          <a:bodyPr/>
          <a:lstStyle/>
          <a:p>
            <a:endParaRPr lang="en-US"/>
          </a:p>
        </p:txBody>
      </p:sp>
      <p:sp>
        <p:nvSpPr>
          <p:cNvPr id="34516" name="Freeform 724"/>
          <p:cNvSpPr>
            <a:spLocks/>
          </p:cNvSpPr>
          <p:nvPr/>
        </p:nvSpPr>
        <p:spPr bwMode="auto">
          <a:xfrm>
            <a:off x="1916113" y="3055938"/>
            <a:ext cx="277812" cy="101600"/>
          </a:xfrm>
          <a:custGeom>
            <a:avLst/>
            <a:gdLst>
              <a:gd name="T0" fmla="*/ 2147483646 w 349"/>
              <a:gd name="T1" fmla="*/ 2147483646 h 127"/>
              <a:gd name="T2" fmla="*/ 2147483646 w 349"/>
              <a:gd name="T3" fmla="*/ 2147483646 h 127"/>
              <a:gd name="T4" fmla="*/ 2147483646 w 349"/>
              <a:gd name="T5" fmla="*/ 2147483646 h 127"/>
              <a:gd name="T6" fmla="*/ 2147483646 w 349"/>
              <a:gd name="T7" fmla="*/ 2147483646 h 127"/>
              <a:gd name="T8" fmla="*/ 2147483646 w 349"/>
              <a:gd name="T9" fmla="*/ 2147483646 h 127"/>
              <a:gd name="T10" fmla="*/ 2147483646 w 349"/>
              <a:gd name="T11" fmla="*/ 1024000000 h 127"/>
              <a:gd name="T12" fmla="*/ 2147483646 w 349"/>
              <a:gd name="T13" fmla="*/ 512000000 h 127"/>
              <a:gd name="T14" fmla="*/ 2147483646 w 349"/>
              <a:gd name="T15" fmla="*/ 0 h 127"/>
              <a:gd name="T16" fmla="*/ 2147483646 w 349"/>
              <a:gd name="T17" fmla="*/ 2147483646 h 127"/>
              <a:gd name="T18" fmla="*/ 2147483646 w 349"/>
              <a:gd name="T19" fmla="*/ 2147483646 h 127"/>
              <a:gd name="T20" fmla="*/ 0 w 349"/>
              <a:gd name="T21" fmla="*/ 2147483646 h 127"/>
              <a:gd name="T22" fmla="*/ 2147483646 w 349"/>
              <a:gd name="T23" fmla="*/ 2147483646 h 127"/>
              <a:gd name="T24" fmla="*/ 2147483646 w 349"/>
              <a:gd name="T25" fmla="*/ 2147483646 h 127"/>
              <a:gd name="T26" fmla="*/ 2147483646 w 349"/>
              <a:gd name="T27" fmla="*/ 2147483646 h 127"/>
              <a:gd name="T28" fmla="*/ 2147483646 w 349"/>
              <a:gd name="T29" fmla="*/ 2147483646 h 127"/>
              <a:gd name="T30" fmla="*/ 2147483646 w 349"/>
              <a:gd name="T31" fmla="*/ 2147483646 h 127"/>
              <a:gd name="T32" fmla="*/ 2147483646 w 349"/>
              <a:gd name="T33" fmla="*/ 2147483646 h 127"/>
              <a:gd name="T34" fmla="*/ 2147483646 w 349"/>
              <a:gd name="T35" fmla="*/ 2147483646 h 127"/>
              <a:gd name="T36" fmla="*/ 2147483646 w 349"/>
              <a:gd name="T37" fmla="*/ 2147483646 h 127"/>
              <a:gd name="T38" fmla="*/ 2147483646 w 349"/>
              <a:gd name="T39" fmla="*/ 2147483646 h 127"/>
              <a:gd name="T40" fmla="*/ 2147483646 w 349"/>
              <a:gd name="T41" fmla="*/ 2147483646 h 127"/>
              <a:gd name="T42" fmla="*/ 2147483646 w 349"/>
              <a:gd name="T43" fmla="*/ 2147483646 h 127"/>
              <a:gd name="T44" fmla="*/ 2147483646 w 349"/>
              <a:gd name="T45" fmla="*/ 2147483646 h 127"/>
              <a:gd name="T46" fmla="*/ 2147483646 w 349"/>
              <a:gd name="T47" fmla="*/ 2147483646 h 127"/>
              <a:gd name="T48" fmla="*/ 2147483646 w 349"/>
              <a:gd name="T49" fmla="*/ 2147483646 h 127"/>
              <a:gd name="T50" fmla="*/ 2147483646 w 349"/>
              <a:gd name="T51" fmla="*/ 2147483646 h 127"/>
              <a:gd name="T52" fmla="*/ 2147483646 w 349"/>
              <a:gd name="T53" fmla="*/ 2147483646 h 127"/>
              <a:gd name="T54" fmla="*/ 2147483646 w 349"/>
              <a:gd name="T55" fmla="*/ 2147483646 h 127"/>
              <a:gd name="T56" fmla="*/ 2147483646 w 349"/>
              <a:gd name="T57" fmla="*/ 2147483646 h 127"/>
              <a:gd name="T58" fmla="*/ 2147483646 w 349"/>
              <a:gd name="T59" fmla="*/ 2147483646 h 127"/>
              <a:gd name="T60" fmla="*/ 2147483646 w 349"/>
              <a:gd name="T61" fmla="*/ 2147483646 h 127"/>
              <a:gd name="T62" fmla="*/ 2147483646 w 349"/>
              <a:gd name="T63" fmla="*/ 2147483646 h 127"/>
              <a:gd name="T64" fmla="*/ 2147483646 w 349"/>
              <a:gd name="T65" fmla="*/ 2147483646 h 127"/>
              <a:gd name="T66" fmla="*/ 2147483646 w 349"/>
              <a:gd name="T67" fmla="*/ 2147483646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9" h="127">
                <a:moveTo>
                  <a:pt x="248" y="52"/>
                </a:moveTo>
                <a:lnTo>
                  <a:pt x="249" y="54"/>
                </a:lnTo>
                <a:lnTo>
                  <a:pt x="214" y="38"/>
                </a:lnTo>
                <a:lnTo>
                  <a:pt x="179" y="20"/>
                </a:lnTo>
                <a:lnTo>
                  <a:pt x="154" y="8"/>
                </a:lnTo>
                <a:lnTo>
                  <a:pt x="128" y="2"/>
                </a:lnTo>
                <a:lnTo>
                  <a:pt x="116" y="1"/>
                </a:lnTo>
                <a:lnTo>
                  <a:pt x="89" y="0"/>
                </a:lnTo>
                <a:lnTo>
                  <a:pt x="35" y="16"/>
                </a:lnTo>
                <a:lnTo>
                  <a:pt x="19" y="41"/>
                </a:lnTo>
                <a:lnTo>
                  <a:pt x="0" y="52"/>
                </a:lnTo>
                <a:lnTo>
                  <a:pt x="13" y="48"/>
                </a:lnTo>
                <a:lnTo>
                  <a:pt x="40" y="36"/>
                </a:lnTo>
                <a:lnTo>
                  <a:pt x="67" y="23"/>
                </a:lnTo>
                <a:lnTo>
                  <a:pt x="111" y="22"/>
                </a:lnTo>
                <a:lnTo>
                  <a:pt x="95" y="28"/>
                </a:lnTo>
                <a:lnTo>
                  <a:pt x="124" y="38"/>
                </a:lnTo>
                <a:lnTo>
                  <a:pt x="143" y="44"/>
                </a:lnTo>
                <a:lnTo>
                  <a:pt x="153" y="49"/>
                </a:lnTo>
                <a:lnTo>
                  <a:pt x="193" y="61"/>
                </a:lnTo>
                <a:lnTo>
                  <a:pt x="208" y="83"/>
                </a:lnTo>
                <a:lnTo>
                  <a:pt x="221" y="96"/>
                </a:lnTo>
                <a:lnTo>
                  <a:pt x="250" y="103"/>
                </a:lnTo>
                <a:lnTo>
                  <a:pt x="231" y="127"/>
                </a:lnTo>
                <a:lnTo>
                  <a:pt x="264" y="125"/>
                </a:lnTo>
                <a:lnTo>
                  <a:pt x="297" y="125"/>
                </a:lnTo>
                <a:lnTo>
                  <a:pt x="325" y="121"/>
                </a:lnTo>
                <a:lnTo>
                  <a:pt x="349" y="111"/>
                </a:lnTo>
                <a:lnTo>
                  <a:pt x="327" y="104"/>
                </a:lnTo>
                <a:lnTo>
                  <a:pt x="302" y="91"/>
                </a:lnTo>
                <a:lnTo>
                  <a:pt x="301" y="79"/>
                </a:lnTo>
                <a:lnTo>
                  <a:pt x="276" y="70"/>
                </a:lnTo>
                <a:lnTo>
                  <a:pt x="252" y="61"/>
                </a:lnTo>
                <a:lnTo>
                  <a:pt x="248" y="52"/>
                </a:lnTo>
                <a:close/>
              </a:path>
            </a:pathLst>
          </a:custGeom>
          <a:noFill/>
          <a:ln w="3175" cmpd="sng">
            <a:solidFill>
              <a:schemeClr val="bg2"/>
            </a:solidFill>
            <a:prstDash val="solid"/>
            <a:round/>
            <a:headEnd/>
            <a:tailEnd/>
          </a:ln>
        </p:spPr>
        <p:txBody>
          <a:bodyPr/>
          <a:lstStyle/>
          <a:p>
            <a:endParaRPr lang="en-US"/>
          </a:p>
        </p:txBody>
      </p:sp>
      <p:sp>
        <p:nvSpPr>
          <p:cNvPr id="34517" name="Freeform 725"/>
          <p:cNvSpPr>
            <a:spLocks/>
          </p:cNvSpPr>
          <p:nvPr/>
        </p:nvSpPr>
        <p:spPr bwMode="auto">
          <a:xfrm>
            <a:off x="1962150" y="3090863"/>
            <a:ext cx="14288" cy="15875"/>
          </a:xfrm>
          <a:custGeom>
            <a:avLst/>
            <a:gdLst>
              <a:gd name="T0" fmla="*/ 0 w 18"/>
              <a:gd name="T1" fmla="*/ 2147483646 h 20"/>
              <a:gd name="T2" fmla="*/ 2147483646 w 18"/>
              <a:gd name="T3" fmla="*/ 2147483646 h 20"/>
              <a:gd name="T4" fmla="*/ 2147483646 w 18"/>
              <a:gd name="T5" fmla="*/ 0 h 20"/>
              <a:gd name="T6" fmla="*/ 0 w 18"/>
              <a:gd name="T7" fmla="*/ 2147483646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0">
                <a:moveTo>
                  <a:pt x="0" y="20"/>
                </a:moveTo>
                <a:lnTo>
                  <a:pt x="18" y="19"/>
                </a:lnTo>
                <a:lnTo>
                  <a:pt x="9" y="0"/>
                </a:lnTo>
                <a:lnTo>
                  <a:pt x="0" y="20"/>
                </a:lnTo>
                <a:close/>
              </a:path>
            </a:pathLst>
          </a:custGeom>
          <a:noFill/>
          <a:ln w="3175" cmpd="sng">
            <a:solidFill>
              <a:schemeClr val="bg2"/>
            </a:solidFill>
            <a:prstDash val="solid"/>
            <a:round/>
            <a:headEnd/>
            <a:tailEnd/>
          </a:ln>
        </p:spPr>
        <p:txBody>
          <a:bodyPr/>
          <a:lstStyle/>
          <a:p>
            <a:endParaRPr lang="en-US"/>
          </a:p>
        </p:txBody>
      </p:sp>
      <p:sp>
        <p:nvSpPr>
          <p:cNvPr id="34518" name="Freeform 726"/>
          <p:cNvSpPr>
            <a:spLocks/>
          </p:cNvSpPr>
          <p:nvPr/>
        </p:nvSpPr>
        <p:spPr bwMode="auto">
          <a:xfrm>
            <a:off x="2251075" y="3097213"/>
            <a:ext cx="4763" cy="3175"/>
          </a:xfrm>
          <a:custGeom>
            <a:avLst/>
            <a:gdLst>
              <a:gd name="T0" fmla="*/ 2147483646 w 5"/>
              <a:gd name="T1" fmla="*/ 2147483646 h 3"/>
              <a:gd name="T2" fmla="*/ 0 w 5"/>
              <a:gd name="T3" fmla="*/ 2147483646 h 3"/>
              <a:gd name="T4" fmla="*/ 0 w 5"/>
              <a:gd name="T5" fmla="*/ 0 h 3"/>
              <a:gd name="T6" fmla="*/ 2147483646 w 5"/>
              <a:gd name="T7" fmla="*/ 2147483646 h 3"/>
              <a:gd name="T8" fmla="*/ 2147483646 w 5"/>
              <a:gd name="T9" fmla="*/ 2147483646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3" y="3"/>
                </a:moveTo>
                <a:lnTo>
                  <a:pt x="0" y="2"/>
                </a:lnTo>
                <a:lnTo>
                  <a:pt x="0" y="0"/>
                </a:lnTo>
                <a:lnTo>
                  <a:pt x="5" y="2"/>
                </a:lnTo>
                <a:lnTo>
                  <a:pt x="3" y="3"/>
                </a:lnTo>
                <a:close/>
              </a:path>
            </a:pathLst>
          </a:custGeom>
          <a:noFill/>
          <a:ln w="3175" cmpd="sng">
            <a:solidFill>
              <a:schemeClr val="bg2"/>
            </a:solidFill>
            <a:prstDash val="solid"/>
            <a:round/>
            <a:headEnd/>
            <a:tailEnd/>
          </a:ln>
        </p:spPr>
        <p:txBody>
          <a:bodyPr/>
          <a:lstStyle/>
          <a:p>
            <a:endParaRPr lang="en-US"/>
          </a:p>
        </p:txBody>
      </p:sp>
      <p:sp>
        <p:nvSpPr>
          <p:cNvPr id="34519" name="Freeform 727"/>
          <p:cNvSpPr>
            <a:spLocks/>
          </p:cNvSpPr>
          <p:nvPr/>
        </p:nvSpPr>
        <p:spPr bwMode="auto">
          <a:xfrm>
            <a:off x="2262188" y="3097213"/>
            <a:ext cx="6350" cy="3175"/>
          </a:xfrm>
          <a:custGeom>
            <a:avLst/>
            <a:gdLst>
              <a:gd name="T0" fmla="*/ 2147483646 w 7"/>
              <a:gd name="T1" fmla="*/ 2147483646 h 2"/>
              <a:gd name="T2" fmla="*/ 2147483646 w 7"/>
              <a:gd name="T3" fmla="*/ 2147483646 h 2"/>
              <a:gd name="T4" fmla="*/ 0 w 7"/>
              <a:gd name="T5" fmla="*/ 0 h 2"/>
              <a:gd name="T6" fmla="*/ 2147483646 w 7"/>
              <a:gd name="T7" fmla="*/ 2147483646 h 2"/>
              <a:gd name="T8" fmla="*/ 2147483646 w 7"/>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7" y="2"/>
                </a:moveTo>
                <a:lnTo>
                  <a:pt x="7" y="1"/>
                </a:lnTo>
                <a:lnTo>
                  <a:pt x="0" y="0"/>
                </a:lnTo>
                <a:lnTo>
                  <a:pt x="6" y="2"/>
                </a:lnTo>
                <a:lnTo>
                  <a:pt x="7" y="2"/>
                </a:lnTo>
                <a:close/>
              </a:path>
            </a:pathLst>
          </a:custGeom>
          <a:noFill/>
          <a:ln w="3175" cmpd="sng">
            <a:solidFill>
              <a:schemeClr val="bg2"/>
            </a:solidFill>
            <a:prstDash val="solid"/>
            <a:round/>
            <a:headEnd/>
            <a:tailEnd/>
          </a:ln>
        </p:spPr>
        <p:txBody>
          <a:bodyPr/>
          <a:lstStyle/>
          <a:p>
            <a:endParaRPr lang="en-US"/>
          </a:p>
        </p:txBody>
      </p:sp>
      <p:sp>
        <p:nvSpPr>
          <p:cNvPr id="34520" name="Freeform 728"/>
          <p:cNvSpPr>
            <a:spLocks/>
          </p:cNvSpPr>
          <p:nvPr/>
        </p:nvSpPr>
        <p:spPr bwMode="auto">
          <a:xfrm>
            <a:off x="1057275" y="2252663"/>
            <a:ext cx="1076325" cy="747712"/>
          </a:xfrm>
          <a:custGeom>
            <a:avLst/>
            <a:gdLst>
              <a:gd name="T0" fmla="*/ 2147483646 w 1245"/>
              <a:gd name="T1" fmla="*/ 2147483646 h 941"/>
              <a:gd name="T2" fmla="*/ 2147483646 w 1245"/>
              <a:gd name="T3" fmla="*/ 2147483646 h 941"/>
              <a:gd name="T4" fmla="*/ 2147483646 w 1245"/>
              <a:gd name="T5" fmla="*/ 2147483646 h 941"/>
              <a:gd name="T6" fmla="*/ 2147483646 w 1245"/>
              <a:gd name="T7" fmla="*/ 2147483646 h 941"/>
              <a:gd name="T8" fmla="*/ 2147483646 w 1245"/>
              <a:gd name="T9" fmla="*/ 2147483646 h 941"/>
              <a:gd name="T10" fmla="*/ 2147483646 w 1245"/>
              <a:gd name="T11" fmla="*/ 2147483646 h 941"/>
              <a:gd name="T12" fmla="*/ 2147483646 w 1245"/>
              <a:gd name="T13" fmla="*/ 2147483646 h 941"/>
              <a:gd name="T14" fmla="*/ 2147483646 w 1245"/>
              <a:gd name="T15" fmla="*/ 2147483646 h 941"/>
              <a:gd name="T16" fmla="*/ 2147483646 w 1245"/>
              <a:gd name="T17" fmla="*/ 2147483646 h 941"/>
              <a:gd name="T18" fmla="*/ 2147483646 w 1245"/>
              <a:gd name="T19" fmla="*/ 2147483646 h 941"/>
              <a:gd name="T20" fmla="*/ 2147483646 w 1245"/>
              <a:gd name="T21" fmla="*/ 2147483646 h 941"/>
              <a:gd name="T22" fmla="*/ 2147483646 w 1245"/>
              <a:gd name="T23" fmla="*/ 2147483646 h 941"/>
              <a:gd name="T24" fmla="*/ 2147483646 w 1245"/>
              <a:gd name="T25" fmla="*/ 2147483646 h 941"/>
              <a:gd name="T26" fmla="*/ 2147483646 w 1245"/>
              <a:gd name="T27" fmla="*/ 2147483646 h 941"/>
              <a:gd name="T28" fmla="*/ 2147483646 w 1245"/>
              <a:gd name="T29" fmla="*/ 2147483646 h 941"/>
              <a:gd name="T30" fmla="*/ 2147483646 w 1245"/>
              <a:gd name="T31" fmla="*/ 2147483646 h 941"/>
              <a:gd name="T32" fmla="*/ 2147483646 w 1245"/>
              <a:gd name="T33" fmla="*/ 2147483646 h 941"/>
              <a:gd name="T34" fmla="*/ 2147483646 w 1245"/>
              <a:gd name="T35" fmla="*/ 2147483646 h 941"/>
              <a:gd name="T36" fmla="*/ 2147483646 w 1245"/>
              <a:gd name="T37" fmla="*/ 2147483646 h 941"/>
              <a:gd name="T38" fmla="*/ 2147483646 w 1245"/>
              <a:gd name="T39" fmla="*/ 2147483646 h 941"/>
              <a:gd name="T40" fmla="*/ 2147483646 w 1245"/>
              <a:gd name="T41" fmla="*/ 2147483646 h 941"/>
              <a:gd name="T42" fmla="*/ 2147483646 w 1245"/>
              <a:gd name="T43" fmla="*/ 2147483646 h 941"/>
              <a:gd name="T44" fmla="*/ 2147483646 w 1245"/>
              <a:gd name="T45" fmla="*/ 2147483646 h 941"/>
              <a:gd name="T46" fmla="*/ 2147483646 w 1245"/>
              <a:gd name="T47" fmla="*/ 2147483646 h 941"/>
              <a:gd name="T48" fmla="*/ 2147483646 w 1245"/>
              <a:gd name="T49" fmla="*/ 2147483646 h 941"/>
              <a:gd name="T50" fmla="*/ 2147483646 w 1245"/>
              <a:gd name="T51" fmla="*/ 2147483646 h 941"/>
              <a:gd name="T52" fmla="*/ 2147483646 w 1245"/>
              <a:gd name="T53" fmla="*/ 2147483646 h 941"/>
              <a:gd name="T54" fmla="*/ 2147483646 w 1245"/>
              <a:gd name="T55" fmla="*/ 2147483646 h 941"/>
              <a:gd name="T56" fmla="*/ 2147483646 w 1245"/>
              <a:gd name="T57" fmla="*/ 2147483646 h 941"/>
              <a:gd name="T58" fmla="*/ 2147483646 w 1245"/>
              <a:gd name="T59" fmla="*/ 2147483646 h 941"/>
              <a:gd name="T60" fmla="*/ 2147483646 w 1245"/>
              <a:gd name="T61" fmla="*/ 2147483646 h 941"/>
              <a:gd name="T62" fmla="*/ 2147483646 w 1245"/>
              <a:gd name="T63" fmla="*/ 2147483646 h 941"/>
              <a:gd name="T64" fmla="*/ 2147483646 w 1245"/>
              <a:gd name="T65" fmla="*/ 2147483646 h 941"/>
              <a:gd name="T66" fmla="*/ 2147483646 w 1245"/>
              <a:gd name="T67" fmla="*/ 2147483646 h 941"/>
              <a:gd name="T68" fmla="*/ 2147483646 w 1245"/>
              <a:gd name="T69" fmla="*/ 2147483646 h 941"/>
              <a:gd name="T70" fmla="*/ 2147483646 w 1245"/>
              <a:gd name="T71" fmla="*/ 2147483646 h 941"/>
              <a:gd name="T72" fmla="*/ 2147483646 w 1245"/>
              <a:gd name="T73" fmla="*/ 2147483646 h 941"/>
              <a:gd name="T74" fmla="*/ 2147483646 w 1245"/>
              <a:gd name="T75" fmla="*/ 2147483646 h 941"/>
              <a:gd name="T76" fmla="*/ 2147483646 w 1245"/>
              <a:gd name="T77" fmla="*/ 2147483646 h 941"/>
              <a:gd name="T78" fmla="*/ 2147483646 w 1245"/>
              <a:gd name="T79" fmla="*/ 2147483646 h 941"/>
              <a:gd name="T80" fmla="*/ 2147483646 w 1245"/>
              <a:gd name="T81" fmla="*/ 2147483646 h 941"/>
              <a:gd name="T82" fmla="*/ 2147483646 w 1245"/>
              <a:gd name="T83" fmla="*/ 2147483646 h 941"/>
              <a:gd name="T84" fmla="*/ 2147483646 w 1245"/>
              <a:gd name="T85" fmla="*/ 2147483646 h 941"/>
              <a:gd name="T86" fmla="*/ 2147483646 w 1245"/>
              <a:gd name="T87" fmla="*/ 2147483646 h 941"/>
              <a:gd name="T88" fmla="*/ 2147483646 w 1245"/>
              <a:gd name="T89" fmla="*/ 2147483646 h 941"/>
              <a:gd name="T90" fmla="*/ 2147483646 w 1245"/>
              <a:gd name="T91" fmla="*/ 2147483646 h 941"/>
              <a:gd name="T92" fmla="*/ 2147483646 w 1245"/>
              <a:gd name="T93" fmla="*/ 2147483646 h 941"/>
              <a:gd name="T94" fmla="*/ 2147483646 w 1245"/>
              <a:gd name="T95" fmla="*/ 2147483646 h 941"/>
              <a:gd name="T96" fmla="*/ 2147483646 w 1245"/>
              <a:gd name="T97" fmla="*/ 2147483646 h 941"/>
              <a:gd name="T98" fmla="*/ 2147483646 w 1245"/>
              <a:gd name="T99" fmla="*/ 2147483646 h 941"/>
              <a:gd name="T100" fmla="*/ 2147483646 w 1245"/>
              <a:gd name="T101" fmla="*/ 2147483646 h 941"/>
              <a:gd name="T102" fmla="*/ 2147483646 w 1245"/>
              <a:gd name="T103" fmla="*/ 2147483646 h 941"/>
              <a:gd name="T104" fmla="*/ 2147483646 w 1245"/>
              <a:gd name="T105" fmla="*/ 2147483646 h 941"/>
              <a:gd name="T106" fmla="*/ 2147483646 w 1245"/>
              <a:gd name="T107" fmla="*/ 2147483646 h 941"/>
              <a:gd name="T108" fmla="*/ 2147483646 w 1245"/>
              <a:gd name="T109" fmla="*/ 2147483646 h 941"/>
              <a:gd name="T110" fmla="*/ 2147483646 w 1245"/>
              <a:gd name="T111" fmla="*/ 2147483646 h 941"/>
              <a:gd name="T112" fmla="*/ 2147483646 w 1245"/>
              <a:gd name="T113" fmla="*/ 2147483646 h 941"/>
              <a:gd name="T114" fmla="*/ 2147483646 w 1245"/>
              <a:gd name="T115" fmla="*/ 2147483646 h 941"/>
              <a:gd name="T116" fmla="*/ 2147483646 w 1245"/>
              <a:gd name="T117" fmla="*/ 2147483646 h 9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45" h="941">
                <a:moveTo>
                  <a:pt x="1244" y="939"/>
                </a:moveTo>
                <a:lnTo>
                  <a:pt x="1245" y="932"/>
                </a:lnTo>
                <a:lnTo>
                  <a:pt x="1241" y="933"/>
                </a:lnTo>
                <a:lnTo>
                  <a:pt x="1239" y="935"/>
                </a:lnTo>
                <a:lnTo>
                  <a:pt x="1239" y="939"/>
                </a:lnTo>
                <a:lnTo>
                  <a:pt x="1236" y="941"/>
                </a:lnTo>
                <a:lnTo>
                  <a:pt x="1235" y="939"/>
                </a:lnTo>
                <a:lnTo>
                  <a:pt x="1238" y="935"/>
                </a:lnTo>
                <a:lnTo>
                  <a:pt x="1235" y="935"/>
                </a:lnTo>
                <a:lnTo>
                  <a:pt x="1234" y="933"/>
                </a:lnTo>
                <a:lnTo>
                  <a:pt x="1228" y="936"/>
                </a:lnTo>
                <a:lnTo>
                  <a:pt x="1225" y="936"/>
                </a:lnTo>
                <a:lnTo>
                  <a:pt x="1223" y="932"/>
                </a:lnTo>
                <a:lnTo>
                  <a:pt x="1224" y="928"/>
                </a:lnTo>
                <a:lnTo>
                  <a:pt x="1225" y="928"/>
                </a:lnTo>
                <a:lnTo>
                  <a:pt x="1223" y="917"/>
                </a:lnTo>
                <a:lnTo>
                  <a:pt x="1219" y="910"/>
                </a:lnTo>
                <a:lnTo>
                  <a:pt x="1217" y="910"/>
                </a:lnTo>
                <a:lnTo>
                  <a:pt x="1212" y="906"/>
                </a:lnTo>
                <a:lnTo>
                  <a:pt x="1211" y="906"/>
                </a:lnTo>
                <a:lnTo>
                  <a:pt x="1211" y="907"/>
                </a:lnTo>
                <a:lnTo>
                  <a:pt x="1209" y="897"/>
                </a:lnTo>
                <a:lnTo>
                  <a:pt x="1209" y="888"/>
                </a:lnTo>
                <a:lnTo>
                  <a:pt x="1204" y="883"/>
                </a:lnTo>
                <a:lnTo>
                  <a:pt x="1204" y="884"/>
                </a:lnTo>
                <a:lnTo>
                  <a:pt x="1200" y="885"/>
                </a:lnTo>
                <a:lnTo>
                  <a:pt x="1198" y="883"/>
                </a:lnTo>
                <a:lnTo>
                  <a:pt x="1198" y="871"/>
                </a:lnTo>
                <a:lnTo>
                  <a:pt x="1197" y="868"/>
                </a:lnTo>
                <a:lnTo>
                  <a:pt x="1196" y="865"/>
                </a:lnTo>
                <a:lnTo>
                  <a:pt x="1192" y="853"/>
                </a:lnTo>
                <a:lnTo>
                  <a:pt x="1190" y="848"/>
                </a:lnTo>
                <a:lnTo>
                  <a:pt x="1187" y="842"/>
                </a:lnTo>
                <a:lnTo>
                  <a:pt x="1192" y="841"/>
                </a:lnTo>
                <a:lnTo>
                  <a:pt x="1192" y="840"/>
                </a:lnTo>
                <a:lnTo>
                  <a:pt x="1194" y="837"/>
                </a:lnTo>
                <a:lnTo>
                  <a:pt x="1202" y="829"/>
                </a:lnTo>
                <a:lnTo>
                  <a:pt x="1198" y="829"/>
                </a:lnTo>
                <a:lnTo>
                  <a:pt x="1198" y="830"/>
                </a:lnTo>
                <a:lnTo>
                  <a:pt x="1193" y="826"/>
                </a:lnTo>
                <a:lnTo>
                  <a:pt x="1191" y="826"/>
                </a:lnTo>
                <a:lnTo>
                  <a:pt x="1194" y="828"/>
                </a:lnTo>
                <a:lnTo>
                  <a:pt x="1194" y="829"/>
                </a:lnTo>
                <a:lnTo>
                  <a:pt x="1193" y="834"/>
                </a:lnTo>
                <a:lnTo>
                  <a:pt x="1189" y="839"/>
                </a:lnTo>
                <a:lnTo>
                  <a:pt x="1189" y="837"/>
                </a:lnTo>
                <a:lnTo>
                  <a:pt x="1189" y="834"/>
                </a:lnTo>
                <a:lnTo>
                  <a:pt x="1186" y="829"/>
                </a:lnTo>
                <a:lnTo>
                  <a:pt x="1189" y="820"/>
                </a:lnTo>
                <a:lnTo>
                  <a:pt x="1191" y="820"/>
                </a:lnTo>
                <a:lnTo>
                  <a:pt x="1190" y="817"/>
                </a:lnTo>
                <a:lnTo>
                  <a:pt x="1192" y="815"/>
                </a:lnTo>
                <a:lnTo>
                  <a:pt x="1196" y="807"/>
                </a:lnTo>
                <a:lnTo>
                  <a:pt x="1198" y="797"/>
                </a:lnTo>
                <a:lnTo>
                  <a:pt x="1197" y="796"/>
                </a:lnTo>
                <a:lnTo>
                  <a:pt x="1198" y="795"/>
                </a:lnTo>
                <a:lnTo>
                  <a:pt x="1197" y="792"/>
                </a:lnTo>
                <a:lnTo>
                  <a:pt x="1199" y="789"/>
                </a:lnTo>
                <a:lnTo>
                  <a:pt x="1198" y="785"/>
                </a:lnTo>
                <a:lnTo>
                  <a:pt x="1197" y="781"/>
                </a:lnTo>
                <a:lnTo>
                  <a:pt x="1196" y="779"/>
                </a:lnTo>
                <a:lnTo>
                  <a:pt x="1191" y="779"/>
                </a:lnTo>
                <a:lnTo>
                  <a:pt x="1190" y="781"/>
                </a:lnTo>
                <a:lnTo>
                  <a:pt x="1187" y="781"/>
                </a:lnTo>
                <a:lnTo>
                  <a:pt x="1189" y="776"/>
                </a:lnTo>
                <a:lnTo>
                  <a:pt x="1186" y="773"/>
                </a:lnTo>
                <a:lnTo>
                  <a:pt x="1185" y="769"/>
                </a:lnTo>
                <a:lnTo>
                  <a:pt x="1181" y="766"/>
                </a:lnTo>
                <a:lnTo>
                  <a:pt x="1180" y="759"/>
                </a:lnTo>
                <a:lnTo>
                  <a:pt x="1177" y="756"/>
                </a:lnTo>
                <a:lnTo>
                  <a:pt x="1176" y="751"/>
                </a:lnTo>
                <a:lnTo>
                  <a:pt x="1165" y="743"/>
                </a:lnTo>
                <a:lnTo>
                  <a:pt x="1162" y="743"/>
                </a:lnTo>
                <a:lnTo>
                  <a:pt x="1157" y="743"/>
                </a:lnTo>
                <a:lnTo>
                  <a:pt x="1152" y="746"/>
                </a:lnTo>
                <a:lnTo>
                  <a:pt x="1152" y="747"/>
                </a:lnTo>
                <a:lnTo>
                  <a:pt x="1151" y="751"/>
                </a:lnTo>
                <a:lnTo>
                  <a:pt x="1147" y="750"/>
                </a:lnTo>
                <a:lnTo>
                  <a:pt x="1132" y="757"/>
                </a:lnTo>
                <a:lnTo>
                  <a:pt x="1133" y="756"/>
                </a:lnTo>
                <a:lnTo>
                  <a:pt x="1129" y="757"/>
                </a:lnTo>
                <a:lnTo>
                  <a:pt x="1125" y="757"/>
                </a:lnTo>
                <a:lnTo>
                  <a:pt x="1125" y="760"/>
                </a:lnTo>
                <a:lnTo>
                  <a:pt x="1121" y="759"/>
                </a:lnTo>
                <a:lnTo>
                  <a:pt x="1116" y="758"/>
                </a:lnTo>
                <a:lnTo>
                  <a:pt x="1117" y="751"/>
                </a:lnTo>
                <a:lnTo>
                  <a:pt x="1116" y="758"/>
                </a:lnTo>
                <a:lnTo>
                  <a:pt x="1117" y="750"/>
                </a:lnTo>
                <a:lnTo>
                  <a:pt x="1115" y="747"/>
                </a:lnTo>
                <a:lnTo>
                  <a:pt x="1112" y="743"/>
                </a:lnTo>
                <a:lnTo>
                  <a:pt x="1101" y="736"/>
                </a:lnTo>
                <a:lnTo>
                  <a:pt x="1090" y="732"/>
                </a:lnTo>
                <a:lnTo>
                  <a:pt x="1089" y="732"/>
                </a:lnTo>
                <a:lnTo>
                  <a:pt x="1085" y="732"/>
                </a:lnTo>
                <a:lnTo>
                  <a:pt x="1076" y="731"/>
                </a:lnTo>
                <a:lnTo>
                  <a:pt x="1075" y="732"/>
                </a:lnTo>
                <a:lnTo>
                  <a:pt x="1056" y="734"/>
                </a:lnTo>
                <a:lnTo>
                  <a:pt x="1050" y="736"/>
                </a:lnTo>
                <a:lnTo>
                  <a:pt x="1033" y="738"/>
                </a:lnTo>
                <a:lnTo>
                  <a:pt x="1040" y="727"/>
                </a:lnTo>
                <a:lnTo>
                  <a:pt x="1042" y="723"/>
                </a:lnTo>
                <a:lnTo>
                  <a:pt x="1039" y="720"/>
                </a:lnTo>
                <a:lnTo>
                  <a:pt x="1034" y="727"/>
                </a:lnTo>
                <a:lnTo>
                  <a:pt x="1032" y="733"/>
                </a:lnTo>
                <a:lnTo>
                  <a:pt x="1029" y="734"/>
                </a:lnTo>
                <a:lnTo>
                  <a:pt x="1029" y="732"/>
                </a:lnTo>
                <a:lnTo>
                  <a:pt x="1024" y="731"/>
                </a:lnTo>
                <a:lnTo>
                  <a:pt x="1023" y="733"/>
                </a:lnTo>
                <a:lnTo>
                  <a:pt x="1019" y="734"/>
                </a:lnTo>
                <a:lnTo>
                  <a:pt x="1012" y="733"/>
                </a:lnTo>
                <a:lnTo>
                  <a:pt x="1008" y="731"/>
                </a:lnTo>
                <a:lnTo>
                  <a:pt x="1008" y="732"/>
                </a:lnTo>
                <a:lnTo>
                  <a:pt x="1004" y="731"/>
                </a:lnTo>
                <a:lnTo>
                  <a:pt x="993" y="734"/>
                </a:lnTo>
                <a:lnTo>
                  <a:pt x="992" y="732"/>
                </a:lnTo>
                <a:lnTo>
                  <a:pt x="992" y="734"/>
                </a:lnTo>
                <a:lnTo>
                  <a:pt x="985" y="739"/>
                </a:lnTo>
                <a:lnTo>
                  <a:pt x="984" y="739"/>
                </a:lnTo>
                <a:lnTo>
                  <a:pt x="980" y="740"/>
                </a:lnTo>
                <a:lnTo>
                  <a:pt x="975" y="745"/>
                </a:lnTo>
                <a:lnTo>
                  <a:pt x="972" y="746"/>
                </a:lnTo>
                <a:lnTo>
                  <a:pt x="974" y="749"/>
                </a:lnTo>
                <a:lnTo>
                  <a:pt x="975" y="751"/>
                </a:lnTo>
                <a:lnTo>
                  <a:pt x="978" y="751"/>
                </a:lnTo>
                <a:lnTo>
                  <a:pt x="981" y="746"/>
                </a:lnTo>
                <a:lnTo>
                  <a:pt x="984" y="745"/>
                </a:lnTo>
                <a:lnTo>
                  <a:pt x="987" y="744"/>
                </a:lnTo>
                <a:lnTo>
                  <a:pt x="995" y="740"/>
                </a:lnTo>
                <a:lnTo>
                  <a:pt x="992" y="749"/>
                </a:lnTo>
                <a:lnTo>
                  <a:pt x="991" y="750"/>
                </a:lnTo>
                <a:lnTo>
                  <a:pt x="991" y="751"/>
                </a:lnTo>
                <a:lnTo>
                  <a:pt x="984" y="756"/>
                </a:lnTo>
                <a:lnTo>
                  <a:pt x="982" y="759"/>
                </a:lnTo>
                <a:lnTo>
                  <a:pt x="981" y="757"/>
                </a:lnTo>
                <a:lnTo>
                  <a:pt x="980" y="760"/>
                </a:lnTo>
                <a:lnTo>
                  <a:pt x="976" y="759"/>
                </a:lnTo>
                <a:lnTo>
                  <a:pt x="980" y="760"/>
                </a:lnTo>
                <a:lnTo>
                  <a:pt x="975" y="760"/>
                </a:lnTo>
                <a:lnTo>
                  <a:pt x="978" y="765"/>
                </a:lnTo>
                <a:lnTo>
                  <a:pt x="975" y="765"/>
                </a:lnTo>
                <a:lnTo>
                  <a:pt x="978" y="770"/>
                </a:lnTo>
                <a:lnTo>
                  <a:pt x="982" y="770"/>
                </a:lnTo>
                <a:lnTo>
                  <a:pt x="986" y="773"/>
                </a:lnTo>
                <a:lnTo>
                  <a:pt x="988" y="772"/>
                </a:lnTo>
                <a:lnTo>
                  <a:pt x="991" y="776"/>
                </a:lnTo>
                <a:lnTo>
                  <a:pt x="993" y="777"/>
                </a:lnTo>
                <a:lnTo>
                  <a:pt x="991" y="783"/>
                </a:lnTo>
                <a:lnTo>
                  <a:pt x="987" y="783"/>
                </a:lnTo>
                <a:lnTo>
                  <a:pt x="986" y="787"/>
                </a:lnTo>
                <a:lnTo>
                  <a:pt x="987" y="785"/>
                </a:lnTo>
                <a:lnTo>
                  <a:pt x="985" y="782"/>
                </a:lnTo>
                <a:lnTo>
                  <a:pt x="979" y="787"/>
                </a:lnTo>
                <a:lnTo>
                  <a:pt x="980" y="785"/>
                </a:lnTo>
                <a:lnTo>
                  <a:pt x="980" y="782"/>
                </a:lnTo>
                <a:lnTo>
                  <a:pt x="979" y="782"/>
                </a:lnTo>
                <a:lnTo>
                  <a:pt x="978" y="777"/>
                </a:lnTo>
                <a:lnTo>
                  <a:pt x="969" y="773"/>
                </a:lnTo>
                <a:lnTo>
                  <a:pt x="965" y="773"/>
                </a:lnTo>
                <a:lnTo>
                  <a:pt x="957" y="778"/>
                </a:lnTo>
                <a:lnTo>
                  <a:pt x="957" y="779"/>
                </a:lnTo>
                <a:lnTo>
                  <a:pt x="956" y="779"/>
                </a:lnTo>
                <a:lnTo>
                  <a:pt x="950" y="782"/>
                </a:lnTo>
                <a:lnTo>
                  <a:pt x="947" y="783"/>
                </a:lnTo>
                <a:lnTo>
                  <a:pt x="950" y="782"/>
                </a:lnTo>
                <a:lnTo>
                  <a:pt x="952" y="781"/>
                </a:lnTo>
                <a:lnTo>
                  <a:pt x="950" y="776"/>
                </a:lnTo>
                <a:lnTo>
                  <a:pt x="948" y="775"/>
                </a:lnTo>
                <a:lnTo>
                  <a:pt x="947" y="777"/>
                </a:lnTo>
                <a:lnTo>
                  <a:pt x="943" y="777"/>
                </a:lnTo>
                <a:lnTo>
                  <a:pt x="937" y="781"/>
                </a:lnTo>
                <a:lnTo>
                  <a:pt x="933" y="784"/>
                </a:lnTo>
                <a:lnTo>
                  <a:pt x="931" y="783"/>
                </a:lnTo>
                <a:lnTo>
                  <a:pt x="929" y="779"/>
                </a:lnTo>
                <a:lnTo>
                  <a:pt x="923" y="779"/>
                </a:lnTo>
                <a:lnTo>
                  <a:pt x="916" y="772"/>
                </a:lnTo>
                <a:lnTo>
                  <a:pt x="918" y="773"/>
                </a:lnTo>
                <a:lnTo>
                  <a:pt x="921" y="771"/>
                </a:lnTo>
                <a:lnTo>
                  <a:pt x="921" y="766"/>
                </a:lnTo>
                <a:lnTo>
                  <a:pt x="914" y="764"/>
                </a:lnTo>
                <a:lnTo>
                  <a:pt x="911" y="765"/>
                </a:lnTo>
                <a:lnTo>
                  <a:pt x="912" y="760"/>
                </a:lnTo>
                <a:lnTo>
                  <a:pt x="910" y="760"/>
                </a:lnTo>
                <a:lnTo>
                  <a:pt x="911" y="757"/>
                </a:lnTo>
                <a:lnTo>
                  <a:pt x="907" y="756"/>
                </a:lnTo>
                <a:lnTo>
                  <a:pt x="903" y="757"/>
                </a:lnTo>
                <a:lnTo>
                  <a:pt x="903" y="756"/>
                </a:lnTo>
                <a:lnTo>
                  <a:pt x="903" y="752"/>
                </a:lnTo>
                <a:lnTo>
                  <a:pt x="901" y="752"/>
                </a:lnTo>
                <a:lnTo>
                  <a:pt x="899" y="755"/>
                </a:lnTo>
                <a:lnTo>
                  <a:pt x="893" y="756"/>
                </a:lnTo>
                <a:lnTo>
                  <a:pt x="897" y="762"/>
                </a:lnTo>
                <a:lnTo>
                  <a:pt x="903" y="760"/>
                </a:lnTo>
                <a:lnTo>
                  <a:pt x="905" y="763"/>
                </a:lnTo>
                <a:lnTo>
                  <a:pt x="904" y="766"/>
                </a:lnTo>
                <a:lnTo>
                  <a:pt x="901" y="765"/>
                </a:lnTo>
                <a:lnTo>
                  <a:pt x="896" y="763"/>
                </a:lnTo>
                <a:lnTo>
                  <a:pt x="892" y="763"/>
                </a:lnTo>
                <a:lnTo>
                  <a:pt x="889" y="764"/>
                </a:lnTo>
                <a:lnTo>
                  <a:pt x="877" y="763"/>
                </a:lnTo>
                <a:lnTo>
                  <a:pt x="866" y="758"/>
                </a:lnTo>
                <a:lnTo>
                  <a:pt x="857" y="755"/>
                </a:lnTo>
                <a:lnTo>
                  <a:pt x="840" y="757"/>
                </a:lnTo>
                <a:lnTo>
                  <a:pt x="838" y="760"/>
                </a:lnTo>
                <a:lnTo>
                  <a:pt x="835" y="759"/>
                </a:lnTo>
                <a:lnTo>
                  <a:pt x="831" y="759"/>
                </a:lnTo>
                <a:lnTo>
                  <a:pt x="819" y="763"/>
                </a:lnTo>
                <a:lnTo>
                  <a:pt x="819" y="764"/>
                </a:lnTo>
                <a:lnTo>
                  <a:pt x="805" y="771"/>
                </a:lnTo>
                <a:lnTo>
                  <a:pt x="803" y="771"/>
                </a:lnTo>
                <a:lnTo>
                  <a:pt x="811" y="765"/>
                </a:lnTo>
                <a:lnTo>
                  <a:pt x="814" y="765"/>
                </a:lnTo>
                <a:lnTo>
                  <a:pt x="814" y="764"/>
                </a:lnTo>
                <a:lnTo>
                  <a:pt x="811" y="764"/>
                </a:lnTo>
                <a:lnTo>
                  <a:pt x="806" y="765"/>
                </a:lnTo>
                <a:lnTo>
                  <a:pt x="808" y="755"/>
                </a:lnTo>
                <a:lnTo>
                  <a:pt x="806" y="756"/>
                </a:lnTo>
                <a:lnTo>
                  <a:pt x="803" y="759"/>
                </a:lnTo>
                <a:lnTo>
                  <a:pt x="801" y="759"/>
                </a:lnTo>
                <a:lnTo>
                  <a:pt x="800" y="759"/>
                </a:lnTo>
                <a:lnTo>
                  <a:pt x="800" y="758"/>
                </a:lnTo>
                <a:lnTo>
                  <a:pt x="800" y="759"/>
                </a:lnTo>
                <a:lnTo>
                  <a:pt x="799" y="760"/>
                </a:lnTo>
                <a:lnTo>
                  <a:pt x="799" y="763"/>
                </a:lnTo>
                <a:lnTo>
                  <a:pt x="797" y="764"/>
                </a:lnTo>
                <a:lnTo>
                  <a:pt x="797" y="765"/>
                </a:lnTo>
                <a:lnTo>
                  <a:pt x="800" y="766"/>
                </a:lnTo>
                <a:lnTo>
                  <a:pt x="801" y="770"/>
                </a:lnTo>
                <a:lnTo>
                  <a:pt x="805" y="772"/>
                </a:lnTo>
                <a:lnTo>
                  <a:pt x="790" y="782"/>
                </a:lnTo>
                <a:lnTo>
                  <a:pt x="780" y="790"/>
                </a:lnTo>
                <a:lnTo>
                  <a:pt x="775" y="791"/>
                </a:lnTo>
                <a:lnTo>
                  <a:pt x="775" y="792"/>
                </a:lnTo>
                <a:lnTo>
                  <a:pt x="760" y="800"/>
                </a:lnTo>
                <a:lnTo>
                  <a:pt x="748" y="805"/>
                </a:lnTo>
                <a:lnTo>
                  <a:pt x="742" y="809"/>
                </a:lnTo>
                <a:lnTo>
                  <a:pt x="737" y="813"/>
                </a:lnTo>
                <a:lnTo>
                  <a:pt x="732" y="815"/>
                </a:lnTo>
                <a:lnTo>
                  <a:pt x="724" y="822"/>
                </a:lnTo>
                <a:lnTo>
                  <a:pt x="716" y="829"/>
                </a:lnTo>
                <a:lnTo>
                  <a:pt x="716" y="830"/>
                </a:lnTo>
                <a:lnTo>
                  <a:pt x="712" y="835"/>
                </a:lnTo>
                <a:lnTo>
                  <a:pt x="707" y="841"/>
                </a:lnTo>
                <a:lnTo>
                  <a:pt x="700" y="852"/>
                </a:lnTo>
                <a:lnTo>
                  <a:pt x="700" y="853"/>
                </a:lnTo>
                <a:lnTo>
                  <a:pt x="697" y="862"/>
                </a:lnTo>
                <a:lnTo>
                  <a:pt x="697" y="879"/>
                </a:lnTo>
                <a:lnTo>
                  <a:pt x="697" y="886"/>
                </a:lnTo>
                <a:lnTo>
                  <a:pt x="696" y="901"/>
                </a:lnTo>
                <a:lnTo>
                  <a:pt x="688" y="906"/>
                </a:lnTo>
                <a:lnTo>
                  <a:pt x="684" y="906"/>
                </a:lnTo>
                <a:lnTo>
                  <a:pt x="680" y="901"/>
                </a:lnTo>
                <a:lnTo>
                  <a:pt x="673" y="899"/>
                </a:lnTo>
                <a:lnTo>
                  <a:pt x="660" y="899"/>
                </a:lnTo>
                <a:lnTo>
                  <a:pt x="660" y="897"/>
                </a:lnTo>
                <a:lnTo>
                  <a:pt x="658" y="897"/>
                </a:lnTo>
                <a:lnTo>
                  <a:pt x="651" y="892"/>
                </a:lnTo>
                <a:lnTo>
                  <a:pt x="647" y="892"/>
                </a:lnTo>
                <a:lnTo>
                  <a:pt x="646" y="890"/>
                </a:lnTo>
                <a:lnTo>
                  <a:pt x="646" y="888"/>
                </a:lnTo>
                <a:lnTo>
                  <a:pt x="638" y="886"/>
                </a:lnTo>
                <a:lnTo>
                  <a:pt x="634" y="879"/>
                </a:lnTo>
                <a:lnTo>
                  <a:pt x="633" y="869"/>
                </a:lnTo>
                <a:lnTo>
                  <a:pt x="630" y="862"/>
                </a:lnTo>
                <a:lnTo>
                  <a:pt x="630" y="853"/>
                </a:lnTo>
                <a:lnTo>
                  <a:pt x="632" y="843"/>
                </a:lnTo>
                <a:lnTo>
                  <a:pt x="628" y="837"/>
                </a:lnTo>
                <a:lnTo>
                  <a:pt x="624" y="835"/>
                </a:lnTo>
                <a:lnTo>
                  <a:pt x="624" y="834"/>
                </a:lnTo>
                <a:lnTo>
                  <a:pt x="622" y="829"/>
                </a:lnTo>
                <a:lnTo>
                  <a:pt x="619" y="823"/>
                </a:lnTo>
                <a:lnTo>
                  <a:pt x="614" y="816"/>
                </a:lnTo>
                <a:lnTo>
                  <a:pt x="613" y="814"/>
                </a:lnTo>
                <a:lnTo>
                  <a:pt x="611" y="805"/>
                </a:lnTo>
                <a:lnTo>
                  <a:pt x="613" y="804"/>
                </a:lnTo>
                <a:lnTo>
                  <a:pt x="607" y="789"/>
                </a:lnTo>
                <a:lnTo>
                  <a:pt x="607" y="782"/>
                </a:lnTo>
                <a:lnTo>
                  <a:pt x="604" y="778"/>
                </a:lnTo>
                <a:lnTo>
                  <a:pt x="604" y="776"/>
                </a:lnTo>
                <a:lnTo>
                  <a:pt x="598" y="771"/>
                </a:lnTo>
                <a:lnTo>
                  <a:pt x="597" y="768"/>
                </a:lnTo>
                <a:lnTo>
                  <a:pt x="595" y="766"/>
                </a:lnTo>
                <a:lnTo>
                  <a:pt x="594" y="765"/>
                </a:lnTo>
                <a:lnTo>
                  <a:pt x="591" y="765"/>
                </a:lnTo>
                <a:lnTo>
                  <a:pt x="591" y="760"/>
                </a:lnTo>
                <a:lnTo>
                  <a:pt x="590" y="760"/>
                </a:lnTo>
                <a:lnTo>
                  <a:pt x="588" y="756"/>
                </a:lnTo>
                <a:lnTo>
                  <a:pt x="584" y="756"/>
                </a:lnTo>
                <a:lnTo>
                  <a:pt x="584" y="755"/>
                </a:lnTo>
                <a:lnTo>
                  <a:pt x="577" y="755"/>
                </a:lnTo>
                <a:lnTo>
                  <a:pt x="570" y="753"/>
                </a:lnTo>
                <a:lnTo>
                  <a:pt x="570" y="755"/>
                </a:lnTo>
                <a:lnTo>
                  <a:pt x="568" y="753"/>
                </a:lnTo>
                <a:lnTo>
                  <a:pt x="568" y="755"/>
                </a:lnTo>
                <a:lnTo>
                  <a:pt x="559" y="751"/>
                </a:lnTo>
                <a:lnTo>
                  <a:pt x="551" y="756"/>
                </a:lnTo>
                <a:lnTo>
                  <a:pt x="549" y="756"/>
                </a:lnTo>
                <a:lnTo>
                  <a:pt x="542" y="762"/>
                </a:lnTo>
                <a:lnTo>
                  <a:pt x="534" y="776"/>
                </a:lnTo>
                <a:lnTo>
                  <a:pt x="526" y="783"/>
                </a:lnTo>
                <a:lnTo>
                  <a:pt x="524" y="787"/>
                </a:lnTo>
                <a:lnTo>
                  <a:pt x="517" y="784"/>
                </a:lnTo>
                <a:lnTo>
                  <a:pt x="513" y="781"/>
                </a:lnTo>
                <a:lnTo>
                  <a:pt x="506" y="777"/>
                </a:lnTo>
                <a:lnTo>
                  <a:pt x="505" y="775"/>
                </a:lnTo>
                <a:lnTo>
                  <a:pt x="499" y="773"/>
                </a:lnTo>
                <a:lnTo>
                  <a:pt x="495" y="771"/>
                </a:lnTo>
                <a:lnTo>
                  <a:pt x="492" y="765"/>
                </a:lnTo>
                <a:lnTo>
                  <a:pt x="485" y="760"/>
                </a:lnTo>
                <a:lnTo>
                  <a:pt x="482" y="746"/>
                </a:lnTo>
                <a:lnTo>
                  <a:pt x="485" y="737"/>
                </a:lnTo>
                <a:lnTo>
                  <a:pt x="482" y="726"/>
                </a:lnTo>
                <a:lnTo>
                  <a:pt x="481" y="721"/>
                </a:lnTo>
                <a:lnTo>
                  <a:pt x="480" y="720"/>
                </a:lnTo>
                <a:lnTo>
                  <a:pt x="470" y="713"/>
                </a:lnTo>
                <a:lnTo>
                  <a:pt x="466" y="704"/>
                </a:lnTo>
                <a:lnTo>
                  <a:pt x="462" y="701"/>
                </a:lnTo>
                <a:lnTo>
                  <a:pt x="456" y="693"/>
                </a:lnTo>
                <a:lnTo>
                  <a:pt x="453" y="691"/>
                </a:lnTo>
                <a:lnTo>
                  <a:pt x="450" y="688"/>
                </a:lnTo>
                <a:lnTo>
                  <a:pt x="448" y="679"/>
                </a:lnTo>
                <a:lnTo>
                  <a:pt x="444" y="678"/>
                </a:lnTo>
                <a:lnTo>
                  <a:pt x="419" y="678"/>
                </a:lnTo>
                <a:lnTo>
                  <a:pt x="390" y="678"/>
                </a:lnTo>
                <a:lnTo>
                  <a:pt x="384" y="694"/>
                </a:lnTo>
                <a:lnTo>
                  <a:pt x="361" y="694"/>
                </a:lnTo>
                <a:lnTo>
                  <a:pt x="355" y="694"/>
                </a:lnTo>
                <a:lnTo>
                  <a:pt x="309" y="694"/>
                </a:lnTo>
                <a:lnTo>
                  <a:pt x="289" y="694"/>
                </a:lnTo>
                <a:lnTo>
                  <a:pt x="282" y="692"/>
                </a:lnTo>
                <a:lnTo>
                  <a:pt x="281" y="691"/>
                </a:lnTo>
                <a:lnTo>
                  <a:pt x="277" y="689"/>
                </a:lnTo>
                <a:lnTo>
                  <a:pt x="225" y="667"/>
                </a:lnTo>
                <a:lnTo>
                  <a:pt x="187" y="651"/>
                </a:lnTo>
                <a:lnTo>
                  <a:pt x="184" y="646"/>
                </a:lnTo>
                <a:lnTo>
                  <a:pt x="188" y="641"/>
                </a:lnTo>
                <a:lnTo>
                  <a:pt x="187" y="641"/>
                </a:lnTo>
                <a:lnTo>
                  <a:pt x="142" y="644"/>
                </a:lnTo>
                <a:lnTo>
                  <a:pt x="108" y="648"/>
                </a:lnTo>
                <a:lnTo>
                  <a:pt x="109" y="644"/>
                </a:lnTo>
                <a:lnTo>
                  <a:pt x="107" y="640"/>
                </a:lnTo>
                <a:lnTo>
                  <a:pt x="109" y="625"/>
                </a:lnTo>
                <a:lnTo>
                  <a:pt x="107" y="617"/>
                </a:lnTo>
                <a:lnTo>
                  <a:pt x="104" y="615"/>
                </a:lnTo>
                <a:lnTo>
                  <a:pt x="98" y="606"/>
                </a:lnTo>
                <a:lnTo>
                  <a:pt x="95" y="604"/>
                </a:lnTo>
                <a:lnTo>
                  <a:pt x="92" y="600"/>
                </a:lnTo>
                <a:lnTo>
                  <a:pt x="86" y="603"/>
                </a:lnTo>
                <a:lnTo>
                  <a:pt x="84" y="600"/>
                </a:lnTo>
                <a:lnTo>
                  <a:pt x="84" y="595"/>
                </a:lnTo>
                <a:lnTo>
                  <a:pt x="84" y="591"/>
                </a:lnTo>
                <a:lnTo>
                  <a:pt x="79" y="590"/>
                </a:lnTo>
                <a:lnTo>
                  <a:pt x="70" y="589"/>
                </a:lnTo>
                <a:lnTo>
                  <a:pt x="64" y="586"/>
                </a:lnTo>
                <a:lnTo>
                  <a:pt x="62" y="582"/>
                </a:lnTo>
                <a:lnTo>
                  <a:pt x="57" y="577"/>
                </a:lnTo>
                <a:lnTo>
                  <a:pt x="53" y="574"/>
                </a:lnTo>
                <a:lnTo>
                  <a:pt x="45" y="574"/>
                </a:lnTo>
                <a:lnTo>
                  <a:pt x="41" y="573"/>
                </a:lnTo>
                <a:lnTo>
                  <a:pt x="30" y="573"/>
                </a:lnTo>
                <a:lnTo>
                  <a:pt x="23" y="570"/>
                </a:lnTo>
                <a:lnTo>
                  <a:pt x="27" y="557"/>
                </a:lnTo>
                <a:lnTo>
                  <a:pt x="27" y="553"/>
                </a:lnTo>
                <a:lnTo>
                  <a:pt x="31" y="547"/>
                </a:lnTo>
                <a:lnTo>
                  <a:pt x="27" y="546"/>
                </a:lnTo>
                <a:lnTo>
                  <a:pt x="25" y="542"/>
                </a:lnTo>
                <a:lnTo>
                  <a:pt x="27" y="538"/>
                </a:lnTo>
                <a:lnTo>
                  <a:pt x="27" y="535"/>
                </a:lnTo>
                <a:lnTo>
                  <a:pt x="24" y="533"/>
                </a:lnTo>
                <a:lnTo>
                  <a:pt x="23" y="528"/>
                </a:lnTo>
                <a:lnTo>
                  <a:pt x="19" y="525"/>
                </a:lnTo>
                <a:lnTo>
                  <a:pt x="19" y="521"/>
                </a:lnTo>
                <a:lnTo>
                  <a:pt x="18" y="518"/>
                </a:lnTo>
                <a:lnTo>
                  <a:pt x="18" y="513"/>
                </a:lnTo>
                <a:lnTo>
                  <a:pt x="14" y="506"/>
                </a:lnTo>
                <a:lnTo>
                  <a:pt x="12" y="503"/>
                </a:lnTo>
                <a:lnTo>
                  <a:pt x="13" y="490"/>
                </a:lnTo>
                <a:lnTo>
                  <a:pt x="15" y="488"/>
                </a:lnTo>
                <a:lnTo>
                  <a:pt x="17" y="490"/>
                </a:lnTo>
                <a:lnTo>
                  <a:pt x="19" y="488"/>
                </a:lnTo>
                <a:lnTo>
                  <a:pt x="24" y="481"/>
                </a:lnTo>
                <a:lnTo>
                  <a:pt x="23" y="476"/>
                </a:lnTo>
                <a:lnTo>
                  <a:pt x="18" y="476"/>
                </a:lnTo>
                <a:lnTo>
                  <a:pt x="13" y="474"/>
                </a:lnTo>
                <a:lnTo>
                  <a:pt x="12" y="470"/>
                </a:lnTo>
                <a:lnTo>
                  <a:pt x="11" y="469"/>
                </a:lnTo>
                <a:lnTo>
                  <a:pt x="11" y="464"/>
                </a:lnTo>
                <a:lnTo>
                  <a:pt x="13" y="459"/>
                </a:lnTo>
                <a:lnTo>
                  <a:pt x="13" y="455"/>
                </a:lnTo>
                <a:lnTo>
                  <a:pt x="17" y="446"/>
                </a:lnTo>
                <a:lnTo>
                  <a:pt x="17" y="444"/>
                </a:lnTo>
                <a:lnTo>
                  <a:pt x="18" y="444"/>
                </a:lnTo>
                <a:lnTo>
                  <a:pt x="19" y="443"/>
                </a:lnTo>
                <a:lnTo>
                  <a:pt x="17" y="443"/>
                </a:lnTo>
                <a:lnTo>
                  <a:pt x="15" y="439"/>
                </a:lnTo>
                <a:lnTo>
                  <a:pt x="12" y="438"/>
                </a:lnTo>
                <a:lnTo>
                  <a:pt x="9" y="435"/>
                </a:lnTo>
                <a:lnTo>
                  <a:pt x="8" y="435"/>
                </a:lnTo>
                <a:lnTo>
                  <a:pt x="6" y="436"/>
                </a:lnTo>
                <a:lnTo>
                  <a:pt x="9" y="431"/>
                </a:lnTo>
                <a:lnTo>
                  <a:pt x="9" y="426"/>
                </a:lnTo>
                <a:lnTo>
                  <a:pt x="11" y="426"/>
                </a:lnTo>
                <a:lnTo>
                  <a:pt x="11" y="424"/>
                </a:lnTo>
                <a:lnTo>
                  <a:pt x="8" y="424"/>
                </a:lnTo>
                <a:lnTo>
                  <a:pt x="9" y="419"/>
                </a:lnTo>
                <a:lnTo>
                  <a:pt x="6" y="416"/>
                </a:lnTo>
                <a:lnTo>
                  <a:pt x="2" y="406"/>
                </a:lnTo>
                <a:lnTo>
                  <a:pt x="0" y="401"/>
                </a:lnTo>
                <a:lnTo>
                  <a:pt x="4" y="382"/>
                </a:lnTo>
                <a:lnTo>
                  <a:pt x="9" y="373"/>
                </a:lnTo>
                <a:lnTo>
                  <a:pt x="9" y="368"/>
                </a:lnTo>
                <a:lnTo>
                  <a:pt x="8" y="359"/>
                </a:lnTo>
                <a:lnTo>
                  <a:pt x="8" y="354"/>
                </a:lnTo>
                <a:lnTo>
                  <a:pt x="2" y="348"/>
                </a:lnTo>
                <a:lnTo>
                  <a:pt x="6" y="343"/>
                </a:lnTo>
                <a:lnTo>
                  <a:pt x="8" y="339"/>
                </a:lnTo>
                <a:lnTo>
                  <a:pt x="24" y="324"/>
                </a:lnTo>
                <a:lnTo>
                  <a:pt x="27" y="320"/>
                </a:lnTo>
                <a:lnTo>
                  <a:pt x="28" y="318"/>
                </a:lnTo>
                <a:lnTo>
                  <a:pt x="27" y="318"/>
                </a:lnTo>
                <a:lnTo>
                  <a:pt x="28" y="315"/>
                </a:lnTo>
                <a:lnTo>
                  <a:pt x="30" y="315"/>
                </a:lnTo>
                <a:lnTo>
                  <a:pt x="37" y="305"/>
                </a:lnTo>
                <a:lnTo>
                  <a:pt x="39" y="302"/>
                </a:lnTo>
                <a:lnTo>
                  <a:pt x="41" y="292"/>
                </a:lnTo>
                <a:lnTo>
                  <a:pt x="40" y="290"/>
                </a:lnTo>
                <a:lnTo>
                  <a:pt x="46" y="282"/>
                </a:lnTo>
                <a:lnTo>
                  <a:pt x="44" y="277"/>
                </a:lnTo>
                <a:lnTo>
                  <a:pt x="53" y="257"/>
                </a:lnTo>
                <a:lnTo>
                  <a:pt x="52" y="250"/>
                </a:lnTo>
                <a:lnTo>
                  <a:pt x="58" y="245"/>
                </a:lnTo>
                <a:lnTo>
                  <a:pt x="70" y="230"/>
                </a:lnTo>
                <a:lnTo>
                  <a:pt x="72" y="228"/>
                </a:lnTo>
                <a:lnTo>
                  <a:pt x="81" y="219"/>
                </a:lnTo>
                <a:lnTo>
                  <a:pt x="88" y="209"/>
                </a:lnTo>
                <a:lnTo>
                  <a:pt x="98" y="194"/>
                </a:lnTo>
                <a:lnTo>
                  <a:pt x="117" y="166"/>
                </a:lnTo>
                <a:lnTo>
                  <a:pt x="118" y="164"/>
                </a:lnTo>
                <a:lnTo>
                  <a:pt x="124" y="156"/>
                </a:lnTo>
                <a:lnTo>
                  <a:pt x="136" y="138"/>
                </a:lnTo>
                <a:lnTo>
                  <a:pt x="137" y="136"/>
                </a:lnTo>
                <a:lnTo>
                  <a:pt x="146" y="123"/>
                </a:lnTo>
                <a:lnTo>
                  <a:pt x="147" y="119"/>
                </a:lnTo>
                <a:lnTo>
                  <a:pt x="149" y="122"/>
                </a:lnTo>
                <a:lnTo>
                  <a:pt x="154" y="121"/>
                </a:lnTo>
                <a:lnTo>
                  <a:pt x="158" y="118"/>
                </a:lnTo>
                <a:lnTo>
                  <a:pt x="156" y="117"/>
                </a:lnTo>
                <a:lnTo>
                  <a:pt x="152" y="119"/>
                </a:lnTo>
                <a:lnTo>
                  <a:pt x="149" y="118"/>
                </a:lnTo>
                <a:lnTo>
                  <a:pt x="149" y="116"/>
                </a:lnTo>
                <a:lnTo>
                  <a:pt x="147" y="118"/>
                </a:lnTo>
                <a:lnTo>
                  <a:pt x="146" y="118"/>
                </a:lnTo>
                <a:lnTo>
                  <a:pt x="155" y="104"/>
                </a:lnTo>
                <a:lnTo>
                  <a:pt x="152" y="111"/>
                </a:lnTo>
                <a:lnTo>
                  <a:pt x="154" y="110"/>
                </a:lnTo>
                <a:lnTo>
                  <a:pt x="156" y="109"/>
                </a:lnTo>
                <a:lnTo>
                  <a:pt x="158" y="104"/>
                </a:lnTo>
                <a:lnTo>
                  <a:pt x="162" y="102"/>
                </a:lnTo>
                <a:lnTo>
                  <a:pt x="164" y="100"/>
                </a:lnTo>
                <a:lnTo>
                  <a:pt x="159" y="102"/>
                </a:lnTo>
                <a:lnTo>
                  <a:pt x="156" y="100"/>
                </a:lnTo>
                <a:lnTo>
                  <a:pt x="158" y="98"/>
                </a:lnTo>
                <a:lnTo>
                  <a:pt x="159" y="94"/>
                </a:lnTo>
                <a:lnTo>
                  <a:pt x="159" y="93"/>
                </a:lnTo>
                <a:lnTo>
                  <a:pt x="160" y="94"/>
                </a:lnTo>
                <a:lnTo>
                  <a:pt x="168" y="92"/>
                </a:lnTo>
                <a:lnTo>
                  <a:pt x="165" y="91"/>
                </a:lnTo>
                <a:lnTo>
                  <a:pt x="162" y="89"/>
                </a:lnTo>
                <a:lnTo>
                  <a:pt x="160" y="92"/>
                </a:lnTo>
                <a:lnTo>
                  <a:pt x="159" y="93"/>
                </a:lnTo>
                <a:lnTo>
                  <a:pt x="165" y="83"/>
                </a:lnTo>
                <a:lnTo>
                  <a:pt x="166" y="79"/>
                </a:lnTo>
                <a:lnTo>
                  <a:pt x="165" y="77"/>
                </a:lnTo>
                <a:lnTo>
                  <a:pt x="168" y="70"/>
                </a:lnTo>
                <a:lnTo>
                  <a:pt x="169" y="61"/>
                </a:lnTo>
                <a:lnTo>
                  <a:pt x="171" y="60"/>
                </a:lnTo>
                <a:lnTo>
                  <a:pt x="168" y="57"/>
                </a:lnTo>
                <a:lnTo>
                  <a:pt x="168" y="52"/>
                </a:lnTo>
                <a:lnTo>
                  <a:pt x="171" y="51"/>
                </a:lnTo>
                <a:lnTo>
                  <a:pt x="171" y="46"/>
                </a:lnTo>
                <a:lnTo>
                  <a:pt x="178" y="40"/>
                </a:lnTo>
                <a:lnTo>
                  <a:pt x="177" y="38"/>
                </a:lnTo>
                <a:lnTo>
                  <a:pt x="179" y="38"/>
                </a:lnTo>
                <a:lnTo>
                  <a:pt x="194" y="46"/>
                </a:lnTo>
                <a:lnTo>
                  <a:pt x="210" y="47"/>
                </a:lnTo>
                <a:lnTo>
                  <a:pt x="220" y="47"/>
                </a:lnTo>
                <a:lnTo>
                  <a:pt x="224" y="49"/>
                </a:lnTo>
                <a:lnTo>
                  <a:pt x="226" y="51"/>
                </a:lnTo>
                <a:lnTo>
                  <a:pt x="228" y="47"/>
                </a:lnTo>
                <a:lnTo>
                  <a:pt x="230" y="48"/>
                </a:lnTo>
                <a:lnTo>
                  <a:pt x="228" y="49"/>
                </a:lnTo>
                <a:lnTo>
                  <a:pt x="229" y="51"/>
                </a:lnTo>
                <a:lnTo>
                  <a:pt x="228" y="58"/>
                </a:lnTo>
                <a:lnTo>
                  <a:pt x="222" y="61"/>
                </a:lnTo>
                <a:lnTo>
                  <a:pt x="222" y="62"/>
                </a:lnTo>
                <a:lnTo>
                  <a:pt x="230" y="57"/>
                </a:lnTo>
                <a:lnTo>
                  <a:pt x="232" y="57"/>
                </a:lnTo>
                <a:lnTo>
                  <a:pt x="230" y="62"/>
                </a:lnTo>
                <a:lnTo>
                  <a:pt x="229" y="62"/>
                </a:lnTo>
                <a:lnTo>
                  <a:pt x="224" y="71"/>
                </a:lnTo>
                <a:lnTo>
                  <a:pt x="224" y="74"/>
                </a:lnTo>
                <a:lnTo>
                  <a:pt x="224" y="75"/>
                </a:lnTo>
                <a:lnTo>
                  <a:pt x="219" y="78"/>
                </a:lnTo>
                <a:lnTo>
                  <a:pt x="219" y="77"/>
                </a:lnTo>
                <a:lnTo>
                  <a:pt x="218" y="77"/>
                </a:lnTo>
                <a:lnTo>
                  <a:pt x="218" y="79"/>
                </a:lnTo>
                <a:lnTo>
                  <a:pt x="222" y="78"/>
                </a:lnTo>
                <a:lnTo>
                  <a:pt x="225" y="75"/>
                </a:lnTo>
                <a:lnTo>
                  <a:pt x="226" y="73"/>
                </a:lnTo>
                <a:lnTo>
                  <a:pt x="233" y="61"/>
                </a:lnTo>
                <a:lnTo>
                  <a:pt x="241" y="54"/>
                </a:lnTo>
                <a:lnTo>
                  <a:pt x="242" y="54"/>
                </a:lnTo>
                <a:lnTo>
                  <a:pt x="244" y="52"/>
                </a:lnTo>
                <a:lnTo>
                  <a:pt x="242" y="47"/>
                </a:lnTo>
                <a:lnTo>
                  <a:pt x="243" y="43"/>
                </a:lnTo>
                <a:lnTo>
                  <a:pt x="241" y="47"/>
                </a:lnTo>
                <a:lnTo>
                  <a:pt x="241" y="51"/>
                </a:lnTo>
                <a:lnTo>
                  <a:pt x="239" y="47"/>
                </a:lnTo>
                <a:lnTo>
                  <a:pt x="238" y="47"/>
                </a:lnTo>
                <a:lnTo>
                  <a:pt x="241" y="42"/>
                </a:lnTo>
                <a:lnTo>
                  <a:pt x="244" y="42"/>
                </a:lnTo>
                <a:lnTo>
                  <a:pt x="245" y="41"/>
                </a:lnTo>
                <a:lnTo>
                  <a:pt x="244" y="39"/>
                </a:lnTo>
                <a:lnTo>
                  <a:pt x="242" y="38"/>
                </a:lnTo>
                <a:lnTo>
                  <a:pt x="237" y="42"/>
                </a:lnTo>
                <a:lnTo>
                  <a:pt x="235" y="51"/>
                </a:lnTo>
                <a:lnTo>
                  <a:pt x="236" y="51"/>
                </a:lnTo>
                <a:lnTo>
                  <a:pt x="237" y="48"/>
                </a:lnTo>
                <a:lnTo>
                  <a:pt x="239" y="51"/>
                </a:lnTo>
                <a:lnTo>
                  <a:pt x="237" y="55"/>
                </a:lnTo>
                <a:lnTo>
                  <a:pt x="235" y="53"/>
                </a:lnTo>
                <a:lnTo>
                  <a:pt x="232" y="51"/>
                </a:lnTo>
                <a:lnTo>
                  <a:pt x="235" y="46"/>
                </a:lnTo>
                <a:lnTo>
                  <a:pt x="232" y="45"/>
                </a:lnTo>
                <a:lnTo>
                  <a:pt x="239" y="36"/>
                </a:lnTo>
                <a:lnTo>
                  <a:pt x="245" y="28"/>
                </a:lnTo>
                <a:lnTo>
                  <a:pt x="246" y="35"/>
                </a:lnTo>
                <a:lnTo>
                  <a:pt x="251" y="28"/>
                </a:lnTo>
                <a:lnTo>
                  <a:pt x="252" y="25"/>
                </a:lnTo>
                <a:lnTo>
                  <a:pt x="249" y="23"/>
                </a:lnTo>
                <a:lnTo>
                  <a:pt x="248" y="28"/>
                </a:lnTo>
                <a:lnTo>
                  <a:pt x="248" y="20"/>
                </a:lnTo>
                <a:lnTo>
                  <a:pt x="251" y="15"/>
                </a:lnTo>
                <a:lnTo>
                  <a:pt x="308" y="14"/>
                </a:lnTo>
                <a:lnTo>
                  <a:pt x="634" y="14"/>
                </a:lnTo>
                <a:lnTo>
                  <a:pt x="649" y="14"/>
                </a:lnTo>
                <a:lnTo>
                  <a:pt x="686" y="14"/>
                </a:lnTo>
                <a:lnTo>
                  <a:pt x="718" y="14"/>
                </a:lnTo>
                <a:lnTo>
                  <a:pt x="750" y="14"/>
                </a:lnTo>
                <a:lnTo>
                  <a:pt x="782" y="14"/>
                </a:lnTo>
                <a:lnTo>
                  <a:pt x="812" y="14"/>
                </a:lnTo>
                <a:lnTo>
                  <a:pt x="846" y="14"/>
                </a:lnTo>
                <a:lnTo>
                  <a:pt x="873" y="14"/>
                </a:lnTo>
                <a:lnTo>
                  <a:pt x="889" y="14"/>
                </a:lnTo>
                <a:lnTo>
                  <a:pt x="892" y="14"/>
                </a:lnTo>
                <a:lnTo>
                  <a:pt x="928" y="14"/>
                </a:lnTo>
                <a:lnTo>
                  <a:pt x="948" y="14"/>
                </a:lnTo>
                <a:lnTo>
                  <a:pt x="963" y="14"/>
                </a:lnTo>
                <a:lnTo>
                  <a:pt x="995" y="14"/>
                </a:lnTo>
                <a:lnTo>
                  <a:pt x="1017" y="14"/>
                </a:lnTo>
                <a:lnTo>
                  <a:pt x="1042" y="14"/>
                </a:lnTo>
                <a:lnTo>
                  <a:pt x="1074" y="14"/>
                </a:lnTo>
                <a:lnTo>
                  <a:pt x="1080" y="14"/>
                </a:lnTo>
                <a:lnTo>
                  <a:pt x="1087" y="0"/>
                </a:lnTo>
                <a:lnTo>
                  <a:pt x="1091" y="1"/>
                </a:lnTo>
                <a:lnTo>
                  <a:pt x="1095" y="2"/>
                </a:lnTo>
                <a:lnTo>
                  <a:pt x="1089" y="22"/>
                </a:lnTo>
                <a:lnTo>
                  <a:pt x="1091" y="25"/>
                </a:lnTo>
                <a:lnTo>
                  <a:pt x="1095" y="26"/>
                </a:lnTo>
                <a:lnTo>
                  <a:pt x="1100" y="26"/>
                </a:lnTo>
                <a:lnTo>
                  <a:pt x="1100" y="27"/>
                </a:lnTo>
                <a:lnTo>
                  <a:pt x="1112" y="28"/>
                </a:lnTo>
                <a:lnTo>
                  <a:pt x="1112" y="33"/>
                </a:lnTo>
                <a:lnTo>
                  <a:pt x="1119" y="32"/>
                </a:lnTo>
                <a:lnTo>
                  <a:pt x="1122" y="30"/>
                </a:lnTo>
                <a:lnTo>
                  <a:pt x="1130" y="28"/>
                </a:lnTo>
                <a:lnTo>
                  <a:pt x="1134" y="28"/>
                </a:lnTo>
                <a:lnTo>
                  <a:pt x="1139" y="28"/>
                </a:lnTo>
                <a:lnTo>
                  <a:pt x="1144" y="32"/>
                </a:lnTo>
                <a:lnTo>
                  <a:pt x="1146" y="32"/>
                </a:lnTo>
                <a:lnTo>
                  <a:pt x="1145" y="35"/>
                </a:lnTo>
                <a:lnTo>
                  <a:pt x="1148" y="35"/>
                </a:lnTo>
                <a:lnTo>
                  <a:pt x="1148" y="43"/>
                </a:lnTo>
                <a:lnTo>
                  <a:pt x="1152" y="42"/>
                </a:lnTo>
                <a:lnTo>
                  <a:pt x="1153" y="39"/>
                </a:lnTo>
                <a:lnTo>
                  <a:pt x="1160" y="39"/>
                </a:lnTo>
                <a:lnTo>
                  <a:pt x="1161" y="40"/>
                </a:lnTo>
                <a:lnTo>
                  <a:pt x="1161" y="42"/>
                </a:lnTo>
                <a:lnTo>
                  <a:pt x="1166" y="45"/>
                </a:lnTo>
                <a:lnTo>
                  <a:pt x="1172" y="49"/>
                </a:lnTo>
                <a:lnTo>
                  <a:pt x="1179" y="49"/>
                </a:lnTo>
                <a:lnTo>
                  <a:pt x="1189" y="45"/>
                </a:lnTo>
                <a:lnTo>
                  <a:pt x="1194" y="43"/>
                </a:lnTo>
                <a:lnTo>
                  <a:pt x="1196" y="48"/>
                </a:lnTo>
                <a:lnTo>
                  <a:pt x="1199" y="48"/>
                </a:lnTo>
                <a:lnTo>
                  <a:pt x="1208" y="48"/>
                </a:lnTo>
                <a:lnTo>
                  <a:pt x="1213" y="48"/>
                </a:lnTo>
                <a:lnTo>
                  <a:pt x="1219" y="53"/>
                </a:lnTo>
                <a:lnTo>
                  <a:pt x="1224" y="52"/>
                </a:lnTo>
                <a:lnTo>
                  <a:pt x="1230" y="52"/>
                </a:lnTo>
              </a:path>
            </a:pathLst>
          </a:custGeom>
          <a:gradFill rotWithShape="1">
            <a:gsLst>
              <a:gs pos="0">
                <a:srgbClr val="FF5050"/>
              </a:gs>
              <a:gs pos="100000">
                <a:srgbClr val="FF9900"/>
              </a:gs>
            </a:gsLst>
            <a:lin ang="5400000" scaled="1"/>
          </a:gradFill>
          <a:ln w="3175" cmpd="sng">
            <a:solidFill>
              <a:srgbClr val="777777"/>
            </a:solidFill>
            <a:prstDash val="solid"/>
            <a:round/>
            <a:headEnd/>
            <a:tailEnd/>
          </a:ln>
        </p:spPr>
        <p:txBody>
          <a:bodyPr/>
          <a:lstStyle/>
          <a:p>
            <a:endParaRPr lang="en-US"/>
          </a:p>
        </p:txBody>
      </p:sp>
      <p:sp>
        <p:nvSpPr>
          <p:cNvPr id="34521" name="Freeform 729"/>
          <p:cNvSpPr>
            <a:spLocks/>
          </p:cNvSpPr>
          <p:nvPr/>
        </p:nvSpPr>
        <p:spPr bwMode="auto">
          <a:xfrm>
            <a:off x="2057400" y="2209800"/>
            <a:ext cx="504825" cy="793750"/>
          </a:xfrm>
          <a:custGeom>
            <a:avLst/>
            <a:gdLst>
              <a:gd name="T0" fmla="*/ 2147483646 w 638"/>
              <a:gd name="T1" fmla="*/ 2147483646 h 871"/>
              <a:gd name="T2" fmla="*/ 2147483646 w 638"/>
              <a:gd name="T3" fmla="*/ 2147483646 h 871"/>
              <a:gd name="T4" fmla="*/ 2147483646 w 638"/>
              <a:gd name="T5" fmla="*/ 2147483646 h 871"/>
              <a:gd name="T6" fmla="*/ 2147483646 w 638"/>
              <a:gd name="T7" fmla="*/ 2147483646 h 871"/>
              <a:gd name="T8" fmla="*/ 2147483646 w 638"/>
              <a:gd name="T9" fmla="*/ 2147483646 h 871"/>
              <a:gd name="T10" fmla="*/ 2147483646 w 638"/>
              <a:gd name="T11" fmla="*/ 2147483646 h 871"/>
              <a:gd name="T12" fmla="*/ 2147483646 w 638"/>
              <a:gd name="T13" fmla="*/ 2147483646 h 871"/>
              <a:gd name="T14" fmla="*/ 2147483646 w 638"/>
              <a:gd name="T15" fmla="*/ 2147483646 h 871"/>
              <a:gd name="T16" fmla="*/ 2147483646 w 638"/>
              <a:gd name="T17" fmla="*/ 2147483646 h 871"/>
              <a:gd name="T18" fmla="*/ 2147483646 w 638"/>
              <a:gd name="T19" fmla="*/ 2147483646 h 871"/>
              <a:gd name="T20" fmla="*/ 2147483646 w 638"/>
              <a:gd name="T21" fmla="*/ 2147483646 h 871"/>
              <a:gd name="T22" fmla="*/ 2147483646 w 638"/>
              <a:gd name="T23" fmla="*/ 2147483646 h 871"/>
              <a:gd name="T24" fmla="*/ 2147483646 w 638"/>
              <a:gd name="T25" fmla="*/ 2147483646 h 871"/>
              <a:gd name="T26" fmla="*/ 2147483646 w 638"/>
              <a:gd name="T27" fmla="*/ 2147483646 h 871"/>
              <a:gd name="T28" fmla="*/ 2147483646 w 638"/>
              <a:gd name="T29" fmla="*/ 2147483646 h 871"/>
              <a:gd name="T30" fmla="*/ 2147483646 w 638"/>
              <a:gd name="T31" fmla="*/ 0 h 871"/>
              <a:gd name="T32" fmla="*/ 2147483646 w 638"/>
              <a:gd name="T33" fmla="*/ 2147483646 h 871"/>
              <a:gd name="T34" fmla="*/ 2147483646 w 638"/>
              <a:gd name="T35" fmla="*/ 2147483646 h 871"/>
              <a:gd name="T36" fmla="*/ 2147483646 w 638"/>
              <a:gd name="T37" fmla="*/ 2147483646 h 871"/>
              <a:gd name="T38" fmla="*/ 2147483646 w 638"/>
              <a:gd name="T39" fmla="*/ 2147483646 h 871"/>
              <a:gd name="T40" fmla="*/ 2147483646 w 638"/>
              <a:gd name="T41" fmla="*/ 2147483646 h 871"/>
              <a:gd name="T42" fmla="*/ 2147483646 w 638"/>
              <a:gd name="T43" fmla="*/ 2147483646 h 871"/>
              <a:gd name="T44" fmla="*/ 2147483646 w 638"/>
              <a:gd name="T45" fmla="*/ 2147483646 h 871"/>
              <a:gd name="T46" fmla="*/ 2147483646 w 638"/>
              <a:gd name="T47" fmla="*/ 2147483646 h 871"/>
              <a:gd name="T48" fmla="*/ 2147483646 w 638"/>
              <a:gd name="T49" fmla="*/ 2147483646 h 871"/>
              <a:gd name="T50" fmla="*/ 2147483646 w 638"/>
              <a:gd name="T51" fmla="*/ 2147483646 h 871"/>
              <a:gd name="T52" fmla="*/ 2147483646 w 638"/>
              <a:gd name="T53" fmla="*/ 2147483646 h 871"/>
              <a:gd name="T54" fmla="*/ 2147483646 w 638"/>
              <a:gd name="T55" fmla="*/ 2147483646 h 871"/>
              <a:gd name="T56" fmla="*/ 2147483646 w 638"/>
              <a:gd name="T57" fmla="*/ 2147483646 h 871"/>
              <a:gd name="T58" fmla="*/ 2147483646 w 638"/>
              <a:gd name="T59" fmla="*/ 2147483646 h 871"/>
              <a:gd name="T60" fmla="*/ 2147483646 w 638"/>
              <a:gd name="T61" fmla="*/ 2147483646 h 871"/>
              <a:gd name="T62" fmla="*/ 2147483646 w 638"/>
              <a:gd name="T63" fmla="*/ 2147483646 h 871"/>
              <a:gd name="T64" fmla="*/ 2147483646 w 638"/>
              <a:gd name="T65" fmla="*/ 2147483646 h 871"/>
              <a:gd name="T66" fmla="*/ 2147483646 w 638"/>
              <a:gd name="T67" fmla="*/ 2147483646 h 871"/>
              <a:gd name="T68" fmla="*/ 2147483646 w 638"/>
              <a:gd name="T69" fmla="*/ 2147483646 h 871"/>
              <a:gd name="T70" fmla="*/ 2147483646 w 638"/>
              <a:gd name="T71" fmla="*/ 2147483646 h 871"/>
              <a:gd name="T72" fmla="*/ 2147483646 w 638"/>
              <a:gd name="T73" fmla="*/ 2147483646 h 871"/>
              <a:gd name="T74" fmla="*/ 2147483646 w 638"/>
              <a:gd name="T75" fmla="*/ 2147483646 h 871"/>
              <a:gd name="T76" fmla="*/ 2147483646 w 638"/>
              <a:gd name="T77" fmla="*/ 2147483646 h 871"/>
              <a:gd name="T78" fmla="*/ 2147483646 w 638"/>
              <a:gd name="T79" fmla="*/ 2147483646 h 871"/>
              <a:gd name="T80" fmla="*/ 2147483646 w 638"/>
              <a:gd name="T81" fmla="*/ 2147483646 h 871"/>
              <a:gd name="T82" fmla="*/ 2147483646 w 638"/>
              <a:gd name="T83" fmla="*/ 2147483646 h 871"/>
              <a:gd name="T84" fmla="*/ 2147483646 w 638"/>
              <a:gd name="T85" fmla="*/ 2147483646 h 871"/>
              <a:gd name="T86" fmla="*/ 2147483646 w 638"/>
              <a:gd name="T87" fmla="*/ 2147483646 h 871"/>
              <a:gd name="T88" fmla="*/ 2147483646 w 638"/>
              <a:gd name="T89" fmla="*/ 2147483646 h 871"/>
              <a:gd name="T90" fmla="*/ 2147483646 w 638"/>
              <a:gd name="T91" fmla="*/ 2147483646 h 871"/>
              <a:gd name="T92" fmla="*/ 2147483646 w 638"/>
              <a:gd name="T93" fmla="*/ 2147483646 h 871"/>
              <a:gd name="T94" fmla="*/ 2147483646 w 638"/>
              <a:gd name="T95" fmla="*/ 2147483646 h 871"/>
              <a:gd name="T96" fmla="*/ 2147483646 w 638"/>
              <a:gd name="T97" fmla="*/ 2147483646 h 871"/>
              <a:gd name="T98" fmla="*/ 2147483646 w 638"/>
              <a:gd name="T99" fmla="*/ 2147483646 h 871"/>
              <a:gd name="T100" fmla="*/ 2147483646 w 638"/>
              <a:gd name="T101" fmla="*/ 2147483646 h 871"/>
              <a:gd name="T102" fmla="*/ 2147483646 w 638"/>
              <a:gd name="T103" fmla="*/ 2147483646 h 871"/>
              <a:gd name="T104" fmla="*/ 2147483646 w 638"/>
              <a:gd name="T105" fmla="*/ 2147483646 h 871"/>
              <a:gd name="T106" fmla="*/ 2147483646 w 638"/>
              <a:gd name="T107" fmla="*/ 2147483646 h 871"/>
              <a:gd name="T108" fmla="*/ 2147483646 w 638"/>
              <a:gd name="T109" fmla="*/ 2147483646 h 871"/>
              <a:gd name="T110" fmla="*/ 2147483646 w 638"/>
              <a:gd name="T111" fmla="*/ 2147483646 h 871"/>
              <a:gd name="T112" fmla="*/ 2147483646 w 638"/>
              <a:gd name="T113" fmla="*/ 2147483646 h 871"/>
              <a:gd name="T114" fmla="*/ 2147483646 w 638"/>
              <a:gd name="T115" fmla="*/ 2147483646 h 871"/>
              <a:gd name="T116" fmla="*/ 2147483646 w 638"/>
              <a:gd name="T117" fmla="*/ 2147483646 h 8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38" h="871">
                <a:moveTo>
                  <a:pt x="99" y="64"/>
                </a:moveTo>
                <a:lnTo>
                  <a:pt x="101" y="63"/>
                </a:lnTo>
                <a:lnTo>
                  <a:pt x="102" y="64"/>
                </a:lnTo>
                <a:lnTo>
                  <a:pt x="106" y="68"/>
                </a:lnTo>
                <a:lnTo>
                  <a:pt x="114" y="69"/>
                </a:lnTo>
                <a:lnTo>
                  <a:pt x="115" y="74"/>
                </a:lnTo>
                <a:lnTo>
                  <a:pt x="121" y="76"/>
                </a:lnTo>
                <a:lnTo>
                  <a:pt x="127" y="78"/>
                </a:lnTo>
                <a:lnTo>
                  <a:pt x="132" y="80"/>
                </a:lnTo>
                <a:lnTo>
                  <a:pt x="132" y="85"/>
                </a:lnTo>
                <a:lnTo>
                  <a:pt x="133" y="91"/>
                </a:lnTo>
                <a:lnTo>
                  <a:pt x="131" y="90"/>
                </a:lnTo>
                <a:lnTo>
                  <a:pt x="127" y="93"/>
                </a:lnTo>
                <a:lnTo>
                  <a:pt x="128" y="97"/>
                </a:lnTo>
                <a:lnTo>
                  <a:pt x="129" y="97"/>
                </a:lnTo>
                <a:lnTo>
                  <a:pt x="129" y="98"/>
                </a:lnTo>
                <a:lnTo>
                  <a:pt x="128" y="103"/>
                </a:lnTo>
                <a:lnTo>
                  <a:pt x="125" y="111"/>
                </a:lnTo>
                <a:lnTo>
                  <a:pt x="124" y="111"/>
                </a:lnTo>
                <a:lnTo>
                  <a:pt x="115" y="121"/>
                </a:lnTo>
                <a:lnTo>
                  <a:pt x="114" y="122"/>
                </a:lnTo>
                <a:lnTo>
                  <a:pt x="112" y="126"/>
                </a:lnTo>
                <a:lnTo>
                  <a:pt x="111" y="127"/>
                </a:lnTo>
                <a:lnTo>
                  <a:pt x="108" y="129"/>
                </a:lnTo>
                <a:lnTo>
                  <a:pt x="102" y="132"/>
                </a:lnTo>
                <a:lnTo>
                  <a:pt x="99" y="133"/>
                </a:lnTo>
                <a:lnTo>
                  <a:pt x="97" y="135"/>
                </a:lnTo>
                <a:lnTo>
                  <a:pt x="94" y="141"/>
                </a:lnTo>
                <a:lnTo>
                  <a:pt x="94" y="145"/>
                </a:lnTo>
                <a:lnTo>
                  <a:pt x="99" y="147"/>
                </a:lnTo>
                <a:lnTo>
                  <a:pt x="101" y="146"/>
                </a:lnTo>
                <a:lnTo>
                  <a:pt x="107" y="142"/>
                </a:lnTo>
                <a:lnTo>
                  <a:pt x="108" y="142"/>
                </a:lnTo>
                <a:lnTo>
                  <a:pt x="113" y="138"/>
                </a:lnTo>
                <a:lnTo>
                  <a:pt x="114" y="136"/>
                </a:lnTo>
                <a:lnTo>
                  <a:pt x="113" y="135"/>
                </a:lnTo>
                <a:lnTo>
                  <a:pt x="116" y="134"/>
                </a:lnTo>
                <a:lnTo>
                  <a:pt x="119" y="133"/>
                </a:lnTo>
                <a:lnTo>
                  <a:pt x="122" y="132"/>
                </a:lnTo>
                <a:lnTo>
                  <a:pt x="128" y="129"/>
                </a:lnTo>
                <a:lnTo>
                  <a:pt x="131" y="128"/>
                </a:lnTo>
                <a:lnTo>
                  <a:pt x="134" y="132"/>
                </a:lnTo>
                <a:lnTo>
                  <a:pt x="135" y="136"/>
                </a:lnTo>
                <a:lnTo>
                  <a:pt x="134" y="143"/>
                </a:lnTo>
                <a:lnTo>
                  <a:pt x="132" y="155"/>
                </a:lnTo>
                <a:lnTo>
                  <a:pt x="131" y="160"/>
                </a:lnTo>
                <a:lnTo>
                  <a:pt x="129" y="164"/>
                </a:lnTo>
                <a:lnTo>
                  <a:pt x="129" y="171"/>
                </a:lnTo>
                <a:lnTo>
                  <a:pt x="122" y="184"/>
                </a:lnTo>
                <a:lnTo>
                  <a:pt x="115" y="189"/>
                </a:lnTo>
                <a:lnTo>
                  <a:pt x="116" y="184"/>
                </a:lnTo>
                <a:lnTo>
                  <a:pt x="119" y="183"/>
                </a:lnTo>
                <a:lnTo>
                  <a:pt x="116" y="183"/>
                </a:lnTo>
                <a:lnTo>
                  <a:pt x="112" y="184"/>
                </a:lnTo>
                <a:lnTo>
                  <a:pt x="108" y="190"/>
                </a:lnTo>
                <a:lnTo>
                  <a:pt x="108" y="191"/>
                </a:lnTo>
                <a:lnTo>
                  <a:pt x="105" y="194"/>
                </a:lnTo>
                <a:lnTo>
                  <a:pt x="102" y="196"/>
                </a:lnTo>
                <a:lnTo>
                  <a:pt x="97" y="199"/>
                </a:lnTo>
                <a:lnTo>
                  <a:pt x="93" y="207"/>
                </a:lnTo>
                <a:lnTo>
                  <a:pt x="84" y="213"/>
                </a:lnTo>
                <a:lnTo>
                  <a:pt x="81" y="218"/>
                </a:lnTo>
                <a:lnTo>
                  <a:pt x="80" y="218"/>
                </a:lnTo>
                <a:lnTo>
                  <a:pt x="81" y="221"/>
                </a:lnTo>
                <a:lnTo>
                  <a:pt x="84" y="222"/>
                </a:lnTo>
                <a:lnTo>
                  <a:pt x="87" y="223"/>
                </a:lnTo>
                <a:lnTo>
                  <a:pt x="90" y="226"/>
                </a:lnTo>
                <a:lnTo>
                  <a:pt x="99" y="225"/>
                </a:lnTo>
                <a:lnTo>
                  <a:pt x="100" y="228"/>
                </a:lnTo>
                <a:lnTo>
                  <a:pt x="101" y="230"/>
                </a:lnTo>
                <a:lnTo>
                  <a:pt x="105" y="232"/>
                </a:lnTo>
                <a:lnTo>
                  <a:pt x="109" y="230"/>
                </a:lnTo>
                <a:lnTo>
                  <a:pt x="113" y="230"/>
                </a:lnTo>
                <a:lnTo>
                  <a:pt x="118" y="228"/>
                </a:lnTo>
                <a:lnTo>
                  <a:pt x="122" y="228"/>
                </a:lnTo>
                <a:lnTo>
                  <a:pt x="126" y="228"/>
                </a:lnTo>
                <a:lnTo>
                  <a:pt x="129" y="228"/>
                </a:lnTo>
                <a:lnTo>
                  <a:pt x="140" y="223"/>
                </a:lnTo>
                <a:lnTo>
                  <a:pt x="144" y="219"/>
                </a:lnTo>
                <a:lnTo>
                  <a:pt x="145" y="219"/>
                </a:lnTo>
                <a:lnTo>
                  <a:pt x="158" y="213"/>
                </a:lnTo>
                <a:lnTo>
                  <a:pt x="175" y="209"/>
                </a:lnTo>
                <a:lnTo>
                  <a:pt x="177" y="209"/>
                </a:lnTo>
                <a:lnTo>
                  <a:pt x="189" y="204"/>
                </a:lnTo>
                <a:lnTo>
                  <a:pt x="203" y="198"/>
                </a:lnTo>
                <a:lnTo>
                  <a:pt x="208" y="196"/>
                </a:lnTo>
                <a:lnTo>
                  <a:pt x="220" y="190"/>
                </a:lnTo>
                <a:lnTo>
                  <a:pt x="227" y="186"/>
                </a:lnTo>
                <a:lnTo>
                  <a:pt x="233" y="181"/>
                </a:lnTo>
                <a:lnTo>
                  <a:pt x="236" y="179"/>
                </a:lnTo>
                <a:lnTo>
                  <a:pt x="238" y="172"/>
                </a:lnTo>
                <a:lnTo>
                  <a:pt x="236" y="171"/>
                </a:lnTo>
                <a:lnTo>
                  <a:pt x="237" y="167"/>
                </a:lnTo>
                <a:lnTo>
                  <a:pt x="236" y="166"/>
                </a:lnTo>
                <a:lnTo>
                  <a:pt x="238" y="160"/>
                </a:lnTo>
                <a:lnTo>
                  <a:pt x="259" y="155"/>
                </a:lnTo>
                <a:lnTo>
                  <a:pt x="268" y="155"/>
                </a:lnTo>
                <a:lnTo>
                  <a:pt x="273" y="155"/>
                </a:lnTo>
                <a:lnTo>
                  <a:pt x="280" y="157"/>
                </a:lnTo>
                <a:lnTo>
                  <a:pt x="285" y="161"/>
                </a:lnTo>
                <a:lnTo>
                  <a:pt x="291" y="159"/>
                </a:lnTo>
                <a:lnTo>
                  <a:pt x="299" y="159"/>
                </a:lnTo>
                <a:lnTo>
                  <a:pt x="302" y="160"/>
                </a:lnTo>
                <a:lnTo>
                  <a:pt x="312" y="157"/>
                </a:lnTo>
                <a:lnTo>
                  <a:pt x="314" y="155"/>
                </a:lnTo>
                <a:lnTo>
                  <a:pt x="317" y="154"/>
                </a:lnTo>
                <a:lnTo>
                  <a:pt x="323" y="151"/>
                </a:lnTo>
                <a:lnTo>
                  <a:pt x="330" y="149"/>
                </a:lnTo>
                <a:lnTo>
                  <a:pt x="332" y="146"/>
                </a:lnTo>
                <a:lnTo>
                  <a:pt x="332" y="143"/>
                </a:lnTo>
                <a:lnTo>
                  <a:pt x="333" y="139"/>
                </a:lnTo>
                <a:lnTo>
                  <a:pt x="332" y="139"/>
                </a:lnTo>
                <a:lnTo>
                  <a:pt x="333" y="136"/>
                </a:lnTo>
                <a:lnTo>
                  <a:pt x="334" y="136"/>
                </a:lnTo>
                <a:lnTo>
                  <a:pt x="338" y="135"/>
                </a:lnTo>
                <a:lnTo>
                  <a:pt x="334" y="133"/>
                </a:lnTo>
                <a:lnTo>
                  <a:pt x="334" y="132"/>
                </a:lnTo>
                <a:lnTo>
                  <a:pt x="332" y="130"/>
                </a:lnTo>
                <a:lnTo>
                  <a:pt x="336" y="123"/>
                </a:lnTo>
                <a:lnTo>
                  <a:pt x="342" y="122"/>
                </a:lnTo>
                <a:lnTo>
                  <a:pt x="342" y="121"/>
                </a:lnTo>
                <a:lnTo>
                  <a:pt x="351" y="116"/>
                </a:lnTo>
                <a:lnTo>
                  <a:pt x="352" y="116"/>
                </a:lnTo>
                <a:lnTo>
                  <a:pt x="356" y="114"/>
                </a:lnTo>
                <a:lnTo>
                  <a:pt x="376" y="100"/>
                </a:lnTo>
                <a:lnTo>
                  <a:pt x="382" y="97"/>
                </a:lnTo>
                <a:lnTo>
                  <a:pt x="382" y="96"/>
                </a:lnTo>
                <a:lnTo>
                  <a:pt x="391" y="93"/>
                </a:lnTo>
                <a:lnTo>
                  <a:pt x="396" y="94"/>
                </a:lnTo>
                <a:lnTo>
                  <a:pt x="396" y="93"/>
                </a:lnTo>
                <a:lnTo>
                  <a:pt x="417" y="94"/>
                </a:lnTo>
                <a:lnTo>
                  <a:pt x="429" y="93"/>
                </a:lnTo>
                <a:lnTo>
                  <a:pt x="439" y="93"/>
                </a:lnTo>
                <a:lnTo>
                  <a:pt x="441" y="93"/>
                </a:lnTo>
                <a:lnTo>
                  <a:pt x="444" y="93"/>
                </a:lnTo>
                <a:lnTo>
                  <a:pt x="462" y="93"/>
                </a:lnTo>
                <a:lnTo>
                  <a:pt x="483" y="93"/>
                </a:lnTo>
                <a:lnTo>
                  <a:pt x="494" y="93"/>
                </a:lnTo>
                <a:lnTo>
                  <a:pt x="500" y="84"/>
                </a:lnTo>
                <a:lnTo>
                  <a:pt x="506" y="83"/>
                </a:lnTo>
                <a:lnTo>
                  <a:pt x="510" y="83"/>
                </a:lnTo>
                <a:lnTo>
                  <a:pt x="511" y="82"/>
                </a:lnTo>
                <a:lnTo>
                  <a:pt x="511" y="83"/>
                </a:lnTo>
                <a:lnTo>
                  <a:pt x="515" y="80"/>
                </a:lnTo>
                <a:lnTo>
                  <a:pt x="518" y="84"/>
                </a:lnTo>
                <a:lnTo>
                  <a:pt x="519" y="83"/>
                </a:lnTo>
                <a:lnTo>
                  <a:pt x="524" y="77"/>
                </a:lnTo>
                <a:lnTo>
                  <a:pt x="528" y="78"/>
                </a:lnTo>
                <a:lnTo>
                  <a:pt x="530" y="70"/>
                </a:lnTo>
                <a:lnTo>
                  <a:pt x="534" y="68"/>
                </a:lnTo>
                <a:lnTo>
                  <a:pt x="539" y="64"/>
                </a:lnTo>
                <a:lnTo>
                  <a:pt x="547" y="57"/>
                </a:lnTo>
                <a:lnTo>
                  <a:pt x="545" y="55"/>
                </a:lnTo>
                <a:lnTo>
                  <a:pt x="549" y="51"/>
                </a:lnTo>
                <a:lnTo>
                  <a:pt x="550" y="45"/>
                </a:lnTo>
                <a:lnTo>
                  <a:pt x="558" y="39"/>
                </a:lnTo>
                <a:lnTo>
                  <a:pt x="562" y="33"/>
                </a:lnTo>
                <a:lnTo>
                  <a:pt x="564" y="29"/>
                </a:lnTo>
                <a:lnTo>
                  <a:pt x="567" y="26"/>
                </a:lnTo>
                <a:lnTo>
                  <a:pt x="598" y="0"/>
                </a:lnTo>
                <a:lnTo>
                  <a:pt x="601" y="6"/>
                </a:lnTo>
                <a:lnTo>
                  <a:pt x="601" y="8"/>
                </a:lnTo>
                <a:lnTo>
                  <a:pt x="614" y="7"/>
                </a:lnTo>
                <a:lnTo>
                  <a:pt x="624" y="4"/>
                </a:lnTo>
                <a:lnTo>
                  <a:pt x="626" y="4"/>
                </a:lnTo>
                <a:lnTo>
                  <a:pt x="633" y="10"/>
                </a:lnTo>
                <a:lnTo>
                  <a:pt x="634" y="13"/>
                </a:lnTo>
                <a:lnTo>
                  <a:pt x="635" y="14"/>
                </a:lnTo>
                <a:lnTo>
                  <a:pt x="618" y="68"/>
                </a:lnTo>
                <a:lnTo>
                  <a:pt x="625" y="71"/>
                </a:lnTo>
                <a:lnTo>
                  <a:pt x="627" y="70"/>
                </a:lnTo>
                <a:lnTo>
                  <a:pt x="622" y="83"/>
                </a:lnTo>
                <a:lnTo>
                  <a:pt x="624" y="88"/>
                </a:lnTo>
                <a:lnTo>
                  <a:pt x="625" y="88"/>
                </a:lnTo>
                <a:lnTo>
                  <a:pt x="627" y="85"/>
                </a:lnTo>
                <a:lnTo>
                  <a:pt x="631" y="88"/>
                </a:lnTo>
                <a:lnTo>
                  <a:pt x="637" y="87"/>
                </a:lnTo>
                <a:lnTo>
                  <a:pt x="638" y="90"/>
                </a:lnTo>
                <a:lnTo>
                  <a:pt x="633" y="100"/>
                </a:lnTo>
                <a:lnTo>
                  <a:pt x="621" y="108"/>
                </a:lnTo>
                <a:lnTo>
                  <a:pt x="620" y="108"/>
                </a:lnTo>
                <a:lnTo>
                  <a:pt x="618" y="108"/>
                </a:lnTo>
                <a:lnTo>
                  <a:pt x="617" y="109"/>
                </a:lnTo>
                <a:lnTo>
                  <a:pt x="613" y="110"/>
                </a:lnTo>
                <a:lnTo>
                  <a:pt x="612" y="113"/>
                </a:lnTo>
                <a:lnTo>
                  <a:pt x="608" y="115"/>
                </a:lnTo>
                <a:lnTo>
                  <a:pt x="608" y="113"/>
                </a:lnTo>
                <a:lnTo>
                  <a:pt x="602" y="113"/>
                </a:lnTo>
                <a:lnTo>
                  <a:pt x="600" y="116"/>
                </a:lnTo>
                <a:lnTo>
                  <a:pt x="598" y="116"/>
                </a:lnTo>
                <a:lnTo>
                  <a:pt x="595" y="116"/>
                </a:lnTo>
                <a:lnTo>
                  <a:pt x="594" y="119"/>
                </a:lnTo>
                <a:lnTo>
                  <a:pt x="586" y="122"/>
                </a:lnTo>
                <a:lnTo>
                  <a:pt x="581" y="122"/>
                </a:lnTo>
                <a:lnTo>
                  <a:pt x="580" y="115"/>
                </a:lnTo>
                <a:lnTo>
                  <a:pt x="579" y="119"/>
                </a:lnTo>
                <a:lnTo>
                  <a:pt x="570" y="127"/>
                </a:lnTo>
                <a:lnTo>
                  <a:pt x="569" y="120"/>
                </a:lnTo>
                <a:lnTo>
                  <a:pt x="573" y="113"/>
                </a:lnTo>
                <a:lnTo>
                  <a:pt x="573" y="111"/>
                </a:lnTo>
                <a:lnTo>
                  <a:pt x="569" y="115"/>
                </a:lnTo>
                <a:lnTo>
                  <a:pt x="566" y="117"/>
                </a:lnTo>
                <a:lnTo>
                  <a:pt x="562" y="122"/>
                </a:lnTo>
                <a:lnTo>
                  <a:pt x="558" y="127"/>
                </a:lnTo>
                <a:lnTo>
                  <a:pt x="558" y="132"/>
                </a:lnTo>
                <a:lnTo>
                  <a:pt x="549" y="136"/>
                </a:lnTo>
                <a:lnTo>
                  <a:pt x="547" y="135"/>
                </a:lnTo>
                <a:lnTo>
                  <a:pt x="543" y="136"/>
                </a:lnTo>
                <a:lnTo>
                  <a:pt x="542" y="138"/>
                </a:lnTo>
                <a:lnTo>
                  <a:pt x="538" y="139"/>
                </a:lnTo>
                <a:lnTo>
                  <a:pt x="536" y="139"/>
                </a:lnTo>
                <a:lnTo>
                  <a:pt x="534" y="141"/>
                </a:lnTo>
                <a:lnTo>
                  <a:pt x="530" y="143"/>
                </a:lnTo>
                <a:lnTo>
                  <a:pt x="529" y="141"/>
                </a:lnTo>
                <a:lnTo>
                  <a:pt x="529" y="140"/>
                </a:lnTo>
                <a:lnTo>
                  <a:pt x="525" y="142"/>
                </a:lnTo>
                <a:lnTo>
                  <a:pt x="521" y="143"/>
                </a:lnTo>
                <a:lnTo>
                  <a:pt x="518" y="146"/>
                </a:lnTo>
                <a:lnTo>
                  <a:pt x="517" y="148"/>
                </a:lnTo>
                <a:lnTo>
                  <a:pt x="516" y="149"/>
                </a:lnTo>
                <a:lnTo>
                  <a:pt x="515" y="148"/>
                </a:lnTo>
                <a:lnTo>
                  <a:pt x="512" y="149"/>
                </a:lnTo>
                <a:lnTo>
                  <a:pt x="511" y="151"/>
                </a:lnTo>
                <a:lnTo>
                  <a:pt x="511" y="152"/>
                </a:lnTo>
                <a:lnTo>
                  <a:pt x="512" y="152"/>
                </a:lnTo>
                <a:lnTo>
                  <a:pt x="502" y="160"/>
                </a:lnTo>
                <a:lnTo>
                  <a:pt x="500" y="164"/>
                </a:lnTo>
                <a:lnTo>
                  <a:pt x="496" y="167"/>
                </a:lnTo>
                <a:lnTo>
                  <a:pt x="491" y="173"/>
                </a:lnTo>
                <a:lnTo>
                  <a:pt x="490" y="174"/>
                </a:lnTo>
                <a:lnTo>
                  <a:pt x="490" y="183"/>
                </a:lnTo>
                <a:lnTo>
                  <a:pt x="493" y="183"/>
                </a:lnTo>
                <a:lnTo>
                  <a:pt x="492" y="185"/>
                </a:lnTo>
                <a:lnTo>
                  <a:pt x="487" y="187"/>
                </a:lnTo>
                <a:lnTo>
                  <a:pt x="480" y="192"/>
                </a:lnTo>
                <a:lnTo>
                  <a:pt x="480" y="191"/>
                </a:lnTo>
                <a:lnTo>
                  <a:pt x="479" y="194"/>
                </a:lnTo>
                <a:lnTo>
                  <a:pt x="479" y="197"/>
                </a:lnTo>
                <a:lnTo>
                  <a:pt x="481" y="198"/>
                </a:lnTo>
                <a:lnTo>
                  <a:pt x="483" y="198"/>
                </a:lnTo>
                <a:lnTo>
                  <a:pt x="486" y="209"/>
                </a:lnTo>
                <a:lnTo>
                  <a:pt x="483" y="209"/>
                </a:lnTo>
                <a:lnTo>
                  <a:pt x="484" y="211"/>
                </a:lnTo>
                <a:lnTo>
                  <a:pt x="486" y="210"/>
                </a:lnTo>
                <a:lnTo>
                  <a:pt x="485" y="216"/>
                </a:lnTo>
                <a:lnTo>
                  <a:pt x="486" y="217"/>
                </a:lnTo>
                <a:lnTo>
                  <a:pt x="493" y="219"/>
                </a:lnTo>
                <a:lnTo>
                  <a:pt x="500" y="217"/>
                </a:lnTo>
                <a:lnTo>
                  <a:pt x="503" y="213"/>
                </a:lnTo>
                <a:lnTo>
                  <a:pt x="500" y="213"/>
                </a:lnTo>
                <a:lnTo>
                  <a:pt x="502" y="205"/>
                </a:lnTo>
                <a:lnTo>
                  <a:pt x="504" y="209"/>
                </a:lnTo>
                <a:lnTo>
                  <a:pt x="503" y="221"/>
                </a:lnTo>
                <a:lnTo>
                  <a:pt x="499" y="226"/>
                </a:lnTo>
                <a:lnTo>
                  <a:pt x="500" y="222"/>
                </a:lnTo>
                <a:lnTo>
                  <a:pt x="500" y="221"/>
                </a:lnTo>
                <a:lnTo>
                  <a:pt x="489" y="223"/>
                </a:lnTo>
                <a:lnTo>
                  <a:pt x="484" y="225"/>
                </a:lnTo>
                <a:lnTo>
                  <a:pt x="479" y="226"/>
                </a:lnTo>
                <a:lnTo>
                  <a:pt x="478" y="228"/>
                </a:lnTo>
                <a:lnTo>
                  <a:pt x="467" y="231"/>
                </a:lnTo>
                <a:lnTo>
                  <a:pt x="468" y="230"/>
                </a:lnTo>
                <a:lnTo>
                  <a:pt x="477" y="226"/>
                </a:lnTo>
                <a:lnTo>
                  <a:pt x="480" y="223"/>
                </a:lnTo>
                <a:lnTo>
                  <a:pt x="480" y="221"/>
                </a:lnTo>
                <a:lnTo>
                  <a:pt x="479" y="221"/>
                </a:lnTo>
                <a:lnTo>
                  <a:pt x="477" y="222"/>
                </a:lnTo>
                <a:lnTo>
                  <a:pt x="473" y="223"/>
                </a:lnTo>
                <a:lnTo>
                  <a:pt x="472" y="223"/>
                </a:lnTo>
                <a:lnTo>
                  <a:pt x="468" y="226"/>
                </a:lnTo>
                <a:lnTo>
                  <a:pt x="466" y="229"/>
                </a:lnTo>
                <a:lnTo>
                  <a:pt x="464" y="228"/>
                </a:lnTo>
                <a:lnTo>
                  <a:pt x="460" y="229"/>
                </a:lnTo>
                <a:lnTo>
                  <a:pt x="460" y="228"/>
                </a:lnTo>
                <a:lnTo>
                  <a:pt x="459" y="228"/>
                </a:lnTo>
                <a:lnTo>
                  <a:pt x="457" y="230"/>
                </a:lnTo>
                <a:lnTo>
                  <a:pt x="454" y="229"/>
                </a:lnTo>
                <a:lnTo>
                  <a:pt x="449" y="232"/>
                </a:lnTo>
                <a:lnTo>
                  <a:pt x="446" y="232"/>
                </a:lnTo>
                <a:lnTo>
                  <a:pt x="436" y="235"/>
                </a:lnTo>
                <a:lnTo>
                  <a:pt x="436" y="234"/>
                </a:lnTo>
                <a:lnTo>
                  <a:pt x="436" y="235"/>
                </a:lnTo>
                <a:lnTo>
                  <a:pt x="433" y="235"/>
                </a:lnTo>
                <a:lnTo>
                  <a:pt x="422" y="236"/>
                </a:lnTo>
                <a:lnTo>
                  <a:pt x="416" y="237"/>
                </a:lnTo>
                <a:lnTo>
                  <a:pt x="413" y="236"/>
                </a:lnTo>
                <a:lnTo>
                  <a:pt x="409" y="237"/>
                </a:lnTo>
                <a:lnTo>
                  <a:pt x="402" y="237"/>
                </a:lnTo>
                <a:lnTo>
                  <a:pt x="397" y="241"/>
                </a:lnTo>
                <a:lnTo>
                  <a:pt x="391" y="242"/>
                </a:lnTo>
                <a:lnTo>
                  <a:pt x="387" y="244"/>
                </a:lnTo>
                <a:lnTo>
                  <a:pt x="377" y="248"/>
                </a:lnTo>
                <a:lnTo>
                  <a:pt x="374" y="250"/>
                </a:lnTo>
                <a:lnTo>
                  <a:pt x="372" y="251"/>
                </a:lnTo>
                <a:lnTo>
                  <a:pt x="371" y="251"/>
                </a:lnTo>
                <a:lnTo>
                  <a:pt x="371" y="253"/>
                </a:lnTo>
                <a:lnTo>
                  <a:pt x="376" y="251"/>
                </a:lnTo>
                <a:lnTo>
                  <a:pt x="377" y="250"/>
                </a:lnTo>
                <a:lnTo>
                  <a:pt x="381" y="250"/>
                </a:lnTo>
                <a:lnTo>
                  <a:pt x="385" y="249"/>
                </a:lnTo>
                <a:lnTo>
                  <a:pt x="389" y="250"/>
                </a:lnTo>
                <a:lnTo>
                  <a:pt x="394" y="248"/>
                </a:lnTo>
                <a:lnTo>
                  <a:pt x="403" y="248"/>
                </a:lnTo>
                <a:lnTo>
                  <a:pt x="416" y="243"/>
                </a:lnTo>
                <a:lnTo>
                  <a:pt x="420" y="242"/>
                </a:lnTo>
                <a:lnTo>
                  <a:pt x="425" y="241"/>
                </a:lnTo>
                <a:lnTo>
                  <a:pt x="422" y="242"/>
                </a:lnTo>
                <a:lnTo>
                  <a:pt x="422" y="245"/>
                </a:lnTo>
                <a:lnTo>
                  <a:pt x="425" y="247"/>
                </a:lnTo>
                <a:lnTo>
                  <a:pt x="428" y="245"/>
                </a:lnTo>
                <a:lnTo>
                  <a:pt x="432" y="244"/>
                </a:lnTo>
                <a:lnTo>
                  <a:pt x="432" y="245"/>
                </a:lnTo>
                <a:lnTo>
                  <a:pt x="435" y="244"/>
                </a:lnTo>
                <a:lnTo>
                  <a:pt x="432" y="245"/>
                </a:lnTo>
                <a:lnTo>
                  <a:pt x="421" y="250"/>
                </a:lnTo>
                <a:lnTo>
                  <a:pt x="385" y="261"/>
                </a:lnTo>
                <a:lnTo>
                  <a:pt x="380" y="262"/>
                </a:lnTo>
                <a:lnTo>
                  <a:pt x="372" y="263"/>
                </a:lnTo>
                <a:lnTo>
                  <a:pt x="369" y="263"/>
                </a:lnTo>
                <a:lnTo>
                  <a:pt x="364" y="263"/>
                </a:lnTo>
                <a:lnTo>
                  <a:pt x="362" y="264"/>
                </a:lnTo>
                <a:lnTo>
                  <a:pt x="363" y="263"/>
                </a:lnTo>
                <a:lnTo>
                  <a:pt x="361" y="263"/>
                </a:lnTo>
                <a:lnTo>
                  <a:pt x="359" y="262"/>
                </a:lnTo>
                <a:lnTo>
                  <a:pt x="357" y="264"/>
                </a:lnTo>
                <a:lnTo>
                  <a:pt x="352" y="266"/>
                </a:lnTo>
                <a:lnTo>
                  <a:pt x="351" y="268"/>
                </a:lnTo>
                <a:lnTo>
                  <a:pt x="352" y="268"/>
                </a:lnTo>
                <a:lnTo>
                  <a:pt x="353" y="268"/>
                </a:lnTo>
                <a:lnTo>
                  <a:pt x="359" y="269"/>
                </a:lnTo>
                <a:lnTo>
                  <a:pt x="359" y="267"/>
                </a:lnTo>
                <a:lnTo>
                  <a:pt x="359" y="270"/>
                </a:lnTo>
                <a:lnTo>
                  <a:pt x="353" y="281"/>
                </a:lnTo>
                <a:lnTo>
                  <a:pt x="348" y="294"/>
                </a:lnTo>
                <a:lnTo>
                  <a:pt x="339" y="305"/>
                </a:lnTo>
                <a:lnTo>
                  <a:pt x="338" y="305"/>
                </a:lnTo>
                <a:lnTo>
                  <a:pt x="338" y="306"/>
                </a:lnTo>
                <a:lnTo>
                  <a:pt x="329" y="312"/>
                </a:lnTo>
                <a:lnTo>
                  <a:pt x="318" y="324"/>
                </a:lnTo>
                <a:lnTo>
                  <a:pt x="314" y="326"/>
                </a:lnTo>
                <a:lnTo>
                  <a:pt x="311" y="327"/>
                </a:lnTo>
                <a:lnTo>
                  <a:pt x="316" y="317"/>
                </a:lnTo>
                <a:lnTo>
                  <a:pt x="310" y="315"/>
                </a:lnTo>
                <a:lnTo>
                  <a:pt x="310" y="317"/>
                </a:lnTo>
                <a:lnTo>
                  <a:pt x="306" y="313"/>
                </a:lnTo>
                <a:lnTo>
                  <a:pt x="305" y="313"/>
                </a:lnTo>
                <a:lnTo>
                  <a:pt x="302" y="309"/>
                </a:lnTo>
                <a:lnTo>
                  <a:pt x="299" y="305"/>
                </a:lnTo>
                <a:lnTo>
                  <a:pt x="300" y="301"/>
                </a:lnTo>
                <a:lnTo>
                  <a:pt x="299" y="301"/>
                </a:lnTo>
                <a:lnTo>
                  <a:pt x="298" y="305"/>
                </a:lnTo>
                <a:lnTo>
                  <a:pt x="299" y="309"/>
                </a:lnTo>
                <a:lnTo>
                  <a:pt x="301" y="314"/>
                </a:lnTo>
                <a:lnTo>
                  <a:pt x="299" y="322"/>
                </a:lnTo>
                <a:lnTo>
                  <a:pt x="300" y="326"/>
                </a:lnTo>
                <a:lnTo>
                  <a:pt x="305" y="332"/>
                </a:lnTo>
                <a:lnTo>
                  <a:pt x="306" y="332"/>
                </a:lnTo>
                <a:lnTo>
                  <a:pt x="304" y="345"/>
                </a:lnTo>
                <a:lnTo>
                  <a:pt x="302" y="349"/>
                </a:lnTo>
                <a:lnTo>
                  <a:pt x="293" y="362"/>
                </a:lnTo>
                <a:lnTo>
                  <a:pt x="287" y="369"/>
                </a:lnTo>
                <a:lnTo>
                  <a:pt x="285" y="367"/>
                </a:lnTo>
                <a:lnTo>
                  <a:pt x="282" y="370"/>
                </a:lnTo>
                <a:lnTo>
                  <a:pt x="273" y="383"/>
                </a:lnTo>
                <a:lnTo>
                  <a:pt x="267" y="392"/>
                </a:lnTo>
                <a:lnTo>
                  <a:pt x="261" y="397"/>
                </a:lnTo>
                <a:lnTo>
                  <a:pt x="260" y="397"/>
                </a:lnTo>
                <a:lnTo>
                  <a:pt x="260" y="398"/>
                </a:lnTo>
                <a:lnTo>
                  <a:pt x="259" y="391"/>
                </a:lnTo>
                <a:lnTo>
                  <a:pt x="265" y="381"/>
                </a:lnTo>
                <a:lnTo>
                  <a:pt x="267" y="377"/>
                </a:lnTo>
                <a:lnTo>
                  <a:pt x="276" y="367"/>
                </a:lnTo>
                <a:lnTo>
                  <a:pt x="275" y="366"/>
                </a:lnTo>
                <a:lnTo>
                  <a:pt x="279" y="365"/>
                </a:lnTo>
                <a:lnTo>
                  <a:pt x="275" y="364"/>
                </a:lnTo>
                <a:lnTo>
                  <a:pt x="270" y="366"/>
                </a:lnTo>
                <a:lnTo>
                  <a:pt x="275" y="358"/>
                </a:lnTo>
                <a:lnTo>
                  <a:pt x="272" y="358"/>
                </a:lnTo>
                <a:lnTo>
                  <a:pt x="275" y="354"/>
                </a:lnTo>
                <a:lnTo>
                  <a:pt x="274" y="352"/>
                </a:lnTo>
                <a:lnTo>
                  <a:pt x="273" y="352"/>
                </a:lnTo>
                <a:lnTo>
                  <a:pt x="273" y="353"/>
                </a:lnTo>
                <a:lnTo>
                  <a:pt x="272" y="352"/>
                </a:lnTo>
                <a:lnTo>
                  <a:pt x="272" y="349"/>
                </a:lnTo>
                <a:lnTo>
                  <a:pt x="269" y="353"/>
                </a:lnTo>
                <a:lnTo>
                  <a:pt x="266" y="353"/>
                </a:lnTo>
                <a:lnTo>
                  <a:pt x="263" y="351"/>
                </a:lnTo>
                <a:lnTo>
                  <a:pt x="262" y="344"/>
                </a:lnTo>
                <a:lnTo>
                  <a:pt x="266" y="343"/>
                </a:lnTo>
                <a:lnTo>
                  <a:pt x="266" y="339"/>
                </a:lnTo>
                <a:lnTo>
                  <a:pt x="270" y="338"/>
                </a:lnTo>
                <a:lnTo>
                  <a:pt x="268" y="334"/>
                </a:lnTo>
                <a:lnTo>
                  <a:pt x="265" y="337"/>
                </a:lnTo>
                <a:lnTo>
                  <a:pt x="266" y="333"/>
                </a:lnTo>
                <a:lnTo>
                  <a:pt x="270" y="330"/>
                </a:lnTo>
                <a:lnTo>
                  <a:pt x="270" y="326"/>
                </a:lnTo>
                <a:lnTo>
                  <a:pt x="270" y="327"/>
                </a:lnTo>
                <a:lnTo>
                  <a:pt x="267" y="328"/>
                </a:lnTo>
                <a:lnTo>
                  <a:pt x="269" y="322"/>
                </a:lnTo>
                <a:lnTo>
                  <a:pt x="270" y="325"/>
                </a:lnTo>
                <a:lnTo>
                  <a:pt x="274" y="324"/>
                </a:lnTo>
                <a:lnTo>
                  <a:pt x="275" y="320"/>
                </a:lnTo>
                <a:lnTo>
                  <a:pt x="273" y="319"/>
                </a:lnTo>
                <a:lnTo>
                  <a:pt x="273" y="317"/>
                </a:lnTo>
                <a:lnTo>
                  <a:pt x="279" y="311"/>
                </a:lnTo>
                <a:lnTo>
                  <a:pt x="284" y="309"/>
                </a:lnTo>
                <a:lnTo>
                  <a:pt x="286" y="302"/>
                </a:lnTo>
                <a:lnTo>
                  <a:pt x="285" y="302"/>
                </a:lnTo>
                <a:lnTo>
                  <a:pt x="282" y="302"/>
                </a:lnTo>
                <a:lnTo>
                  <a:pt x="280" y="308"/>
                </a:lnTo>
                <a:lnTo>
                  <a:pt x="275" y="309"/>
                </a:lnTo>
                <a:lnTo>
                  <a:pt x="273" y="312"/>
                </a:lnTo>
                <a:lnTo>
                  <a:pt x="273" y="311"/>
                </a:lnTo>
                <a:lnTo>
                  <a:pt x="270" y="312"/>
                </a:lnTo>
                <a:lnTo>
                  <a:pt x="269" y="314"/>
                </a:lnTo>
                <a:lnTo>
                  <a:pt x="265" y="315"/>
                </a:lnTo>
                <a:lnTo>
                  <a:pt x="265" y="317"/>
                </a:lnTo>
                <a:lnTo>
                  <a:pt x="267" y="319"/>
                </a:lnTo>
                <a:lnTo>
                  <a:pt x="266" y="324"/>
                </a:lnTo>
                <a:lnTo>
                  <a:pt x="259" y="333"/>
                </a:lnTo>
                <a:lnTo>
                  <a:pt x="259" y="335"/>
                </a:lnTo>
                <a:lnTo>
                  <a:pt x="257" y="344"/>
                </a:lnTo>
                <a:lnTo>
                  <a:pt x="260" y="349"/>
                </a:lnTo>
                <a:lnTo>
                  <a:pt x="259" y="351"/>
                </a:lnTo>
                <a:lnTo>
                  <a:pt x="260" y="351"/>
                </a:lnTo>
                <a:lnTo>
                  <a:pt x="259" y="353"/>
                </a:lnTo>
                <a:lnTo>
                  <a:pt x="259" y="358"/>
                </a:lnTo>
                <a:lnTo>
                  <a:pt x="259" y="362"/>
                </a:lnTo>
                <a:lnTo>
                  <a:pt x="256" y="358"/>
                </a:lnTo>
                <a:lnTo>
                  <a:pt x="254" y="359"/>
                </a:lnTo>
                <a:lnTo>
                  <a:pt x="250" y="354"/>
                </a:lnTo>
                <a:lnTo>
                  <a:pt x="246" y="353"/>
                </a:lnTo>
                <a:lnTo>
                  <a:pt x="244" y="351"/>
                </a:lnTo>
                <a:lnTo>
                  <a:pt x="243" y="352"/>
                </a:lnTo>
                <a:lnTo>
                  <a:pt x="242" y="351"/>
                </a:lnTo>
                <a:lnTo>
                  <a:pt x="241" y="346"/>
                </a:lnTo>
                <a:lnTo>
                  <a:pt x="237" y="347"/>
                </a:lnTo>
                <a:lnTo>
                  <a:pt x="235" y="349"/>
                </a:lnTo>
                <a:lnTo>
                  <a:pt x="233" y="347"/>
                </a:lnTo>
                <a:lnTo>
                  <a:pt x="234" y="343"/>
                </a:lnTo>
                <a:lnTo>
                  <a:pt x="240" y="338"/>
                </a:lnTo>
                <a:lnTo>
                  <a:pt x="236" y="339"/>
                </a:lnTo>
                <a:lnTo>
                  <a:pt x="236" y="338"/>
                </a:lnTo>
                <a:lnTo>
                  <a:pt x="235" y="339"/>
                </a:lnTo>
                <a:lnTo>
                  <a:pt x="234" y="341"/>
                </a:lnTo>
                <a:lnTo>
                  <a:pt x="233" y="344"/>
                </a:lnTo>
                <a:lnTo>
                  <a:pt x="231" y="346"/>
                </a:lnTo>
                <a:lnTo>
                  <a:pt x="231" y="350"/>
                </a:lnTo>
                <a:lnTo>
                  <a:pt x="240" y="349"/>
                </a:lnTo>
                <a:lnTo>
                  <a:pt x="240" y="352"/>
                </a:lnTo>
                <a:lnTo>
                  <a:pt x="240" y="353"/>
                </a:lnTo>
                <a:lnTo>
                  <a:pt x="240" y="354"/>
                </a:lnTo>
                <a:lnTo>
                  <a:pt x="242" y="356"/>
                </a:lnTo>
                <a:lnTo>
                  <a:pt x="250" y="357"/>
                </a:lnTo>
                <a:lnTo>
                  <a:pt x="252" y="362"/>
                </a:lnTo>
                <a:lnTo>
                  <a:pt x="260" y="367"/>
                </a:lnTo>
                <a:lnTo>
                  <a:pt x="255" y="372"/>
                </a:lnTo>
                <a:lnTo>
                  <a:pt x="254" y="375"/>
                </a:lnTo>
                <a:lnTo>
                  <a:pt x="255" y="377"/>
                </a:lnTo>
                <a:lnTo>
                  <a:pt x="248" y="377"/>
                </a:lnTo>
                <a:lnTo>
                  <a:pt x="247" y="372"/>
                </a:lnTo>
                <a:lnTo>
                  <a:pt x="246" y="371"/>
                </a:lnTo>
                <a:lnTo>
                  <a:pt x="243" y="367"/>
                </a:lnTo>
                <a:lnTo>
                  <a:pt x="242" y="367"/>
                </a:lnTo>
                <a:lnTo>
                  <a:pt x="242" y="370"/>
                </a:lnTo>
                <a:lnTo>
                  <a:pt x="243" y="371"/>
                </a:lnTo>
                <a:lnTo>
                  <a:pt x="246" y="372"/>
                </a:lnTo>
                <a:lnTo>
                  <a:pt x="247" y="377"/>
                </a:lnTo>
                <a:lnTo>
                  <a:pt x="252" y="379"/>
                </a:lnTo>
                <a:lnTo>
                  <a:pt x="252" y="381"/>
                </a:lnTo>
                <a:lnTo>
                  <a:pt x="252" y="382"/>
                </a:lnTo>
                <a:lnTo>
                  <a:pt x="254" y="382"/>
                </a:lnTo>
                <a:lnTo>
                  <a:pt x="253" y="386"/>
                </a:lnTo>
                <a:lnTo>
                  <a:pt x="249" y="386"/>
                </a:lnTo>
                <a:lnTo>
                  <a:pt x="248" y="386"/>
                </a:lnTo>
                <a:lnTo>
                  <a:pt x="247" y="388"/>
                </a:lnTo>
                <a:lnTo>
                  <a:pt x="248" y="391"/>
                </a:lnTo>
                <a:lnTo>
                  <a:pt x="243" y="392"/>
                </a:lnTo>
                <a:lnTo>
                  <a:pt x="247" y="392"/>
                </a:lnTo>
                <a:lnTo>
                  <a:pt x="247" y="395"/>
                </a:lnTo>
                <a:lnTo>
                  <a:pt x="247" y="396"/>
                </a:lnTo>
                <a:lnTo>
                  <a:pt x="247" y="395"/>
                </a:lnTo>
                <a:lnTo>
                  <a:pt x="249" y="397"/>
                </a:lnTo>
                <a:lnTo>
                  <a:pt x="247" y="402"/>
                </a:lnTo>
                <a:lnTo>
                  <a:pt x="247" y="403"/>
                </a:lnTo>
                <a:lnTo>
                  <a:pt x="249" y="403"/>
                </a:lnTo>
                <a:lnTo>
                  <a:pt x="250" y="404"/>
                </a:lnTo>
                <a:lnTo>
                  <a:pt x="253" y="404"/>
                </a:lnTo>
                <a:lnTo>
                  <a:pt x="256" y="404"/>
                </a:lnTo>
                <a:lnTo>
                  <a:pt x="256" y="418"/>
                </a:lnTo>
                <a:lnTo>
                  <a:pt x="256" y="421"/>
                </a:lnTo>
                <a:lnTo>
                  <a:pt x="256" y="431"/>
                </a:lnTo>
                <a:lnTo>
                  <a:pt x="259" y="455"/>
                </a:lnTo>
                <a:lnTo>
                  <a:pt x="254" y="469"/>
                </a:lnTo>
                <a:lnTo>
                  <a:pt x="246" y="472"/>
                </a:lnTo>
                <a:lnTo>
                  <a:pt x="236" y="477"/>
                </a:lnTo>
                <a:lnTo>
                  <a:pt x="235" y="477"/>
                </a:lnTo>
                <a:lnTo>
                  <a:pt x="224" y="484"/>
                </a:lnTo>
                <a:lnTo>
                  <a:pt x="215" y="493"/>
                </a:lnTo>
                <a:lnTo>
                  <a:pt x="212" y="492"/>
                </a:lnTo>
                <a:lnTo>
                  <a:pt x="208" y="491"/>
                </a:lnTo>
                <a:lnTo>
                  <a:pt x="196" y="493"/>
                </a:lnTo>
                <a:lnTo>
                  <a:pt x="191" y="495"/>
                </a:lnTo>
                <a:lnTo>
                  <a:pt x="180" y="500"/>
                </a:lnTo>
                <a:lnTo>
                  <a:pt x="173" y="506"/>
                </a:lnTo>
                <a:lnTo>
                  <a:pt x="171" y="509"/>
                </a:lnTo>
                <a:lnTo>
                  <a:pt x="163" y="520"/>
                </a:lnTo>
                <a:lnTo>
                  <a:pt x="161" y="523"/>
                </a:lnTo>
                <a:lnTo>
                  <a:pt x="157" y="522"/>
                </a:lnTo>
                <a:lnTo>
                  <a:pt x="148" y="522"/>
                </a:lnTo>
                <a:lnTo>
                  <a:pt x="143" y="524"/>
                </a:lnTo>
                <a:lnTo>
                  <a:pt x="134" y="526"/>
                </a:lnTo>
                <a:lnTo>
                  <a:pt x="133" y="527"/>
                </a:lnTo>
                <a:lnTo>
                  <a:pt x="125" y="535"/>
                </a:lnTo>
                <a:lnTo>
                  <a:pt x="118" y="543"/>
                </a:lnTo>
                <a:lnTo>
                  <a:pt x="112" y="552"/>
                </a:lnTo>
                <a:lnTo>
                  <a:pt x="107" y="556"/>
                </a:lnTo>
                <a:lnTo>
                  <a:pt x="100" y="557"/>
                </a:lnTo>
                <a:lnTo>
                  <a:pt x="100" y="559"/>
                </a:lnTo>
                <a:lnTo>
                  <a:pt x="94" y="564"/>
                </a:lnTo>
                <a:lnTo>
                  <a:pt x="88" y="567"/>
                </a:lnTo>
                <a:lnTo>
                  <a:pt x="83" y="571"/>
                </a:lnTo>
                <a:lnTo>
                  <a:pt x="79" y="573"/>
                </a:lnTo>
                <a:lnTo>
                  <a:pt x="73" y="576"/>
                </a:lnTo>
                <a:lnTo>
                  <a:pt x="70" y="577"/>
                </a:lnTo>
                <a:lnTo>
                  <a:pt x="70" y="576"/>
                </a:lnTo>
                <a:lnTo>
                  <a:pt x="69" y="577"/>
                </a:lnTo>
                <a:lnTo>
                  <a:pt x="68" y="576"/>
                </a:lnTo>
                <a:lnTo>
                  <a:pt x="65" y="576"/>
                </a:lnTo>
                <a:lnTo>
                  <a:pt x="67" y="581"/>
                </a:lnTo>
                <a:lnTo>
                  <a:pt x="63" y="583"/>
                </a:lnTo>
                <a:lnTo>
                  <a:pt x="60" y="586"/>
                </a:lnTo>
                <a:lnTo>
                  <a:pt x="55" y="581"/>
                </a:lnTo>
                <a:lnTo>
                  <a:pt x="55" y="586"/>
                </a:lnTo>
                <a:lnTo>
                  <a:pt x="57" y="587"/>
                </a:lnTo>
                <a:lnTo>
                  <a:pt x="54" y="590"/>
                </a:lnTo>
                <a:lnTo>
                  <a:pt x="49" y="593"/>
                </a:lnTo>
                <a:lnTo>
                  <a:pt x="48" y="594"/>
                </a:lnTo>
                <a:lnTo>
                  <a:pt x="50" y="594"/>
                </a:lnTo>
                <a:lnTo>
                  <a:pt x="49" y="596"/>
                </a:lnTo>
                <a:lnTo>
                  <a:pt x="43" y="601"/>
                </a:lnTo>
                <a:lnTo>
                  <a:pt x="41" y="601"/>
                </a:lnTo>
                <a:lnTo>
                  <a:pt x="42" y="602"/>
                </a:lnTo>
                <a:lnTo>
                  <a:pt x="37" y="606"/>
                </a:lnTo>
                <a:lnTo>
                  <a:pt x="36" y="606"/>
                </a:lnTo>
                <a:lnTo>
                  <a:pt x="36" y="607"/>
                </a:lnTo>
                <a:lnTo>
                  <a:pt x="37" y="607"/>
                </a:lnTo>
                <a:lnTo>
                  <a:pt x="37" y="610"/>
                </a:lnTo>
                <a:lnTo>
                  <a:pt x="35" y="613"/>
                </a:lnTo>
                <a:lnTo>
                  <a:pt x="33" y="613"/>
                </a:lnTo>
                <a:lnTo>
                  <a:pt x="31" y="613"/>
                </a:lnTo>
                <a:lnTo>
                  <a:pt x="31" y="614"/>
                </a:lnTo>
                <a:lnTo>
                  <a:pt x="33" y="614"/>
                </a:lnTo>
                <a:lnTo>
                  <a:pt x="30" y="620"/>
                </a:lnTo>
                <a:lnTo>
                  <a:pt x="29" y="620"/>
                </a:lnTo>
                <a:lnTo>
                  <a:pt x="29" y="623"/>
                </a:lnTo>
                <a:lnTo>
                  <a:pt x="29" y="625"/>
                </a:lnTo>
                <a:lnTo>
                  <a:pt x="24" y="629"/>
                </a:lnTo>
                <a:lnTo>
                  <a:pt x="22" y="629"/>
                </a:lnTo>
                <a:lnTo>
                  <a:pt x="23" y="629"/>
                </a:lnTo>
                <a:lnTo>
                  <a:pt x="20" y="634"/>
                </a:lnTo>
                <a:lnTo>
                  <a:pt x="19" y="634"/>
                </a:lnTo>
                <a:lnTo>
                  <a:pt x="22" y="635"/>
                </a:lnTo>
                <a:lnTo>
                  <a:pt x="17" y="646"/>
                </a:lnTo>
                <a:lnTo>
                  <a:pt x="16" y="653"/>
                </a:lnTo>
                <a:lnTo>
                  <a:pt x="16" y="654"/>
                </a:lnTo>
                <a:lnTo>
                  <a:pt x="15" y="664"/>
                </a:lnTo>
                <a:lnTo>
                  <a:pt x="16" y="677"/>
                </a:lnTo>
                <a:lnTo>
                  <a:pt x="16" y="683"/>
                </a:lnTo>
                <a:lnTo>
                  <a:pt x="16" y="686"/>
                </a:lnTo>
                <a:lnTo>
                  <a:pt x="18" y="696"/>
                </a:lnTo>
                <a:lnTo>
                  <a:pt x="19" y="705"/>
                </a:lnTo>
                <a:lnTo>
                  <a:pt x="25" y="721"/>
                </a:lnTo>
                <a:lnTo>
                  <a:pt x="29" y="731"/>
                </a:lnTo>
                <a:lnTo>
                  <a:pt x="26" y="737"/>
                </a:lnTo>
                <a:lnTo>
                  <a:pt x="25" y="747"/>
                </a:lnTo>
                <a:lnTo>
                  <a:pt x="28" y="756"/>
                </a:lnTo>
                <a:lnTo>
                  <a:pt x="30" y="768"/>
                </a:lnTo>
                <a:lnTo>
                  <a:pt x="32" y="780"/>
                </a:lnTo>
                <a:lnTo>
                  <a:pt x="33" y="791"/>
                </a:lnTo>
                <a:lnTo>
                  <a:pt x="35" y="798"/>
                </a:lnTo>
                <a:lnTo>
                  <a:pt x="29" y="817"/>
                </a:lnTo>
                <a:lnTo>
                  <a:pt x="25" y="828"/>
                </a:lnTo>
                <a:lnTo>
                  <a:pt x="25" y="830"/>
                </a:lnTo>
                <a:lnTo>
                  <a:pt x="22" y="842"/>
                </a:lnTo>
                <a:lnTo>
                  <a:pt x="22" y="840"/>
                </a:lnTo>
                <a:lnTo>
                  <a:pt x="19" y="840"/>
                </a:lnTo>
                <a:lnTo>
                  <a:pt x="15" y="849"/>
                </a:lnTo>
                <a:lnTo>
                  <a:pt x="15" y="853"/>
                </a:lnTo>
                <a:lnTo>
                  <a:pt x="12" y="856"/>
                </a:lnTo>
                <a:lnTo>
                  <a:pt x="16" y="853"/>
                </a:lnTo>
                <a:lnTo>
                  <a:pt x="20" y="847"/>
                </a:lnTo>
                <a:lnTo>
                  <a:pt x="20" y="849"/>
                </a:lnTo>
                <a:lnTo>
                  <a:pt x="17" y="855"/>
                </a:lnTo>
                <a:lnTo>
                  <a:pt x="11" y="863"/>
                </a:lnTo>
                <a:lnTo>
                  <a:pt x="3" y="869"/>
                </a:lnTo>
                <a:lnTo>
                  <a:pt x="0" y="871"/>
                </a:lnTo>
                <a:lnTo>
                  <a:pt x="4" y="868"/>
                </a:lnTo>
                <a:lnTo>
                  <a:pt x="6" y="866"/>
                </a:lnTo>
              </a:path>
            </a:pathLst>
          </a:custGeom>
          <a:gradFill rotWithShape="1">
            <a:gsLst>
              <a:gs pos="0">
                <a:srgbClr val="FF6600"/>
              </a:gs>
              <a:gs pos="100000">
                <a:srgbClr val="FF5050"/>
              </a:gs>
            </a:gsLst>
            <a:lin ang="5400000" scaled="1"/>
          </a:gradFill>
          <a:ln w="3175" cmpd="sng">
            <a:solidFill>
              <a:srgbClr val="777777"/>
            </a:solidFill>
            <a:prstDash val="solid"/>
            <a:round/>
            <a:headEnd/>
            <a:tailEnd/>
          </a:ln>
        </p:spPr>
        <p:txBody>
          <a:bodyPr/>
          <a:lstStyle/>
          <a:p>
            <a:endParaRPr lang="en-US"/>
          </a:p>
        </p:txBody>
      </p:sp>
      <p:sp>
        <p:nvSpPr>
          <p:cNvPr id="34522" name="Freeform 730"/>
          <p:cNvSpPr>
            <a:spLocks/>
          </p:cNvSpPr>
          <p:nvPr/>
        </p:nvSpPr>
        <p:spPr bwMode="auto">
          <a:xfrm>
            <a:off x="1955800" y="2293938"/>
            <a:ext cx="196850" cy="193675"/>
          </a:xfrm>
          <a:custGeom>
            <a:avLst/>
            <a:gdLst>
              <a:gd name="T0" fmla="*/ 2147483646 w 247"/>
              <a:gd name="T1" fmla="*/ 2147483646 h 244"/>
              <a:gd name="T2" fmla="*/ 2147483646 w 247"/>
              <a:gd name="T3" fmla="*/ 2147483646 h 244"/>
              <a:gd name="T4" fmla="*/ 2147483646 w 247"/>
              <a:gd name="T5" fmla="*/ 2147483646 h 244"/>
              <a:gd name="T6" fmla="*/ 2147483646 w 247"/>
              <a:gd name="T7" fmla="*/ 2147483646 h 244"/>
              <a:gd name="T8" fmla="*/ 2147483646 w 247"/>
              <a:gd name="T9" fmla="*/ 2147483646 h 244"/>
              <a:gd name="T10" fmla="*/ 2147483646 w 247"/>
              <a:gd name="T11" fmla="*/ 2147483646 h 244"/>
              <a:gd name="T12" fmla="*/ 2147483646 w 247"/>
              <a:gd name="T13" fmla="*/ 2147483646 h 244"/>
              <a:gd name="T14" fmla="*/ 2147483646 w 247"/>
              <a:gd name="T15" fmla="*/ 2147483646 h 244"/>
              <a:gd name="T16" fmla="*/ 2147483646 w 247"/>
              <a:gd name="T17" fmla="*/ 2147483646 h 244"/>
              <a:gd name="T18" fmla="*/ 2147483646 w 247"/>
              <a:gd name="T19" fmla="*/ 2147483646 h 244"/>
              <a:gd name="T20" fmla="*/ 2147483646 w 247"/>
              <a:gd name="T21" fmla="*/ 2147483646 h 244"/>
              <a:gd name="T22" fmla="*/ 2147483646 w 247"/>
              <a:gd name="T23" fmla="*/ 2147483646 h 244"/>
              <a:gd name="T24" fmla="*/ 2147483646 w 247"/>
              <a:gd name="T25" fmla="*/ 2147483646 h 244"/>
              <a:gd name="T26" fmla="*/ 2147483646 w 247"/>
              <a:gd name="T27" fmla="*/ 2147483646 h 244"/>
              <a:gd name="T28" fmla="*/ 2147483646 w 247"/>
              <a:gd name="T29" fmla="*/ 2147483646 h 244"/>
              <a:gd name="T30" fmla="*/ 2147483646 w 247"/>
              <a:gd name="T31" fmla="*/ 2147483646 h 244"/>
              <a:gd name="T32" fmla="*/ 2147483646 w 247"/>
              <a:gd name="T33" fmla="*/ 2147483646 h 244"/>
              <a:gd name="T34" fmla="*/ 2147483646 w 247"/>
              <a:gd name="T35" fmla="*/ 2147483646 h 244"/>
              <a:gd name="T36" fmla="*/ 2147483646 w 247"/>
              <a:gd name="T37" fmla="*/ 2147483646 h 244"/>
              <a:gd name="T38" fmla="*/ 2147483646 w 247"/>
              <a:gd name="T39" fmla="*/ 2147483646 h 244"/>
              <a:gd name="T40" fmla="*/ 2147483646 w 247"/>
              <a:gd name="T41" fmla="*/ 2147483646 h 244"/>
              <a:gd name="T42" fmla="*/ 2147483646 w 247"/>
              <a:gd name="T43" fmla="*/ 2147483646 h 244"/>
              <a:gd name="T44" fmla="*/ 2147483646 w 247"/>
              <a:gd name="T45" fmla="*/ 2147483646 h 244"/>
              <a:gd name="T46" fmla="*/ 2147483646 w 247"/>
              <a:gd name="T47" fmla="*/ 2147483646 h 244"/>
              <a:gd name="T48" fmla="*/ 2147483646 w 247"/>
              <a:gd name="T49" fmla="*/ 2147483646 h 244"/>
              <a:gd name="T50" fmla="*/ 2147483646 w 247"/>
              <a:gd name="T51" fmla="*/ 2147483646 h 244"/>
              <a:gd name="T52" fmla="*/ 2147483646 w 247"/>
              <a:gd name="T53" fmla="*/ 2147483646 h 244"/>
              <a:gd name="T54" fmla="*/ 2147483646 w 247"/>
              <a:gd name="T55" fmla="*/ 2147483646 h 244"/>
              <a:gd name="T56" fmla="*/ 2147483646 w 247"/>
              <a:gd name="T57" fmla="*/ 2147483646 h 244"/>
              <a:gd name="T58" fmla="*/ 2147483646 w 247"/>
              <a:gd name="T59" fmla="*/ 2147483646 h 244"/>
              <a:gd name="T60" fmla="*/ 2147483646 w 247"/>
              <a:gd name="T61" fmla="*/ 2147483646 h 244"/>
              <a:gd name="T62" fmla="*/ 2147483646 w 247"/>
              <a:gd name="T63" fmla="*/ 2147483646 h 244"/>
              <a:gd name="T64" fmla="*/ 2147483646 w 247"/>
              <a:gd name="T65" fmla="*/ 2147483646 h 244"/>
              <a:gd name="T66" fmla="*/ 2147483646 w 247"/>
              <a:gd name="T67" fmla="*/ 2147483646 h 244"/>
              <a:gd name="T68" fmla="*/ 2147483646 w 247"/>
              <a:gd name="T69" fmla="*/ 2147483646 h 244"/>
              <a:gd name="T70" fmla="*/ 2147483646 w 247"/>
              <a:gd name="T71" fmla="*/ 2147483646 h 244"/>
              <a:gd name="T72" fmla="*/ 2147483646 w 247"/>
              <a:gd name="T73" fmla="*/ 2147483646 h 244"/>
              <a:gd name="T74" fmla="*/ 2147483646 w 247"/>
              <a:gd name="T75" fmla="*/ 2147483646 h 244"/>
              <a:gd name="T76" fmla="*/ 2147483646 w 247"/>
              <a:gd name="T77" fmla="*/ 2147483646 h 244"/>
              <a:gd name="T78" fmla="*/ 2147483646 w 247"/>
              <a:gd name="T79" fmla="*/ 2147483646 h 244"/>
              <a:gd name="T80" fmla="*/ 2147483646 w 247"/>
              <a:gd name="T81" fmla="*/ 2147483646 h 244"/>
              <a:gd name="T82" fmla="*/ 2147483646 w 247"/>
              <a:gd name="T83" fmla="*/ 2147483646 h 244"/>
              <a:gd name="T84" fmla="*/ 2147483646 w 247"/>
              <a:gd name="T85" fmla="*/ 2147483646 h 244"/>
              <a:gd name="T86" fmla="*/ 2147483646 w 247"/>
              <a:gd name="T87" fmla="*/ 2147483646 h 244"/>
              <a:gd name="T88" fmla="*/ 2147483646 w 247"/>
              <a:gd name="T89" fmla="*/ 2147483646 h 244"/>
              <a:gd name="T90" fmla="*/ 2147483646 w 247"/>
              <a:gd name="T91" fmla="*/ 2147483646 h 244"/>
              <a:gd name="T92" fmla="*/ 2147483646 w 247"/>
              <a:gd name="T93" fmla="*/ 2147483646 h 244"/>
              <a:gd name="T94" fmla="*/ 2147483646 w 247"/>
              <a:gd name="T95" fmla="*/ 2147483646 h 244"/>
              <a:gd name="T96" fmla="*/ 2147483646 w 247"/>
              <a:gd name="T97" fmla="*/ 2147483646 h 244"/>
              <a:gd name="T98" fmla="*/ 2147483646 w 247"/>
              <a:gd name="T99" fmla="*/ 2147483646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47" h="244">
                <a:moveTo>
                  <a:pt x="98" y="0"/>
                </a:moveTo>
                <a:lnTo>
                  <a:pt x="81" y="7"/>
                </a:lnTo>
                <a:lnTo>
                  <a:pt x="64" y="12"/>
                </a:lnTo>
                <a:lnTo>
                  <a:pt x="54" y="15"/>
                </a:lnTo>
                <a:lnTo>
                  <a:pt x="44" y="21"/>
                </a:lnTo>
                <a:lnTo>
                  <a:pt x="34" y="27"/>
                </a:lnTo>
                <a:lnTo>
                  <a:pt x="28" y="31"/>
                </a:lnTo>
                <a:lnTo>
                  <a:pt x="12" y="40"/>
                </a:lnTo>
                <a:lnTo>
                  <a:pt x="3" y="45"/>
                </a:lnTo>
                <a:lnTo>
                  <a:pt x="0" y="47"/>
                </a:lnTo>
                <a:lnTo>
                  <a:pt x="1" y="50"/>
                </a:lnTo>
                <a:lnTo>
                  <a:pt x="7" y="50"/>
                </a:lnTo>
                <a:lnTo>
                  <a:pt x="15" y="47"/>
                </a:lnTo>
                <a:lnTo>
                  <a:pt x="21" y="46"/>
                </a:lnTo>
                <a:lnTo>
                  <a:pt x="28" y="42"/>
                </a:lnTo>
                <a:lnTo>
                  <a:pt x="30" y="44"/>
                </a:lnTo>
                <a:lnTo>
                  <a:pt x="39" y="40"/>
                </a:lnTo>
                <a:lnTo>
                  <a:pt x="41" y="42"/>
                </a:lnTo>
                <a:lnTo>
                  <a:pt x="35" y="47"/>
                </a:lnTo>
                <a:lnTo>
                  <a:pt x="34" y="51"/>
                </a:lnTo>
                <a:lnTo>
                  <a:pt x="32" y="52"/>
                </a:lnTo>
                <a:lnTo>
                  <a:pt x="32" y="54"/>
                </a:lnTo>
                <a:lnTo>
                  <a:pt x="36" y="52"/>
                </a:lnTo>
                <a:lnTo>
                  <a:pt x="39" y="50"/>
                </a:lnTo>
                <a:lnTo>
                  <a:pt x="42" y="54"/>
                </a:lnTo>
                <a:lnTo>
                  <a:pt x="45" y="54"/>
                </a:lnTo>
                <a:lnTo>
                  <a:pt x="46" y="54"/>
                </a:lnTo>
                <a:lnTo>
                  <a:pt x="53" y="53"/>
                </a:lnTo>
                <a:lnTo>
                  <a:pt x="61" y="50"/>
                </a:lnTo>
                <a:lnTo>
                  <a:pt x="66" y="47"/>
                </a:lnTo>
                <a:lnTo>
                  <a:pt x="71" y="45"/>
                </a:lnTo>
                <a:lnTo>
                  <a:pt x="74" y="45"/>
                </a:lnTo>
                <a:lnTo>
                  <a:pt x="87" y="42"/>
                </a:lnTo>
                <a:lnTo>
                  <a:pt x="99" y="37"/>
                </a:lnTo>
                <a:lnTo>
                  <a:pt x="103" y="34"/>
                </a:lnTo>
                <a:lnTo>
                  <a:pt x="112" y="29"/>
                </a:lnTo>
                <a:lnTo>
                  <a:pt x="117" y="27"/>
                </a:lnTo>
                <a:lnTo>
                  <a:pt x="122" y="23"/>
                </a:lnTo>
                <a:lnTo>
                  <a:pt x="131" y="21"/>
                </a:lnTo>
                <a:lnTo>
                  <a:pt x="136" y="20"/>
                </a:lnTo>
                <a:lnTo>
                  <a:pt x="143" y="21"/>
                </a:lnTo>
                <a:lnTo>
                  <a:pt x="143" y="22"/>
                </a:lnTo>
                <a:lnTo>
                  <a:pt x="132" y="26"/>
                </a:lnTo>
                <a:lnTo>
                  <a:pt x="124" y="31"/>
                </a:lnTo>
                <a:lnTo>
                  <a:pt x="122" y="33"/>
                </a:lnTo>
                <a:lnTo>
                  <a:pt x="118" y="35"/>
                </a:lnTo>
                <a:lnTo>
                  <a:pt x="116" y="38"/>
                </a:lnTo>
                <a:lnTo>
                  <a:pt x="112" y="40"/>
                </a:lnTo>
                <a:lnTo>
                  <a:pt x="118" y="41"/>
                </a:lnTo>
                <a:lnTo>
                  <a:pt x="124" y="41"/>
                </a:lnTo>
                <a:lnTo>
                  <a:pt x="132" y="44"/>
                </a:lnTo>
                <a:lnTo>
                  <a:pt x="136" y="47"/>
                </a:lnTo>
                <a:lnTo>
                  <a:pt x="138" y="57"/>
                </a:lnTo>
                <a:lnTo>
                  <a:pt x="145" y="58"/>
                </a:lnTo>
                <a:lnTo>
                  <a:pt x="156" y="58"/>
                </a:lnTo>
                <a:lnTo>
                  <a:pt x="158" y="57"/>
                </a:lnTo>
                <a:lnTo>
                  <a:pt x="158" y="55"/>
                </a:lnTo>
                <a:lnTo>
                  <a:pt x="161" y="57"/>
                </a:lnTo>
                <a:lnTo>
                  <a:pt x="163" y="57"/>
                </a:lnTo>
                <a:lnTo>
                  <a:pt x="179" y="51"/>
                </a:lnTo>
                <a:lnTo>
                  <a:pt x="187" y="50"/>
                </a:lnTo>
                <a:lnTo>
                  <a:pt x="190" y="51"/>
                </a:lnTo>
                <a:lnTo>
                  <a:pt x="198" y="51"/>
                </a:lnTo>
                <a:lnTo>
                  <a:pt x="207" y="47"/>
                </a:lnTo>
                <a:lnTo>
                  <a:pt x="215" y="47"/>
                </a:lnTo>
                <a:lnTo>
                  <a:pt x="209" y="57"/>
                </a:lnTo>
                <a:lnTo>
                  <a:pt x="209" y="58"/>
                </a:lnTo>
                <a:lnTo>
                  <a:pt x="218" y="59"/>
                </a:lnTo>
                <a:lnTo>
                  <a:pt x="221" y="58"/>
                </a:lnTo>
                <a:lnTo>
                  <a:pt x="222" y="60"/>
                </a:lnTo>
                <a:lnTo>
                  <a:pt x="228" y="57"/>
                </a:lnTo>
                <a:lnTo>
                  <a:pt x="233" y="58"/>
                </a:lnTo>
                <a:lnTo>
                  <a:pt x="235" y="55"/>
                </a:lnTo>
                <a:lnTo>
                  <a:pt x="238" y="55"/>
                </a:lnTo>
                <a:lnTo>
                  <a:pt x="238" y="57"/>
                </a:lnTo>
                <a:lnTo>
                  <a:pt x="234" y="63"/>
                </a:lnTo>
                <a:lnTo>
                  <a:pt x="233" y="69"/>
                </a:lnTo>
                <a:lnTo>
                  <a:pt x="234" y="71"/>
                </a:lnTo>
                <a:lnTo>
                  <a:pt x="235" y="74"/>
                </a:lnTo>
                <a:lnTo>
                  <a:pt x="237" y="74"/>
                </a:lnTo>
                <a:lnTo>
                  <a:pt x="240" y="72"/>
                </a:lnTo>
                <a:lnTo>
                  <a:pt x="241" y="73"/>
                </a:lnTo>
                <a:lnTo>
                  <a:pt x="246" y="72"/>
                </a:lnTo>
                <a:lnTo>
                  <a:pt x="247" y="77"/>
                </a:lnTo>
                <a:lnTo>
                  <a:pt x="243" y="79"/>
                </a:lnTo>
                <a:lnTo>
                  <a:pt x="239" y="79"/>
                </a:lnTo>
                <a:lnTo>
                  <a:pt x="235" y="78"/>
                </a:lnTo>
                <a:lnTo>
                  <a:pt x="232" y="78"/>
                </a:lnTo>
                <a:lnTo>
                  <a:pt x="228" y="77"/>
                </a:lnTo>
                <a:lnTo>
                  <a:pt x="220" y="79"/>
                </a:lnTo>
                <a:lnTo>
                  <a:pt x="214" y="74"/>
                </a:lnTo>
                <a:lnTo>
                  <a:pt x="212" y="76"/>
                </a:lnTo>
                <a:lnTo>
                  <a:pt x="207" y="83"/>
                </a:lnTo>
                <a:lnTo>
                  <a:pt x="202" y="76"/>
                </a:lnTo>
                <a:lnTo>
                  <a:pt x="199" y="74"/>
                </a:lnTo>
                <a:lnTo>
                  <a:pt x="188" y="72"/>
                </a:lnTo>
                <a:lnTo>
                  <a:pt x="182" y="77"/>
                </a:lnTo>
                <a:lnTo>
                  <a:pt x="179" y="78"/>
                </a:lnTo>
                <a:lnTo>
                  <a:pt x="175" y="77"/>
                </a:lnTo>
                <a:lnTo>
                  <a:pt x="171" y="78"/>
                </a:lnTo>
                <a:lnTo>
                  <a:pt x="167" y="78"/>
                </a:lnTo>
                <a:lnTo>
                  <a:pt x="163" y="78"/>
                </a:lnTo>
                <a:lnTo>
                  <a:pt x="154" y="85"/>
                </a:lnTo>
                <a:lnTo>
                  <a:pt x="148" y="85"/>
                </a:lnTo>
                <a:lnTo>
                  <a:pt x="147" y="82"/>
                </a:lnTo>
                <a:lnTo>
                  <a:pt x="142" y="85"/>
                </a:lnTo>
                <a:lnTo>
                  <a:pt x="137" y="85"/>
                </a:lnTo>
                <a:lnTo>
                  <a:pt x="138" y="83"/>
                </a:lnTo>
                <a:lnTo>
                  <a:pt x="125" y="93"/>
                </a:lnTo>
                <a:lnTo>
                  <a:pt x="112" y="105"/>
                </a:lnTo>
                <a:lnTo>
                  <a:pt x="107" y="110"/>
                </a:lnTo>
                <a:lnTo>
                  <a:pt x="105" y="114"/>
                </a:lnTo>
                <a:lnTo>
                  <a:pt x="100" y="116"/>
                </a:lnTo>
                <a:lnTo>
                  <a:pt x="90" y="124"/>
                </a:lnTo>
                <a:lnTo>
                  <a:pt x="89" y="127"/>
                </a:lnTo>
                <a:lnTo>
                  <a:pt x="87" y="129"/>
                </a:lnTo>
                <a:lnTo>
                  <a:pt x="91" y="129"/>
                </a:lnTo>
                <a:lnTo>
                  <a:pt x="96" y="128"/>
                </a:lnTo>
                <a:lnTo>
                  <a:pt x="97" y="127"/>
                </a:lnTo>
                <a:lnTo>
                  <a:pt x="99" y="124"/>
                </a:lnTo>
                <a:lnTo>
                  <a:pt x="106" y="119"/>
                </a:lnTo>
                <a:lnTo>
                  <a:pt x="116" y="111"/>
                </a:lnTo>
                <a:lnTo>
                  <a:pt x="118" y="109"/>
                </a:lnTo>
                <a:lnTo>
                  <a:pt x="124" y="106"/>
                </a:lnTo>
                <a:lnTo>
                  <a:pt x="125" y="104"/>
                </a:lnTo>
                <a:lnTo>
                  <a:pt x="129" y="103"/>
                </a:lnTo>
                <a:lnTo>
                  <a:pt x="129" y="105"/>
                </a:lnTo>
                <a:lnTo>
                  <a:pt x="107" y="127"/>
                </a:lnTo>
                <a:lnTo>
                  <a:pt x="102" y="134"/>
                </a:lnTo>
                <a:lnTo>
                  <a:pt x="97" y="140"/>
                </a:lnTo>
                <a:lnTo>
                  <a:pt x="97" y="143"/>
                </a:lnTo>
                <a:lnTo>
                  <a:pt x="87" y="153"/>
                </a:lnTo>
                <a:lnTo>
                  <a:pt x="85" y="156"/>
                </a:lnTo>
                <a:lnTo>
                  <a:pt x="83" y="162"/>
                </a:lnTo>
                <a:lnTo>
                  <a:pt x="80" y="167"/>
                </a:lnTo>
                <a:lnTo>
                  <a:pt x="78" y="170"/>
                </a:lnTo>
                <a:lnTo>
                  <a:pt x="77" y="172"/>
                </a:lnTo>
                <a:lnTo>
                  <a:pt x="72" y="176"/>
                </a:lnTo>
                <a:lnTo>
                  <a:pt x="70" y="181"/>
                </a:lnTo>
                <a:lnTo>
                  <a:pt x="68" y="183"/>
                </a:lnTo>
                <a:lnTo>
                  <a:pt x="67" y="186"/>
                </a:lnTo>
                <a:lnTo>
                  <a:pt x="66" y="191"/>
                </a:lnTo>
                <a:lnTo>
                  <a:pt x="66" y="196"/>
                </a:lnTo>
                <a:lnTo>
                  <a:pt x="66" y="200"/>
                </a:lnTo>
                <a:lnTo>
                  <a:pt x="64" y="204"/>
                </a:lnTo>
                <a:lnTo>
                  <a:pt x="62" y="205"/>
                </a:lnTo>
                <a:lnTo>
                  <a:pt x="61" y="211"/>
                </a:lnTo>
                <a:lnTo>
                  <a:pt x="59" y="215"/>
                </a:lnTo>
                <a:lnTo>
                  <a:pt x="57" y="220"/>
                </a:lnTo>
                <a:lnTo>
                  <a:pt x="57" y="224"/>
                </a:lnTo>
                <a:lnTo>
                  <a:pt x="58" y="230"/>
                </a:lnTo>
                <a:lnTo>
                  <a:pt x="58" y="234"/>
                </a:lnTo>
                <a:lnTo>
                  <a:pt x="58" y="240"/>
                </a:lnTo>
                <a:lnTo>
                  <a:pt x="61" y="244"/>
                </a:lnTo>
                <a:lnTo>
                  <a:pt x="66" y="244"/>
                </a:lnTo>
                <a:lnTo>
                  <a:pt x="67" y="244"/>
                </a:lnTo>
                <a:lnTo>
                  <a:pt x="68" y="244"/>
                </a:lnTo>
                <a:lnTo>
                  <a:pt x="77" y="240"/>
                </a:lnTo>
                <a:lnTo>
                  <a:pt x="78" y="239"/>
                </a:lnTo>
                <a:lnTo>
                  <a:pt x="80" y="238"/>
                </a:lnTo>
                <a:lnTo>
                  <a:pt x="86" y="234"/>
                </a:lnTo>
                <a:lnTo>
                  <a:pt x="96" y="226"/>
                </a:lnTo>
                <a:lnTo>
                  <a:pt x="102" y="220"/>
                </a:lnTo>
                <a:lnTo>
                  <a:pt x="107" y="213"/>
                </a:lnTo>
                <a:lnTo>
                  <a:pt x="115" y="200"/>
                </a:lnTo>
                <a:lnTo>
                  <a:pt x="118" y="191"/>
                </a:lnTo>
                <a:lnTo>
                  <a:pt x="118" y="186"/>
                </a:lnTo>
                <a:lnTo>
                  <a:pt x="117" y="173"/>
                </a:lnTo>
                <a:lnTo>
                  <a:pt x="121" y="163"/>
                </a:lnTo>
                <a:lnTo>
                  <a:pt x="124" y="160"/>
                </a:lnTo>
                <a:lnTo>
                  <a:pt x="125" y="153"/>
                </a:lnTo>
                <a:lnTo>
                  <a:pt x="124" y="151"/>
                </a:lnTo>
                <a:lnTo>
                  <a:pt x="130" y="146"/>
                </a:lnTo>
                <a:lnTo>
                  <a:pt x="137" y="138"/>
                </a:lnTo>
                <a:lnTo>
                  <a:pt x="138" y="136"/>
                </a:lnTo>
                <a:lnTo>
                  <a:pt x="141" y="132"/>
                </a:lnTo>
                <a:lnTo>
                  <a:pt x="141" y="131"/>
                </a:lnTo>
                <a:lnTo>
                  <a:pt x="142" y="127"/>
                </a:lnTo>
                <a:lnTo>
                  <a:pt x="149" y="124"/>
                </a:lnTo>
                <a:lnTo>
                  <a:pt x="149" y="123"/>
                </a:lnTo>
                <a:lnTo>
                  <a:pt x="151" y="118"/>
                </a:lnTo>
                <a:lnTo>
                  <a:pt x="154" y="118"/>
                </a:lnTo>
                <a:lnTo>
                  <a:pt x="162" y="114"/>
                </a:lnTo>
                <a:lnTo>
                  <a:pt x="170" y="109"/>
                </a:lnTo>
                <a:lnTo>
                  <a:pt x="166" y="115"/>
                </a:lnTo>
                <a:lnTo>
                  <a:pt x="162" y="123"/>
                </a:lnTo>
                <a:lnTo>
                  <a:pt x="169" y="115"/>
                </a:lnTo>
                <a:lnTo>
                  <a:pt x="168" y="119"/>
                </a:lnTo>
                <a:lnTo>
                  <a:pt x="164" y="124"/>
                </a:lnTo>
                <a:lnTo>
                  <a:pt x="166" y="124"/>
                </a:lnTo>
                <a:lnTo>
                  <a:pt x="170" y="119"/>
                </a:lnTo>
                <a:lnTo>
                  <a:pt x="174" y="114"/>
                </a:lnTo>
                <a:lnTo>
                  <a:pt x="177" y="106"/>
                </a:lnTo>
                <a:lnTo>
                  <a:pt x="177" y="104"/>
                </a:lnTo>
                <a:lnTo>
                  <a:pt x="183" y="102"/>
                </a:lnTo>
                <a:lnTo>
                  <a:pt x="189" y="101"/>
                </a:lnTo>
                <a:lnTo>
                  <a:pt x="192" y="101"/>
                </a:lnTo>
                <a:lnTo>
                  <a:pt x="193" y="98"/>
                </a:lnTo>
                <a:lnTo>
                  <a:pt x="190" y="95"/>
                </a:lnTo>
                <a:lnTo>
                  <a:pt x="194" y="90"/>
                </a:lnTo>
                <a:lnTo>
                  <a:pt x="196" y="90"/>
                </a:lnTo>
                <a:lnTo>
                  <a:pt x="198" y="85"/>
                </a:lnTo>
                <a:lnTo>
                  <a:pt x="205" y="85"/>
                </a:lnTo>
              </a:path>
            </a:pathLst>
          </a:custGeom>
          <a:solidFill>
            <a:srgbClr val="FF3300"/>
          </a:solidFill>
          <a:ln w="3175" cmpd="sng">
            <a:solidFill>
              <a:schemeClr val="bg1"/>
            </a:solidFill>
            <a:prstDash val="solid"/>
            <a:round/>
            <a:headEnd/>
            <a:tailEnd/>
          </a:ln>
        </p:spPr>
        <p:txBody>
          <a:bodyPr/>
          <a:lstStyle/>
          <a:p>
            <a:endParaRPr lang="en-US"/>
          </a:p>
        </p:txBody>
      </p:sp>
      <p:sp>
        <p:nvSpPr>
          <p:cNvPr id="34523" name="Freeform 731"/>
          <p:cNvSpPr>
            <a:spLocks/>
          </p:cNvSpPr>
          <p:nvPr/>
        </p:nvSpPr>
        <p:spPr bwMode="auto">
          <a:xfrm>
            <a:off x="412750" y="1636713"/>
            <a:ext cx="995363" cy="469900"/>
          </a:xfrm>
          <a:custGeom>
            <a:avLst/>
            <a:gdLst>
              <a:gd name="T0" fmla="*/ 2147483646 w 1255"/>
              <a:gd name="T1" fmla="*/ 2147483646 h 593"/>
              <a:gd name="T2" fmla="*/ 2147483646 w 1255"/>
              <a:gd name="T3" fmla="*/ 2147483646 h 593"/>
              <a:gd name="T4" fmla="*/ 2147483646 w 1255"/>
              <a:gd name="T5" fmla="*/ 2147483646 h 593"/>
              <a:gd name="T6" fmla="*/ 2147483646 w 1255"/>
              <a:gd name="T7" fmla="*/ 2147483646 h 593"/>
              <a:gd name="T8" fmla="*/ 2147483646 w 1255"/>
              <a:gd name="T9" fmla="*/ 2147483646 h 593"/>
              <a:gd name="T10" fmla="*/ 2147483646 w 1255"/>
              <a:gd name="T11" fmla="*/ 2147483646 h 593"/>
              <a:gd name="T12" fmla="*/ 2147483646 w 1255"/>
              <a:gd name="T13" fmla="*/ 2147483646 h 593"/>
              <a:gd name="T14" fmla="*/ 2147483646 w 1255"/>
              <a:gd name="T15" fmla="*/ 2147483646 h 593"/>
              <a:gd name="T16" fmla="*/ 2147483646 w 1255"/>
              <a:gd name="T17" fmla="*/ 2147483646 h 593"/>
              <a:gd name="T18" fmla="*/ 2147483646 w 1255"/>
              <a:gd name="T19" fmla="*/ 2147483646 h 593"/>
              <a:gd name="T20" fmla="*/ 2147483646 w 1255"/>
              <a:gd name="T21" fmla="*/ 2147483646 h 593"/>
              <a:gd name="T22" fmla="*/ 2147483646 w 1255"/>
              <a:gd name="T23" fmla="*/ 2147483646 h 593"/>
              <a:gd name="T24" fmla="*/ 2147483646 w 1255"/>
              <a:gd name="T25" fmla="*/ 2147483646 h 593"/>
              <a:gd name="T26" fmla="*/ 2147483646 w 1255"/>
              <a:gd name="T27" fmla="*/ 2147483646 h 593"/>
              <a:gd name="T28" fmla="*/ 2147483646 w 1255"/>
              <a:gd name="T29" fmla="*/ 2147483646 h 593"/>
              <a:gd name="T30" fmla="*/ 2147483646 w 1255"/>
              <a:gd name="T31" fmla="*/ 2147483646 h 593"/>
              <a:gd name="T32" fmla="*/ 2147483646 w 1255"/>
              <a:gd name="T33" fmla="*/ 2147483646 h 593"/>
              <a:gd name="T34" fmla="*/ 2147483646 w 1255"/>
              <a:gd name="T35" fmla="*/ 2147483646 h 593"/>
              <a:gd name="T36" fmla="*/ 2147483646 w 1255"/>
              <a:gd name="T37" fmla="*/ 2147483646 h 593"/>
              <a:gd name="T38" fmla="*/ 2147483646 w 1255"/>
              <a:gd name="T39" fmla="*/ 2147483646 h 593"/>
              <a:gd name="T40" fmla="*/ 2147483646 w 1255"/>
              <a:gd name="T41" fmla="*/ 2147483646 h 593"/>
              <a:gd name="T42" fmla="*/ 2147483646 w 1255"/>
              <a:gd name="T43" fmla="*/ 2147483646 h 593"/>
              <a:gd name="T44" fmla="*/ 2147483646 w 1255"/>
              <a:gd name="T45" fmla="*/ 2147483646 h 593"/>
              <a:gd name="T46" fmla="*/ 2147483646 w 1255"/>
              <a:gd name="T47" fmla="*/ 2147483646 h 593"/>
              <a:gd name="T48" fmla="*/ 2147483646 w 1255"/>
              <a:gd name="T49" fmla="*/ 2147483646 h 593"/>
              <a:gd name="T50" fmla="*/ 1995302290 w 1255"/>
              <a:gd name="T51" fmla="*/ 2147483646 h 593"/>
              <a:gd name="T52" fmla="*/ 2147483646 w 1255"/>
              <a:gd name="T53" fmla="*/ 2147483646 h 593"/>
              <a:gd name="T54" fmla="*/ 2147483646 w 1255"/>
              <a:gd name="T55" fmla="*/ 2147483646 h 593"/>
              <a:gd name="T56" fmla="*/ 2147483646 w 1255"/>
              <a:gd name="T57" fmla="*/ 2147483646 h 593"/>
              <a:gd name="T58" fmla="*/ 2147483646 w 1255"/>
              <a:gd name="T59" fmla="*/ 2147483646 h 593"/>
              <a:gd name="T60" fmla="*/ 2147483646 w 1255"/>
              <a:gd name="T61" fmla="*/ 2147483646 h 593"/>
              <a:gd name="T62" fmla="*/ 2147483646 w 1255"/>
              <a:gd name="T63" fmla="*/ 2147483646 h 593"/>
              <a:gd name="T64" fmla="*/ 2147483646 w 1255"/>
              <a:gd name="T65" fmla="*/ 2147483646 h 593"/>
              <a:gd name="T66" fmla="*/ 2147483646 w 1255"/>
              <a:gd name="T67" fmla="*/ 2147483646 h 593"/>
              <a:gd name="T68" fmla="*/ 2147483646 w 1255"/>
              <a:gd name="T69" fmla="*/ 2147483646 h 593"/>
              <a:gd name="T70" fmla="*/ 2147483646 w 1255"/>
              <a:gd name="T71" fmla="*/ 2147483646 h 593"/>
              <a:gd name="T72" fmla="*/ 2147483646 w 1255"/>
              <a:gd name="T73" fmla="*/ 2147483646 h 593"/>
              <a:gd name="T74" fmla="*/ 2147483646 w 1255"/>
              <a:gd name="T75" fmla="*/ 2147483646 h 593"/>
              <a:gd name="T76" fmla="*/ 2147483646 w 1255"/>
              <a:gd name="T77" fmla="*/ 2147483646 h 593"/>
              <a:gd name="T78" fmla="*/ 2147483646 w 1255"/>
              <a:gd name="T79" fmla="*/ 2147483646 h 593"/>
              <a:gd name="T80" fmla="*/ 2147483646 w 1255"/>
              <a:gd name="T81" fmla="*/ 2147483646 h 593"/>
              <a:gd name="T82" fmla="*/ 2147483646 w 1255"/>
              <a:gd name="T83" fmla="*/ 2147483646 h 593"/>
              <a:gd name="T84" fmla="*/ 2147483646 w 1255"/>
              <a:gd name="T85" fmla="*/ 2147483646 h 593"/>
              <a:gd name="T86" fmla="*/ 2147483646 w 1255"/>
              <a:gd name="T87" fmla="*/ 2147483646 h 593"/>
              <a:gd name="T88" fmla="*/ 2147483646 w 1255"/>
              <a:gd name="T89" fmla="*/ 2147483646 h 593"/>
              <a:gd name="T90" fmla="*/ 2147483646 w 1255"/>
              <a:gd name="T91" fmla="*/ 2147483646 h 593"/>
              <a:gd name="T92" fmla="*/ 2147483646 w 1255"/>
              <a:gd name="T93" fmla="*/ 2147483646 h 593"/>
              <a:gd name="T94" fmla="*/ 2147483646 w 1255"/>
              <a:gd name="T95" fmla="*/ 2147483646 h 5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5" h="593">
                <a:moveTo>
                  <a:pt x="1042" y="538"/>
                </a:moveTo>
                <a:lnTo>
                  <a:pt x="1051" y="531"/>
                </a:lnTo>
                <a:lnTo>
                  <a:pt x="1052" y="527"/>
                </a:lnTo>
                <a:lnTo>
                  <a:pt x="1044" y="527"/>
                </a:lnTo>
                <a:lnTo>
                  <a:pt x="1032" y="522"/>
                </a:lnTo>
                <a:lnTo>
                  <a:pt x="1026" y="510"/>
                </a:lnTo>
                <a:lnTo>
                  <a:pt x="1019" y="510"/>
                </a:lnTo>
                <a:lnTo>
                  <a:pt x="1019" y="500"/>
                </a:lnTo>
                <a:lnTo>
                  <a:pt x="1019" y="493"/>
                </a:lnTo>
                <a:lnTo>
                  <a:pt x="1026" y="489"/>
                </a:lnTo>
                <a:lnTo>
                  <a:pt x="1036" y="445"/>
                </a:lnTo>
                <a:lnTo>
                  <a:pt x="1026" y="428"/>
                </a:lnTo>
                <a:lnTo>
                  <a:pt x="1031" y="423"/>
                </a:lnTo>
                <a:lnTo>
                  <a:pt x="1023" y="414"/>
                </a:lnTo>
                <a:lnTo>
                  <a:pt x="1023" y="395"/>
                </a:lnTo>
                <a:lnTo>
                  <a:pt x="995" y="405"/>
                </a:lnTo>
                <a:lnTo>
                  <a:pt x="980" y="415"/>
                </a:lnTo>
                <a:lnTo>
                  <a:pt x="939" y="427"/>
                </a:lnTo>
                <a:lnTo>
                  <a:pt x="948" y="416"/>
                </a:lnTo>
                <a:lnTo>
                  <a:pt x="934" y="388"/>
                </a:lnTo>
                <a:lnTo>
                  <a:pt x="935" y="387"/>
                </a:lnTo>
                <a:lnTo>
                  <a:pt x="947" y="375"/>
                </a:lnTo>
                <a:lnTo>
                  <a:pt x="930" y="376"/>
                </a:lnTo>
                <a:lnTo>
                  <a:pt x="916" y="381"/>
                </a:lnTo>
                <a:lnTo>
                  <a:pt x="908" y="376"/>
                </a:lnTo>
                <a:lnTo>
                  <a:pt x="902" y="380"/>
                </a:lnTo>
                <a:lnTo>
                  <a:pt x="892" y="377"/>
                </a:lnTo>
                <a:lnTo>
                  <a:pt x="1255" y="57"/>
                </a:lnTo>
                <a:lnTo>
                  <a:pt x="1217" y="42"/>
                </a:lnTo>
                <a:lnTo>
                  <a:pt x="1174" y="47"/>
                </a:lnTo>
                <a:lnTo>
                  <a:pt x="1082" y="26"/>
                </a:lnTo>
                <a:lnTo>
                  <a:pt x="1030" y="30"/>
                </a:lnTo>
                <a:lnTo>
                  <a:pt x="1033" y="18"/>
                </a:lnTo>
                <a:lnTo>
                  <a:pt x="956" y="0"/>
                </a:lnTo>
                <a:lnTo>
                  <a:pt x="878" y="16"/>
                </a:lnTo>
                <a:lnTo>
                  <a:pt x="768" y="35"/>
                </a:lnTo>
                <a:lnTo>
                  <a:pt x="657" y="77"/>
                </a:lnTo>
                <a:lnTo>
                  <a:pt x="591" y="82"/>
                </a:lnTo>
                <a:lnTo>
                  <a:pt x="548" y="101"/>
                </a:lnTo>
                <a:lnTo>
                  <a:pt x="569" y="112"/>
                </a:lnTo>
                <a:lnTo>
                  <a:pt x="582" y="126"/>
                </a:lnTo>
                <a:lnTo>
                  <a:pt x="574" y="138"/>
                </a:lnTo>
                <a:lnTo>
                  <a:pt x="588" y="147"/>
                </a:lnTo>
                <a:lnTo>
                  <a:pt x="553" y="158"/>
                </a:lnTo>
                <a:lnTo>
                  <a:pt x="532" y="158"/>
                </a:lnTo>
                <a:lnTo>
                  <a:pt x="452" y="173"/>
                </a:lnTo>
                <a:lnTo>
                  <a:pt x="401" y="186"/>
                </a:lnTo>
                <a:lnTo>
                  <a:pt x="392" y="189"/>
                </a:lnTo>
                <a:lnTo>
                  <a:pt x="385" y="233"/>
                </a:lnTo>
                <a:lnTo>
                  <a:pt x="452" y="230"/>
                </a:lnTo>
                <a:lnTo>
                  <a:pt x="469" y="239"/>
                </a:lnTo>
                <a:lnTo>
                  <a:pt x="494" y="229"/>
                </a:lnTo>
                <a:lnTo>
                  <a:pt x="513" y="241"/>
                </a:lnTo>
                <a:lnTo>
                  <a:pt x="507" y="246"/>
                </a:lnTo>
                <a:lnTo>
                  <a:pt x="499" y="253"/>
                </a:lnTo>
                <a:lnTo>
                  <a:pt x="457" y="265"/>
                </a:lnTo>
                <a:lnTo>
                  <a:pt x="454" y="259"/>
                </a:lnTo>
                <a:lnTo>
                  <a:pt x="442" y="260"/>
                </a:lnTo>
                <a:lnTo>
                  <a:pt x="430" y="271"/>
                </a:lnTo>
                <a:lnTo>
                  <a:pt x="397" y="272"/>
                </a:lnTo>
                <a:lnTo>
                  <a:pt x="388" y="272"/>
                </a:lnTo>
                <a:lnTo>
                  <a:pt x="335" y="292"/>
                </a:lnTo>
                <a:lnTo>
                  <a:pt x="315" y="303"/>
                </a:lnTo>
                <a:lnTo>
                  <a:pt x="284" y="314"/>
                </a:lnTo>
                <a:lnTo>
                  <a:pt x="257" y="331"/>
                </a:lnTo>
                <a:lnTo>
                  <a:pt x="250" y="351"/>
                </a:lnTo>
                <a:lnTo>
                  <a:pt x="256" y="355"/>
                </a:lnTo>
                <a:lnTo>
                  <a:pt x="238" y="364"/>
                </a:lnTo>
                <a:lnTo>
                  <a:pt x="231" y="368"/>
                </a:lnTo>
                <a:lnTo>
                  <a:pt x="231" y="370"/>
                </a:lnTo>
                <a:lnTo>
                  <a:pt x="235" y="400"/>
                </a:lnTo>
                <a:lnTo>
                  <a:pt x="293" y="394"/>
                </a:lnTo>
                <a:lnTo>
                  <a:pt x="287" y="407"/>
                </a:lnTo>
                <a:lnTo>
                  <a:pt x="280" y="409"/>
                </a:lnTo>
                <a:lnTo>
                  <a:pt x="261" y="429"/>
                </a:lnTo>
                <a:lnTo>
                  <a:pt x="245" y="434"/>
                </a:lnTo>
                <a:lnTo>
                  <a:pt x="252" y="441"/>
                </a:lnTo>
                <a:lnTo>
                  <a:pt x="267" y="436"/>
                </a:lnTo>
                <a:lnTo>
                  <a:pt x="271" y="436"/>
                </a:lnTo>
                <a:lnTo>
                  <a:pt x="267" y="440"/>
                </a:lnTo>
                <a:lnTo>
                  <a:pt x="274" y="441"/>
                </a:lnTo>
                <a:lnTo>
                  <a:pt x="277" y="440"/>
                </a:lnTo>
                <a:lnTo>
                  <a:pt x="296" y="429"/>
                </a:lnTo>
                <a:lnTo>
                  <a:pt x="306" y="432"/>
                </a:lnTo>
                <a:lnTo>
                  <a:pt x="311" y="433"/>
                </a:lnTo>
                <a:lnTo>
                  <a:pt x="324" y="431"/>
                </a:lnTo>
                <a:lnTo>
                  <a:pt x="319" y="446"/>
                </a:lnTo>
                <a:lnTo>
                  <a:pt x="319" y="447"/>
                </a:lnTo>
                <a:lnTo>
                  <a:pt x="326" y="446"/>
                </a:lnTo>
                <a:lnTo>
                  <a:pt x="334" y="444"/>
                </a:lnTo>
                <a:lnTo>
                  <a:pt x="337" y="442"/>
                </a:lnTo>
                <a:lnTo>
                  <a:pt x="353" y="441"/>
                </a:lnTo>
                <a:lnTo>
                  <a:pt x="353" y="450"/>
                </a:lnTo>
                <a:lnTo>
                  <a:pt x="326" y="472"/>
                </a:lnTo>
                <a:lnTo>
                  <a:pt x="273" y="496"/>
                </a:lnTo>
                <a:lnTo>
                  <a:pt x="268" y="497"/>
                </a:lnTo>
                <a:lnTo>
                  <a:pt x="252" y="503"/>
                </a:lnTo>
                <a:lnTo>
                  <a:pt x="222" y="511"/>
                </a:lnTo>
                <a:lnTo>
                  <a:pt x="141" y="535"/>
                </a:lnTo>
                <a:lnTo>
                  <a:pt x="113" y="547"/>
                </a:lnTo>
                <a:lnTo>
                  <a:pt x="66" y="562"/>
                </a:lnTo>
                <a:lnTo>
                  <a:pt x="33" y="569"/>
                </a:lnTo>
                <a:lnTo>
                  <a:pt x="23" y="572"/>
                </a:lnTo>
                <a:lnTo>
                  <a:pt x="4" y="582"/>
                </a:lnTo>
                <a:lnTo>
                  <a:pt x="0" y="585"/>
                </a:lnTo>
                <a:lnTo>
                  <a:pt x="2" y="593"/>
                </a:lnTo>
                <a:lnTo>
                  <a:pt x="8" y="592"/>
                </a:lnTo>
                <a:lnTo>
                  <a:pt x="25" y="585"/>
                </a:lnTo>
                <a:lnTo>
                  <a:pt x="58" y="582"/>
                </a:lnTo>
                <a:lnTo>
                  <a:pt x="64" y="574"/>
                </a:lnTo>
                <a:lnTo>
                  <a:pt x="82" y="572"/>
                </a:lnTo>
                <a:lnTo>
                  <a:pt x="74" y="585"/>
                </a:lnTo>
                <a:lnTo>
                  <a:pt x="97" y="579"/>
                </a:lnTo>
                <a:lnTo>
                  <a:pt x="114" y="569"/>
                </a:lnTo>
                <a:lnTo>
                  <a:pt x="141" y="555"/>
                </a:lnTo>
                <a:lnTo>
                  <a:pt x="148" y="553"/>
                </a:lnTo>
                <a:lnTo>
                  <a:pt x="138" y="564"/>
                </a:lnTo>
                <a:lnTo>
                  <a:pt x="156" y="561"/>
                </a:lnTo>
                <a:lnTo>
                  <a:pt x="146" y="575"/>
                </a:lnTo>
                <a:lnTo>
                  <a:pt x="171" y="568"/>
                </a:lnTo>
                <a:lnTo>
                  <a:pt x="174" y="575"/>
                </a:lnTo>
                <a:lnTo>
                  <a:pt x="180" y="572"/>
                </a:lnTo>
                <a:lnTo>
                  <a:pt x="188" y="556"/>
                </a:lnTo>
                <a:lnTo>
                  <a:pt x="178" y="550"/>
                </a:lnTo>
                <a:lnTo>
                  <a:pt x="206" y="536"/>
                </a:lnTo>
                <a:lnTo>
                  <a:pt x="197" y="544"/>
                </a:lnTo>
                <a:lnTo>
                  <a:pt x="200" y="544"/>
                </a:lnTo>
                <a:lnTo>
                  <a:pt x="220" y="541"/>
                </a:lnTo>
                <a:lnTo>
                  <a:pt x="231" y="538"/>
                </a:lnTo>
                <a:lnTo>
                  <a:pt x="245" y="532"/>
                </a:lnTo>
                <a:lnTo>
                  <a:pt x="255" y="529"/>
                </a:lnTo>
                <a:lnTo>
                  <a:pt x="260" y="528"/>
                </a:lnTo>
                <a:lnTo>
                  <a:pt x="270" y="521"/>
                </a:lnTo>
                <a:lnTo>
                  <a:pt x="276" y="522"/>
                </a:lnTo>
                <a:lnTo>
                  <a:pt x="280" y="519"/>
                </a:lnTo>
                <a:lnTo>
                  <a:pt x="295" y="514"/>
                </a:lnTo>
                <a:lnTo>
                  <a:pt x="309" y="511"/>
                </a:lnTo>
                <a:lnTo>
                  <a:pt x="319" y="506"/>
                </a:lnTo>
                <a:lnTo>
                  <a:pt x="334" y="498"/>
                </a:lnTo>
                <a:lnTo>
                  <a:pt x="340" y="496"/>
                </a:lnTo>
                <a:lnTo>
                  <a:pt x="345" y="492"/>
                </a:lnTo>
                <a:lnTo>
                  <a:pt x="380" y="476"/>
                </a:lnTo>
                <a:lnTo>
                  <a:pt x="398" y="471"/>
                </a:lnTo>
                <a:lnTo>
                  <a:pt x="436" y="459"/>
                </a:lnTo>
                <a:lnTo>
                  <a:pt x="448" y="455"/>
                </a:lnTo>
                <a:lnTo>
                  <a:pt x="472" y="440"/>
                </a:lnTo>
                <a:lnTo>
                  <a:pt x="484" y="439"/>
                </a:lnTo>
                <a:lnTo>
                  <a:pt x="500" y="431"/>
                </a:lnTo>
                <a:lnTo>
                  <a:pt x="504" y="426"/>
                </a:lnTo>
                <a:lnTo>
                  <a:pt x="508" y="423"/>
                </a:lnTo>
                <a:lnTo>
                  <a:pt x="503" y="422"/>
                </a:lnTo>
                <a:lnTo>
                  <a:pt x="508" y="414"/>
                </a:lnTo>
                <a:lnTo>
                  <a:pt x="519" y="413"/>
                </a:lnTo>
                <a:lnTo>
                  <a:pt x="523" y="408"/>
                </a:lnTo>
                <a:lnTo>
                  <a:pt x="545" y="395"/>
                </a:lnTo>
                <a:lnTo>
                  <a:pt x="583" y="376"/>
                </a:lnTo>
                <a:lnTo>
                  <a:pt x="588" y="383"/>
                </a:lnTo>
                <a:lnTo>
                  <a:pt x="574" y="394"/>
                </a:lnTo>
                <a:lnTo>
                  <a:pt x="553" y="412"/>
                </a:lnTo>
                <a:lnTo>
                  <a:pt x="550" y="421"/>
                </a:lnTo>
                <a:lnTo>
                  <a:pt x="575" y="419"/>
                </a:lnTo>
                <a:lnTo>
                  <a:pt x="628" y="405"/>
                </a:lnTo>
                <a:lnTo>
                  <a:pt x="648" y="391"/>
                </a:lnTo>
                <a:lnTo>
                  <a:pt x="671" y="388"/>
                </a:lnTo>
                <a:lnTo>
                  <a:pt x="693" y="395"/>
                </a:lnTo>
                <a:lnTo>
                  <a:pt x="722" y="383"/>
                </a:lnTo>
                <a:lnTo>
                  <a:pt x="756" y="376"/>
                </a:lnTo>
                <a:lnTo>
                  <a:pt x="782" y="387"/>
                </a:lnTo>
                <a:lnTo>
                  <a:pt x="770" y="394"/>
                </a:lnTo>
                <a:lnTo>
                  <a:pt x="773" y="397"/>
                </a:lnTo>
                <a:lnTo>
                  <a:pt x="777" y="396"/>
                </a:lnTo>
                <a:lnTo>
                  <a:pt x="792" y="390"/>
                </a:lnTo>
                <a:lnTo>
                  <a:pt x="834" y="387"/>
                </a:lnTo>
                <a:lnTo>
                  <a:pt x="871" y="397"/>
                </a:lnTo>
                <a:lnTo>
                  <a:pt x="870" y="397"/>
                </a:lnTo>
                <a:lnTo>
                  <a:pt x="922" y="428"/>
                </a:lnTo>
                <a:lnTo>
                  <a:pt x="917" y="432"/>
                </a:lnTo>
                <a:lnTo>
                  <a:pt x="935" y="455"/>
                </a:lnTo>
                <a:lnTo>
                  <a:pt x="927" y="464"/>
                </a:lnTo>
                <a:lnTo>
                  <a:pt x="928" y="465"/>
                </a:lnTo>
                <a:lnTo>
                  <a:pt x="929" y="468"/>
                </a:lnTo>
                <a:lnTo>
                  <a:pt x="927" y="473"/>
                </a:lnTo>
                <a:lnTo>
                  <a:pt x="927" y="476"/>
                </a:lnTo>
                <a:lnTo>
                  <a:pt x="918" y="495"/>
                </a:lnTo>
                <a:lnTo>
                  <a:pt x="922" y="523"/>
                </a:lnTo>
                <a:lnTo>
                  <a:pt x="923" y="527"/>
                </a:lnTo>
                <a:lnTo>
                  <a:pt x="923" y="532"/>
                </a:lnTo>
                <a:lnTo>
                  <a:pt x="915" y="537"/>
                </a:lnTo>
                <a:lnTo>
                  <a:pt x="922" y="543"/>
                </a:lnTo>
                <a:lnTo>
                  <a:pt x="934" y="535"/>
                </a:lnTo>
                <a:lnTo>
                  <a:pt x="905" y="581"/>
                </a:lnTo>
                <a:lnTo>
                  <a:pt x="994" y="579"/>
                </a:lnTo>
                <a:lnTo>
                  <a:pt x="1017" y="564"/>
                </a:lnTo>
                <a:lnTo>
                  <a:pt x="1030" y="556"/>
                </a:lnTo>
                <a:lnTo>
                  <a:pt x="1042" y="538"/>
                </a:lnTo>
                <a:close/>
              </a:path>
            </a:pathLst>
          </a:custGeom>
          <a:noFill/>
          <a:ln w="6350" cmpd="sng">
            <a:solidFill>
              <a:schemeClr val="bg2"/>
            </a:solidFill>
            <a:prstDash val="solid"/>
            <a:round/>
            <a:headEnd/>
            <a:tailEnd/>
          </a:ln>
        </p:spPr>
        <p:txBody>
          <a:bodyPr/>
          <a:lstStyle/>
          <a:p>
            <a:endParaRPr lang="en-US"/>
          </a:p>
        </p:txBody>
      </p:sp>
      <p:sp>
        <p:nvSpPr>
          <p:cNvPr id="34524" name="Freeform 732"/>
          <p:cNvSpPr>
            <a:spLocks/>
          </p:cNvSpPr>
          <p:nvPr/>
        </p:nvSpPr>
        <p:spPr bwMode="auto">
          <a:xfrm>
            <a:off x="701675" y="1979613"/>
            <a:ext cx="127000" cy="68262"/>
          </a:xfrm>
          <a:custGeom>
            <a:avLst/>
            <a:gdLst>
              <a:gd name="T0" fmla="*/ 2147483646 w 160"/>
              <a:gd name="T1" fmla="*/ 2147483646 h 85"/>
              <a:gd name="T2" fmla="*/ 2147483646 w 160"/>
              <a:gd name="T3" fmla="*/ 2147483646 h 85"/>
              <a:gd name="T4" fmla="*/ 2147483646 w 160"/>
              <a:gd name="T5" fmla="*/ 2147483646 h 85"/>
              <a:gd name="T6" fmla="*/ 500251413 w 160"/>
              <a:gd name="T7" fmla="*/ 2147483646 h 85"/>
              <a:gd name="T8" fmla="*/ 0 w 160"/>
              <a:gd name="T9" fmla="*/ 2147483646 h 85"/>
              <a:gd name="T10" fmla="*/ 2147483646 w 160"/>
              <a:gd name="T11" fmla="*/ 2147483646 h 85"/>
              <a:gd name="T12" fmla="*/ 2147483646 w 160"/>
              <a:gd name="T13" fmla="*/ 2147483646 h 85"/>
              <a:gd name="T14" fmla="*/ 2147483646 w 160"/>
              <a:gd name="T15" fmla="*/ 2147483646 h 85"/>
              <a:gd name="T16" fmla="*/ 2147483646 w 160"/>
              <a:gd name="T17" fmla="*/ 2147483646 h 85"/>
              <a:gd name="T18" fmla="*/ 2147483646 w 160"/>
              <a:gd name="T19" fmla="*/ 2147483646 h 85"/>
              <a:gd name="T20" fmla="*/ 2147483646 w 160"/>
              <a:gd name="T21" fmla="*/ 2147483646 h 85"/>
              <a:gd name="T22" fmla="*/ 2147483646 w 160"/>
              <a:gd name="T23" fmla="*/ 2147483646 h 85"/>
              <a:gd name="T24" fmla="*/ 2147483646 w 160"/>
              <a:gd name="T25" fmla="*/ 2147483646 h 85"/>
              <a:gd name="T26" fmla="*/ 2147483646 w 160"/>
              <a:gd name="T27" fmla="*/ 2147483646 h 85"/>
              <a:gd name="T28" fmla="*/ 2147483646 w 160"/>
              <a:gd name="T29" fmla="*/ 2147483646 h 85"/>
              <a:gd name="T30" fmla="*/ 2147483646 w 160"/>
              <a:gd name="T31" fmla="*/ 2147483646 h 85"/>
              <a:gd name="T32" fmla="*/ 2147483646 w 160"/>
              <a:gd name="T33" fmla="*/ 2147483646 h 85"/>
              <a:gd name="T34" fmla="*/ 2147483646 w 160"/>
              <a:gd name="T35" fmla="*/ 2147483646 h 85"/>
              <a:gd name="T36" fmla="*/ 2147483646 w 160"/>
              <a:gd name="T37" fmla="*/ 0 h 85"/>
              <a:gd name="T38" fmla="*/ 2147483646 w 160"/>
              <a:gd name="T39" fmla="*/ 2147483646 h 85"/>
              <a:gd name="T40" fmla="*/ 2147483646 w 160"/>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 h="85">
                <a:moveTo>
                  <a:pt x="29" y="52"/>
                </a:moveTo>
                <a:lnTo>
                  <a:pt x="33" y="57"/>
                </a:lnTo>
                <a:lnTo>
                  <a:pt x="16" y="74"/>
                </a:lnTo>
                <a:lnTo>
                  <a:pt x="1" y="82"/>
                </a:lnTo>
                <a:lnTo>
                  <a:pt x="0" y="85"/>
                </a:lnTo>
                <a:lnTo>
                  <a:pt x="28" y="82"/>
                </a:lnTo>
                <a:lnTo>
                  <a:pt x="37" y="77"/>
                </a:lnTo>
                <a:lnTo>
                  <a:pt x="39" y="73"/>
                </a:lnTo>
                <a:lnTo>
                  <a:pt x="103" y="50"/>
                </a:lnTo>
                <a:lnTo>
                  <a:pt x="105" y="51"/>
                </a:lnTo>
                <a:lnTo>
                  <a:pt x="121" y="42"/>
                </a:lnTo>
                <a:lnTo>
                  <a:pt x="131" y="26"/>
                </a:lnTo>
                <a:lnTo>
                  <a:pt x="147" y="23"/>
                </a:lnTo>
                <a:lnTo>
                  <a:pt x="153" y="21"/>
                </a:lnTo>
                <a:lnTo>
                  <a:pt x="160" y="13"/>
                </a:lnTo>
                <a:lnTo>
                  <a:pt x="153" y="14"/>
                </a:lnTo>
                <a:lnTo>
                  <a:pt x="150" y="10"/>
                </a:lnTo>
                <a:lnTo>
                  <a:pt x="156" y="7"/>
                </a:lnTo>
                <a:lnTo>
                  <a:pt x="154" y="0"/>
                </a:lnTo>
                <a:lnTo>
                  <a:pt x="43" y="45"/>
                </a:lnTo>
                <a:lnTo>
                  <a:pt x="29" y="52"/>
                </a:lnTo>
                <a:close/>
              </a:path>
            </a:pathLst>
          </a:custGeom>
          <a:noFill/>
          <a:ln w="3175" cmpd="sng">
            <a:solidFill>
              <a:schemeClr val="bg2"/>
            </a:solidFill>
            <a:prstDash val="solid"/>
            <a:round/>
            <a:headEnd/>
            <a:tailEnd/>
          </a:ln>
        </p:spPr>
        <p:txBody>
          <a:bodyPr/>
          <a:lstStyle/>
          <a:p>
            <a:endParaRPr lang="en-US"/>
          </a:p>
        </p:txBody>
      </p:sp>
      <p:sp>
        <p:nvSpPr>
          <p:cNvPr id="34525" name="Freeform 733"/>
          <p:cNvSpPr>
            <a:spLocks/>
          </p:cNvSpPr>
          <p:nvPr/>
        </p:nvSpPr>
        <p:spPr bwMode="auto">
          <a:xfrm>
            <a:off x="258763" y="2106613"/>
            <a:ext cx="153987" cy="47625"/>
          </a:xfrm>
          <a:custGeom>
            <a:avLst/>
            <a:gdLst>
              <a:gd name="T0" fmla="*/ 2147483646 w 194"/>
              <a:gd name="T1" fmla="*/ 2147483646 h 59"/>
              <a:gd name="T2" fmla="*/ 2147483646 w 194"/>
              <a:gd name="T3" fmla="*/ 2147483646 h 59"/>
              <a:gd name="T4" fmla="*/ 2147483646 w 194"/>
              <a:gd name="T5" fmla="*/ 2147483646 h 59"/>
              <a:gd name="T6" fmla="*/ 2147483646 w 194"/>
              <a:gd name="T7" fmla="*/ 2147483646 h 59"/>
              <a:gd name="T8" fmla="*/ 2147483646 w 194"/>
              <a:gd name="T9" fmla="*/ 2147483646 h 59"/>
              <a:gd name="T10" fmla="*/ 2147483646 w 194"/>
              <a:gd name="T11" fmla="*/ 2147483646 h 59"/>
              <a:gd name="T12" fmla="*/ 2147483646 w 194"/>
              <a:gd name="T13" fmla="*/ 2147483646 h 59"/>
              <a:gd name="T14" fmla="*/ 2147483646 w 194"/>
              <a:gd name="T15" fmla="*/ 2147483646 h 59"/>
              <a:gd name="T16" fmla="*/ 2147483646 w 194"/>
              <a:gd name="T17" fmla="*/ 2147483646 h 59"/>
              <a:gd name="T18" fmla="*/ 2147483646 w 194"/>
              <a:gd name="T19" fmla="*/ 2147483646 h 59"/>
              <a:gd name="T20" fmla="*/ 2147483646 w 194"/>
              <a:gd name="T21" fmla="*/ 2147483646 h 59"/>
              <a:gd name="T22" fmla="*/ 2147483646 w 194"/>
              <a:gd name="T23" fmla="*/ 2147483646 h 59"/>
              <a:gd name="T24" fmla="*/ 2147483646 w 194"/>
              <a:gd name="T25" fmla="*/ 2147483646 h 59"/>
              <a:gd name="T26" fmla="*/ 2147483646 w 194"/>
              <a:gd name="T27" fmla="*/ 2147483646 h 59"/>
              <a:gd name="T28" fmla="*/ 2147483646 w 194"/>
              <a:gd name="T29" fmla="*/ 2147483646 h 59"/>
              <a:gd name="T30" fmla="*/ 2147483646 w 194"/>
              <a:gd name="T31" fmla="*/ 2147483646 h 59"/>
              <a:gd name="T32" fmla="*/ 2147483646 w 194"/>
              <a:gd name="T33" fmla="*/ 2147483646 h 59"/>
              <a:gd name="T34" fmla="*/ 2147483646 w 194"/>
              <a:gd name="T35" fmla="*/ 2147483646 h 59"/>
              <a:gd name="T36" fmla="*/ 2147483646 w 194"/>
              <a:gd name="T37" fmla="*/ 2147483646 h 59"/>
              <a:gd name="T38" fmla="*/ 2147483646 w 194"/>
              <a:gd name="T39" fmla="*/ 2147483646 h 59"/>
              <a:gd name="T40" fmla="*/ 2147483646 w 194"/>
              <a:gd name="T41" fmla="*/ 2147483646 h 59"/>
              <a:gd name="T42" fmla="*/ 2147483646 w 194"/>
              <a:gd name="T43" fmla="*/ 2147483646 h 59"/>
              <a:gd name="T44" fmla="*/ 2147483646 w 194"/>
              <a:gd name="T45" fmla="*/ 2147483646 h 59"/>
              <a:gd name="T46" fmla="*/ 2147483646 w 194"/>
              <a:gd name="T47" fmla="*/ 2147483646 h 59"/>
              <a:gd name="T48" fmla="*/ 2147483646 w 194"/>
              <a:gd name="T49" fmla="*/ 2147483646 h 59"/>
              <a:gd name="T50" fmla="*/ 2147483646 w 194"/>
              <a:gd name="T51" fmla="*/ 2147483646 h 59"/>
              <a:gd name="T52" fmla="*/ 2147483646 w 194"/>
              <a:gd name="T53" fmla="*/ 2147483646 h 59"/>
              <a:gd name="T54" fmla="*/ 2147483646 w 194"/>
              <a:gd name="T55" fmla="*/ 2147483646 h 59"/>
              <a:gd name="T56" fmla="*/ 2147483646 w 194"/>
              <a:gd name="T57" fmla="*/ 2147483646 h 59"/>
              <a:gd name="T58" fmla="*/ 2147483646 w 194"/>
              <a:gd name="T59" fmla="*/ 2147483646 h 59"/>
              <a:gd name="T60" fmla="*/ 2147483646 w 194"/>
              <a:gd name="T61" fmla="*/ 2147483646 h 59"/>
              <a:gd name="T62" fmla="*/ 999865372 w 194"/>
              <a:gd name="T63" fmla="*/ 2147483646 h 59"/>
              <a:gd name="T64" fmla="*/ 0 w 194"/>
              <a:gd name="T65" fmla="*/ 2147483646 h 59"/>
              <a:gd name="T66" fmla="*/ 999865372 w 194"/>
              <a:gd name="T67" fmla="*/ 2147483646 h 59"/>
              <a:gd name="T68" fmla="*/ 2147483646 w 194"/>
              <a:gd name="T69" fmla="*/ 2147483646 h 59"/>
              <a:gd name="T70" fmla="*/ 2147483646 w 194"/>
              <a:gd name="T71" fmla="*/ 2147483646 h 59"/>
              <a:gd name="T72" fmla="*/ 2147483646 w 194"/>
              <a:gd name="T73" fmla="*/ 2147483646 h 59"/>
              <a:gd name="T74" fmla="*/ 2147483646 w 194"/>
              <a:gd name="T75" fmla="*/ 2147483646 h 59"/>
              <a:gd name="T76" fmla="*/ 2147483646 w 194"/>
              <a:gd name="T77" fmla="*/ 2147483646 h 59"/>
              <a:gd name="T78" fmla="*/ 2147483646 w 194"/>
              <a:gd name="T79" fmla="*/ 2147483646 h 59"/>
              <a:gd name="T80" fmla="*/ 2147483646 w 194"/>
              <a:gd name="T81" fmla="*/ 2147483646 h 59"/>
              <a:gd name="T82" fmla="*/ 2147483646 w 194"/>
              <a:gd name="T83" fmla="*/ 2147483646 h 59"/>
              <a:gd name="T84" fmla="*/ 2147483646 w 194"/>
              <a:gd name="T85" fmla="*/ 2147483646 h 59"/>
              <a:gd name="T86" fmla="*/ 2147483646 w 194"/>
              <a:gd name="T87" fmla="*/ 2147483646 h 59"/>
              <a:gd name="T88" fmla="*/ 2147483646 w 194"/>
              <a:gd name="T89" fmla="*/ 2147483646 h 59"/>
              <a:gd name="T90" fmla="*/ 2147483646 w 194"/>
              <a:gd name="T91" fmla="*/ 2147483646 h 59"/>
              <a:gd name="T92" fmla="*/ 2147483646 w 194"/>
              <a:gd name="T93" fmla="*/ 2147483646 h 59"/>
              <a:gd name="T94" fmla="*/ 2147483646 w 194"/>
              <a:gd name="T95" fmla="*/ 2147483646 h 59"/>
              <a:gd name="T96" fmla="*/ 2147483646 w 194"/>
              <a:gd name="T97" fmla="*/ 2147483646 h 59"/>
              <a:gd name="T98" fmla="*/ 2147483646 w 194"/>
              <a:gd name="T99" fmla="*/ 2147483646 h 59"/>
              <a:gd name="T100" fmla="*/ 2147483646 w 194"/>
              <a:gd name="T101" fmla="*/ 2147483646 h 59"/>
              <a:gd name="T102" fmla="*/ 2147483646 w 194"/>
              <a:gd name="T103" fmla="*/ 2147483646 h 59"/>
              <a:gd name="T104" fmla="*/ 2147483646 w 194"/>
              <a:gd name="T105" fmla="*/ 2147483646 h 59"/>
              <a:gd name="T106" fmla="*/ 2147483646 w 194"/>
              <a:gd name="T107" fmla="*/ 1578120566 h 59"/>
              <a:gd name="T108" fmla="*/ 2147483646 w 194"/>
              <a:gd name="T109" fmla="*/ 1051645564 h 59"/>
              <a:gd name="T110" fmla="*/ 2147483646 w 194"/>
              <a:gd name="T111" fmla="*/ 0 h 59"/>
              <a:gd name="T112" fmla="*/ 2147483646 w 194"/>
              <a:gd name="T113" fmla="*/ 1051645564 h 59"/>
              <a:gd name="T114" fmla="*/ 2147483646 w 194"/>
              <a:gd name="T115" fmla="*/ 2147483646 h 59"/>
              <a:gd name="T116" fmla="*/ 2147483646 w 194"/>
              <a:gd name="T117" fmla="*/ 2147483646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4" h="59">
                <a:moveTo>
                  <a:pt x="138" y="11"/>
                </a:moveTo>
                <a:lnTo>
                  <a:pt x="136" y="9"/>
                </a:lnTo>
                <a:lnTo>
                  <a:pt x="122" y="9"/>
                </a:lnTo>
                <a:lnTo>
                  <a:pt x="108" y="14"/>
                </a:lnTo>
                <a:lnTo>
                  <a:pt x="106" y="15"/>
                </a:lnTo>
                <a:lnTo>
                  <a:pt x="104" y="15"/>
                </a:lnTo>
                <a:lnTo>
                  <a:pt x="102" y="18"/>
                </a:lnTo>
                <a:lnTo>
                  <a:pt x="100" y="20"/>
                </a:lnTo>
                <a:lnTo>
                  <a:pt x="102" y="20"/>
                </a:lnTo>
                <a:lnTo>
                  <a:pt x="99" y="22"/>
                </a:lnTo>
                <a:lnTo>
                  <a:pt x="97" y="24"/>
                </a:lnTo>
                <a:lnTo>
                  <a:pt x="95" y="25"/>
                </a:lnTo>
                <a:lnTo>
                  <a:pt x="92" y="27"/>
                </a:lnTo>
                <a:lnTo>
                  <a:pt x="89" y="28"/>
                </a:lnTo>
                <a:lnTo>
                  <a:pt x="87" y="28"/>
                </a:lnTo>
                <a:lnTo>
                  <a:pt x="84" y="31"/>
                </a:lnTo>
                <a:lnTo>
                  <a:pt x="80" y="31"/>
                </a:lnTo>
                <a:lnTo>
                  <a:pt x="74" y="33"/>
                </a:lnTo>
                <a:lnTo>
                  <a:pt x="71" y="33"/>
                </a:lnTo>
                <a:lnTo>
                  <a:pt x="74" y="32"/>
                </a:lnTo>
                <a:lnTo>
                  <a:pt x="77" y="30"/>
                </a:lnTo>
                <a:lnTo>
                  <a:pt x="77" y="28"/>
                </a:lnTo>
                <a:lnTo>
                  <a:pt x="72" y="26"/>
                </a:lnTo>
                <a:lnTo>
                  <a:pt x="66" y="26"/>
                </a:lnTo>
                <a:lnTo>
                  <a:pt x="55" y="30"/>
                </a:lnTo>
                <a:lnTo>
                  <a:pt x="47" y="35"/>
                </a:lnTo>
                <a:lnTo>
                  <a:pt x="40" y="37"/>
                </a:lnTo>
                <a:lnTo>
                  <a:pt x="32" y="41"/>
                </a:lnTo>
                <a:lnTo>
                  <a:pt x="27" y="44"/>
                </a:lnTo>
                <a:lnTo>
                  <a:pt x="12" y="50"/>
                </a:lnTo>
                <a:lnTo>
                  <a:pt x="7" y="52"/>
                </a:lnTo>
                <a:lnTo>
                  <a:pt x="2" y="57"/>
                </a:lnTo>
                <a:lnTo>
                  <a:pt x="0" y="59"/>
                </a:lnTo>
                <a:lnTo>
                  <a:pt x="2" y="59"/>
                </a:lnTo>
                <a:lnTo>
                  <a:pt x="19" y="54"/>
                </a:lnTo>
                <a:lnTo>
                  <a:pt x="21" y="54"/>
                </a:lnTo>
                <a:lnTo>
                  <a:pt x="29" y="51"/>
                </a:lnTo>
                <a:lnTo>
                  <a:pt x="32" y="52"/>
                </a:lnTo>
                <a:lnTo>
                  <a:pt x="38" y="50"/>
                </a:lnTo>
                <a:lnTo>
                  <a:pt x="41" y="46"/>
                </a:lnTo>
                <a:lnTo>
                  <a:pt x="48" y="44"/>
                </a:lnTo>
                <a:lnTo>
                  <a:pt x="57" y="40"/>
                </a:lnTo>
                <a:lnTo>
                  <a:pt x="63" y="41"/>
                </a:lnTo>
                <a:lnTo>
                  <a:pt x="71" y="40"/>
                </a:lnTo>
                <a:lnTo>
                  <a:pt x="87" y="35"/>
                </a:lnTo>
                <a:lnTo>
                  <a:pt x="100" y="34"/>
                </a:lnTo>
                <a:lnTo>
                  <a:pt x="108" y="32"/>
                </a:lnTo>
                <a:lnTo>
                  <a:pt x="118" y="26"/>
                </a:lnTo>
                <a:lnTo>
                  <a:pt x="131" y="21"/>
                </a:lnTo>
                <a:lnTo>
                  <a:pt x="138" y="19"/>
                </a:lnTo>
                <a:lnTo>
                  <a:pt x="142" y="15"/>
                </a:lnTo>
                <a:lnTo>
                  <a:pt x="176" y="11"/>
                </a:lnTo>
                <a:lnTo>
                  <a:pt x="193" y="5"/>
                </a:lnTo>
                <a:lnTo>
                  <a:pt x="194" y="3"/>
                </a:lnTo>
                <a:lnTo>
                  <a:pt x="191" y="2"/>
                </a:lnTo>
                <a:lnTo>
                  <a:pt x="172" y="0"/>
                </a:lnTo>
                <a:lnTo>
                  <a:pt x="156" y="2"/>
                </a:lnTo>
                <a:lnTo>
                  <a:pt x="149" y="6"/>
                </a:lnTo>
                <a:lnTo>
                  <a:pt x="138" y="11"/>
                </a:lnTo>
                <a:close/>
              </a:path>
            </a:pathLst>
          </a:custGeom>
          <a:noFill/>
          <a:ln w="14288">
            <a:solidFill>
              <a:srgbClr val="000000"/>
            </a:solidFill>
            <a:prstDash val="solid"/>
            <a:round/>
            <a:headEnd/>
            <a:tailEnd/>
          </a:ln>
        </p:spPr>
        <p:txBody>
          <a:bodyPr/>
          <a:lstStyle/>
          <a:p>
            <a:endParaRPr lang="en-US"/>
          </a:p>
        </p:txBody>
      </p:sp>
      <p:sp>
        <p:nvSpPr>
          <p:cNvPr id="34526" name="Freeform 734"/>
          <p:cNvSpPr>
            <a:spLocks/>
          </p:cNvSpPr>
          <p:nvPr/>
        </p:nvSpPr>
        <p:spPr bwMode="auto">
          <a:xfrm>
            <a:off x="561975" y="1836738"/>
            <a:ext cx="66675" cy="25400"/>
          </a:xfrm>
          <a:custGeom>
            <a:avLst/>
            <a:gdLst>
              <a:gd name="T0" fmla="*/ 0 w 85"/>
              <a:gd name="T1" fmla="*/ 2147483646 h 32"/>
              <a:gd name="T2" fmla="*/ 2147483646 w 85"/>
              <a:gd name="T3" fmla="*/ 0 h 32"/>
              <a:gd name="T4" fmla="*/ 2147483646 w 85"/>
              <a:gd name="T5" fmla="*/ 2147483646 h 32"/>
              <a:gd name="T6" fmla="*/ 2147483646 w 85"/>
              <a:gd name="T7" fmla="*/ 2147483646 h 32"/>
              <a:gd name="T8" fmla="*/ 2147483646 w 85"/>
              <a:gd name="T9" fmla="*/ 2147483646 h 32"/>
              <a:gd name="T10" fmla="*/ 2147483646 w 85"/>
              <a:gd name="T11" fmla="*/ 2147483646 h 32"/>
              <a:gd name="T12" fmla="*/ 0 w 85"/>
              <a:gd name="T13" fmla="*/ 2147483646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32">
                <a:moveTo>
                  <a:pt x="0" y="16"/>
                </a:moveTo>
                <a:lnTo>
                  <a:pt x="24" y="0"/>
                </a:lnTo>
                <a:lnTo>
                  <a:pt x="62" y="7"/>
                </a:lnTo>
                <a:lnTo>
                  <a:pt x="85" y="18"/>
                </a:lnTo>
                <a:lnTo>
                  <a:pt x="64" y="28"/>
                </a:lnTo>
                <a:lnTo>
                  <a:pt x="41" y="32"/>
                </a:lnTo>
                <a:lnTo>
                  <a:pt x="0" y="16"/>
                </a:lnTo>
                <a:close/>
              </a:path>
            </a:pathLst>
          </a:custGeom>
          <a:solidFill>
            <a:schemeClr val="bg1"/>
          </a:solidFill>
          <a:ln w="6350" cmpd="sng">
            <a:solidFill>
              <a:schemeClr val="bg2"/>
            </a:solidFill>
            <a:prstDash val="solid"/>
            <a:round/>
            <a:headEnd/>
            <a:tailEnd/>
          </a:ln>
        </p:spPr>
        <p:txBody>
          <a:bodyPr/>
          <a:lstStyle/>
          <a:p>
            <a:endParaRPr lang="en-US"/>
          </a:p>
        </p:txBody>
      </p:sp>
      <p:sp>
        <p:nvSpPr>
          <p:cNvPr id="34527" name="Freeform 735"/>
          <p:cNvSpPr>
            <a:spLocks/>
          </p:cNvSpPr>
          <p:nvPr/>
        </p:nvSpPr>
        <p:spPr bwMode="auto">
          <a:xfrm>
            <a:off x="538163" y="1928813"/>
            <a:ext cx="47625" cy="22225"/>
          </a:xfrm>
          <a:custGeom>
            <a:avLst/>
            <a:gdLst>
              <a:gd name="T0" fmla="*/ 1051645564 w 59"/>
              <a:gd name="T1" fmla="*/ 2147483646 h 27"/>
              <a:gd name="T2" fmla="*/ 2147483646 w 59"/>
              <a:gd name="T3" fmla="*/ 0 h 27"/>
              <a:gd name="T4" fmla="*/ 2147483646 w 59"/>
              <a:gd name="T5" fmla="*/ 2147483646 h 27"/>
              <a:gd name="T6" fmla="*/ 2147483646 w 59"/>
              <a:gd name="T7" fmla="*/ 2147483646 h 27"/>
              <a:gd name="T8" fmla="*/ 2147483646 w 59"/>
              <a:gd name="T9" fmla="*/ 2147483646 h 27"/>
              <a:gd name="T10" fmla="*/ 2147483646 w 59"/>
              <a:gd name="T11" fmla="*/ 2147483646 h 27"/>
              <a:gd name="T12" fmla="*/ 0 w 59"/>
              <a:gd name="T13" fmla="*/ 2147483646 h 27"/>
              <a:gd name="T14" fmla="*/ 1051645564 w 59"/>
              <a:gd name="T15" fmla="*/ 2147483646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27">
                <a:moveTo>
                  <a:pt x="2" y="11"/>
                </a:moveTo>
                <a:lnTo>
                  <a:pt x="53" y="0"/>
                </a:lnTo>
                <a:lnTo>
                  <a:pt x="59" y="4"/>
                </a:lnTo>
                <a:lnTo>
                  <a:pt x="50" y="15"/>
                </a:lnTo>
                <a:lnTo>
                  <a:pt x="44" y="24"/>
                </a:lnTo>
                <a:lnTo>
                  <a:pt x="19" y="27"/>
                </a:lnTo>
                <a:lnTo>
                  <a:pt x="0" y="18"/>
                </a:lnTo>
                <a:lnTo>
                  <a:pt x="2" y="11"/>
                </a:lnTo>
                <a:close/>
              </a:path>
            </a:pathLst>
          </a:custGeom>
          <a:noFill/>
          <a:ln w="6350" cmpd="sng">
            <a:solidFill>
              <a:schemeClr val="bg2"/>
            </a:solidFill>
            <a:prstDash val="solid"/>
            <a:round/>
            <a:headEnd/>
            <a:tailEnd/>
          </a:ln>
        </p:spPr>
        <p:txBody>
          <a:bodyPr/>
          <a:lstStyle/>
          <a:p>
            <a:endParaRPr lang="en-US"/>
          </a:p>
        </p:txBody>
      </p:sp>
      <p:sp>
        <p:nvSpPr>
          <p:cNvPr id="34528" name="Freeform 736"/>
          <p:cNvSpPr>
            <a:spLocks/>
          </p:cNvSpPr>
          <p:nvPr/>
        </p:nvSpPr>
        <p:spPr bwMode="auto">
          <a:xfrm>
            <a:off x="454025" y="2100263"/>
            <a:ext cx="17463" cy="9525"/>
          </a:xfrm>
          <a:custGeom>
            <a:avLst/>
            <a:gdLst>
              <a:gd name="T0" fmla="*/ 0 w 23"/>
              <a:gd name="T1" fmla="*/ 2147483646 h 11"/>
              <a:gd name="T2" fmla="*/ 2147483646 w 23"/>
              <a:gd name="T3" fmla="*/ 0 h 11"/>
              <a:gd name="T4" fmla="*/ 2147483646 w 23"/>
              <a:gd name="T5" fmla="*/ 1947976800 h 11"/>
              <a:gd name="T6" fmla="*/ 2147483646 w 23"/>
              <a:gd name="T7" fmla="*/ 2147483646 h 11"/>
              <a:gd name="T8" fmla="*/ 2147483646 w 23"/>
              <a:gd name="T9" fmla="*/ 2147483646 h 11"/>
              <a:gd name="T10" fmla="*/ 0 w 23"/>
              <a:gd name="T11" fmla="*/ 2147483646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1">
                <a:moveTo>
                  <a:pt x="0" y="6"/>
                </a:moveTo>
                <a:lnTo>
                  <a:pt x="10" y="0"/>
                </a:lnTo>
                <a:lnTo>
                  <a:pt x="22" y="3"/>
                </a:lnTo>
                <a:lnTo>
                  <a:pt x="23" y="6"/>
                </a:lnTo>
                <a:lnTo>
                  <a:pt x="6" y="11"/>
                </a:lnTo>
                <a:lnTo>
                  <a:pt x="0" y="6"/>
                </a:lnTo>
                <a:close/>
              </a:path>
            </a:pathLst>
          </a:custGeom>
          <a:noFill/>
          <a:ln w="6350" cmpd="sng">
            <a:solidFill>
              <a:schemeClr val="bg2"/>
            </a:solidFill>
            <a:prstDash val="solid"/>
            <a:round/>
            <a:headEnd/>
            <a:tailEnd/>
          </a:ln>
        </p:spPr>
        <p:txBody>
          <a:bodyPr/>
          <a:lstStyle/>
          <a:p>
            <a:endParaRPr lang="en-US"/>
          </a:p>
        </p:txBody>
      </p:sp>
      <p:sp>
        <p:nvSpPr>
          <p:cNvPr id="34529" name="Freeform 737"/>
          <p:cNvSpPr>
            <a:spLocks/>
          </p:cNvSpPr>
          <p:nvPr/>
        </p:nvSpPr>
        <p:spPr bwMode="auto">
          <a:xfrm>
            <a:off x="1239838" y="2274888"/>
            <a:ext cx="11112" cy="6350"/>
          </a:xfrm>
          <a:custGeom>
            <a:avLst/>
            <a:gdLst>
              <a:gd name="T0" fmla="*/ 1499988243 w 14"/>
              <a:gd name="T1" fmla="*/ 0 h 8"/>
              <a:gd name="T2" fmla="*/ 1499988243 w 14"/>
              <a:gd name="T3" fmla="*/ 1500123206 h 8"/>
              <a:gd name="T4" fmla="*/ 2000194130 w 14"/>
              <a:gd name="T5" fmla="*/ 2147483646 h 8"/>
              <a:gd name="T6" fmla="*/ 2147483646 w 14"/>
              <a:gd name="T7" fmla="*/ 0 h 8"/>
              <a:gd name="T8" fmla="*/ 2147483646 w 14"/>
              <a:gd name="T9" fmla="*/ 0 h 8"/>
              <a:gd name="T10" fmla="*/ 2147483646 w 14"/>
              <a:gd name="T11" fmla="*/ 2147483646 h 8"/>
              <a:gd name="T12" fmla="*/ 999782357 w 14"/>
              <a:gd name="T13" fmla="*/ 2147483646 h 8"/>
              <a:gd name="T14" fmla="*/ 0 w 14"/>
              <a:gd name="T15" fmla="*/ 2147483646 h 8"/>
              <a:gd name="T16" fmla="*/ 1499988243 w 1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8">
                <a:moveTo>
                  <a:pt x="3" y="0"/>
                </a:moveTo>
                <a:lnTo>
                  <a:pt x="3" y="3"/>
                </a:lnTo>
                <a:lnTo>
                  <a:pt x="4" y="5"/>
                </a:lnTo>
                <a:lnTo>
                  <a:pt x="7" y="0"/>
                </a:lnTo>
                <a:lnTo>
                  <a:pt x="14" y="0"/>
                </a:lnTo>
                <a:lnTo>
                  <a:pt x="8" y="7"/>
                </a:lnTo>
                <a:lnTo>
                  <a:pt x="2" y="8"/>
                </a:lnTo>
                <a:lnTo>
                  <a:pt x="0" y="6"/>
                </a:lnTo>
                <a:lnTo>
                  <a:pt x="3" y="0"/>
                </a:lnTo>
                <a:close/>
              </a:path>
            </a:pathLst>
          </a:custGeom>
          <a:noFill/>
          <a:ln w="3175" cmpd="sng">
            <a:solidFill>
              <a:schemeClr val="bg2"/>
            </a:solidFill>
            <a:prstDash val="solid"/>
            <a:round/>
            <a:headEnd/>
            <a:tailEnd/>
          </a:ln>
        </p:spPr>
        <p:txBody>
          <a:bodyPr/>
          <a:lstStyle/>
          <a:p>
            <a:endParaRPr lang="en-US"/>
          </a:p>
        </p:txBody>
      </p:sp>
      <p:sp>
        <p:nvSpPr>
          <p:cNvPr id="34530" name="Freeform 738"/>
          <p:cNvSpPr>
            <a:spLocks/>
          </p:cNvSpPr>
          <p:nvPr/>
        </p:nvSpPr>
        <p:spPr bwMode="auto">
          <a:xfrm>
            <a:off x="2009775" y="3006725"/>
            <a:ext cx="12700" cy="7938"/>
          </a:xfrm>
          <a:custGeom>
            <a:avLst/>
            <a:gdLst>
              <a:gd name="T0" fmla="*/ 0 w 18"/>
              <a:gd name="T1" fmla="*/ 2147483646 h 9"/>
              <a:gd name="T2" fmla="*/ 2147483646 w 18"/>
              <a:gd name="T3" fmla="*/ 2147483646 h 9"/>
              <a:gd name="T4" fmla="*/ 2147483646 w 18"/>
              <a:gd name="T5" fmla="*/ 2147483646 h 9"/>
              <a:gd name="T6" fmla="*/ 2147483646 w 18"/>
              <a:gd name="T7" fmla="*/ 2147483646 h 9"/>
              <a:gd name="T8" fmla="*/ 2147483646 w 18"/>
              <a:gd name="T9" fmla="*/ 2147483646 h 9"/>
              <a:gd name="T10" fmla="*/ 2147483646 w 18"/>
              <a:gd name="T11" fmla="*/ 686128968 h 9"/>
              <a:gd name="T12" fmla="*/ 2147483646 w 18"/>
              <a:gd name="T13" fmla="*/ 0 h 9"/>
              <a:gd name="T14" fmla="*/ 2147483646 w 18"/>
              <a:gd name="T15" fmla="*/ 1372257936 h 9"/>
              <a:gd name="T16" fmla="*/ 2147483646 w 18"/>
              <a:gd name="T17" fmla="*/ 2058386904 h 9"/>
              <a:gd name="T18" fmla="*/ 2147483646 w 18"/>
              <a:gd name="T19" fmla="*/ 1372257936 h 9"/>
              <a:gd name="T20" fmla="*/ 702408072 w 18"/>
              <a:gd name="T21" fmla="*/ 2147483646 h 9"/>
              <a:gd name="T22" fmla="*/ 351452744 w 18"/>
              <a:gd name="T23" fmla="*/ 2147483646 h 9"/>
              <a:gd name="T24" fmla="*/ 0 w 18"/>
              <a:gd name="T25" fmla="*/ 2147483646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9">
                <a:moveTo>
                  <a:pt x="0" y="9"/>
                </a:moveTo>
                <a:lnTo>
                  <a:pt x="10" y="7"/>
                </a:lnTo>
                <a:lnTo>
                  <a:pt x="11" y="5"/>
                </a:lnTo>
                <a:lnTo>
                  <a:pt x="14" y="6"/>
                </a:lnTo>
                <a:lnTo>
                  <a:pt x="18" y="5"/>
                </a:lnTo>
                <a:lnTo>
                  <a:pt x="15" y="1"/>
                </a:lnTo>
                <a:lnTo>
                  <a:pt x="12" y="0"/>
                </a:lnTo>
                <a:lnTo>
                  <a:pt x="11" y="2"/>
                </a:lnTo>
                <a:lnTo>
                  <a:pt x="10" y="3"/>
                </a:lnTo>
                <a:lnTo>
                  <a:pt x="8" y="2"/>
                </a:lnTo>
                <a:lnTo>
                  <a:pt x="2" y="5"/>
                </a:lnTo>
                <a:lnTo>
                  <a:pt x="1" y="8"/>
                </a:lnTo>
                <a:lnTo>
                  <a:pt x="0" y="9"/>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31" name="Freeform 739"/>
          <p:cNvSpPr>
            <a:spLocks/>
          </p:cNvSpPr>
          <p:nvPr/>
        </p:nvSpPr>
        <p:spPr bwMode="auto">
          <a:xfrm>
            <a:off x="2413000" y="2492375"/>
            <a:ext cx="11113" cy="4763"/>
          </a:xfrm>
          <a:custGeom>
            <a:avLst/>
            <a:gdLst>
              <a:gd name="T0" fmla="*/ 0 w 13"/>
              <a:gd name="T1" fmla="*/ 2147483646 h 6"/>
              <a:gd name="T2" fmla="*/ 1249602995 w 13"/>
              <a:gd name="T3" fmla="*/ 2147483646 h 6"/>
              <a:gd name="T4" fmla="*/ 1874404065 w 13"/>
              <a:gd name="T5" fmla="*/ 2147483646 h 6"/>
              <a:gd name="T6" fmla="*/ 2147483646 w 13"/>
              <a:gd name="T7" fmla="*/ 2147483646 h 6"/>
              <a:gd name="T8" fmla="*/ 2147483646 w 13"/>
              <a:gd name="T9" fmla="*/ 1000711857 h 6"/>
              <a:gd name="T10" fmla="*/ 2147483646 w 13"/>
              <a:gd name="T11" fmla="*/ 0 h 6"/>
              <a:gd name="T12" fmla="*/ 1874404065 w 13"/>
              <a:gd name="T13" fmla="*/ 1501068182 h 6"/>
              <a:gd name="T14" fmla="*/ 0 w 1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6">
                <a:moveTo>
                  <a:pt x="0" y="5"/>
                </a:moveTo>
                <a:lnTo>
                  <a:pt x="2" y="6"/>
                </a:lnTo>
                <a:lnTo>
                  <a:pt x="3" y="5"/>
                </a:lnTo>
                <a:lnTo>
                  <a:pt x="13" y="5"/>
                </a:lnTo>
                <a:lnTo>
                  <a:pt x="13" y="2"/>
                </a:lnTo>
                <a:lnTo>
                  <a:pt x="9" y="0"/>
                </a:lnTo>
                <a:lnTo>
                  <a:pt x="3" y="3"/>
                </a:lnTo>
                <a:lnTo>
                  <a:pt x="0" y="5"/>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532" name="Freeform 740"/>
          <p:cNvSpPr>
            <a:spLocks/>
          </p:cNvSpPr>
          <p:nvPr/>
        </p:nvSpPr>
        <p:spPr bwMode="auto">
          <a:xfrm>
            <a:off x="1089025" y="2719388"/>
            <a:ext cx="7938" cy="4762"/>
          </a:xfrm>
          <a:custGeom>
            <a:avLst/>
            <a:gdLst>
              <a:gd name="T0" fmla="*/ 0 w 11"/>
              <a:gd name="T1" fmla="*/ 0 h 5"/>
              <a:gd name="T2" fmla="*/ 2147483646 w 11"/>
              <a:gd name="T3" fmla="*/ 2147483646 h 5"/>
              <a:gd name="T4" fmla="*/ 2147483646 w 11"/>
              <a:gd name="T5" fmla="*/ 1727960273 h 5"/>
              <a:gd name="T6" fmla="*/ 2147483646 w 11"/>
              <a:gd name="T7" fmla="*/ 2147483646 h 5"/>
              <a:gd name="T8" fmla="*/ 2147483646 w 11"/>
              <a:gd name="T9" fmla="*/ 2147483646 h 5"/>
              <a:gd name="T10" fmla="*/ 0 w 11"/>
              <a:gd name="T11" fmla="*/ 2147483646 h 5"/>
              <a:gd name="T12" fmla="*/ 0 w 11"/>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5">
                <a:moveTo>
                  <a:pt x="0" y="0"/>
                </a:moveTo>
                <a:lnTo>
                  <a:pt x="7" y="3"/>
                </a:lnTo>
                <a:lnTo>
                  <a:pt x="10" y="2"/>
                </a:lnTo>
                <a:lnTo>
                  <a:pt x="11" y="3"/>
                </a:lnTo>
                <a:lnTo>
                  <a:pt x="10" y="4"/>
                </a:lnTo>
                <a:lnTo>
                  <a:pt x="0" y="5"/>
                </a:lnTo>
                <a:lnTo>
                  <a:pt x="0" y="0"/>
                </a:lnTo>
                <a:close/>
              </a:path>
            </a:pathLst>
          </a:custGeom>
          <a:noFill/>
          <a:ln w="3175" cmpd="sng">
            <a:solidFill>
              <a:schemeClr val="bg2"/>
            </a:solidFill>
            <a:prstDash val="solid"/>
            <a:round/>
            <a:headEnd/>
            <a:tailEnd/>
          </a:ln>
        </p:spPr>
        <p:txBody>
          <a:bodyPr/>
          <a:lstStyle/>
          <a:p>
            <a:endParaRPr lang="en-US"/>
          </a:p>
        </p:txBody>
      </p:sp>
      <p:sp>
        <p:nvSpPr>
          <p:cNvPr id="34533" name="Freeform 741"/>
          <p:cNvSpPr>
            <a:spLocks/>
          </p:cNvSpPr>
          <p:nvPr/>
        </p:nvSpPr>
        <p:spPr bwMode="auto">
          <a:xfrm>
            <a:off x="1079500" y="2720975"/>
            <a:ext cx="6350" cy="4763"/>
          </a:xfrm>
          <a:custGeom>
            <a:avLst/>
            <a:gdLst>
              <a:gd name="T0" fmla="*/ 0 w 9"/>
              <a:gd name="T1" fmla="*/ 1728686078 h 5"/>
              <a:gd name="T2" fmla="*/ 351452744 w 9"/>
              <a:gd name="T3" fmla="*/ 2147483646 h 5"/>
              <a:gd name="T4" fmla="*/ 2147483646 w 9"/>
              <a:gd name="T5" fmla="*/ 2147483646 h 5"/>
              <a:gd name="T6" fmla="*/ 2107224217 w 9"/>
              <a:gd name="T7" fmla="*/ 864796953 h 5"/>
              <a:gd name="T8" fmla="*/ 2147483646 w 9"/>
              <a:gd name="T9" fmla="*/ 0 h 5"/>
              <a:gd name="T10" fmla="*/ 0 w 9"/>
              <a:gd name="T11" fmla="*/ 172868607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0" y="2"/>
                </a:moveTo>
                <a:lnTo>
                  <a:pt x="1" y="5"/>
                </a:lnTo>
                <a:lnTo>
                  <a:pt x="9" y="3"/>
                </a:lnTo>
                <a:lnTo>
                  <a:pt x="6" y="1"/>
                </a:lnTo>
                <a:lnTo>
                  <a:pt x="7" y="0"/>
                </a:lnTo>
                <a:lnTo>
                  <a:pt x="0" y="2"/>
                </a:lnTo>
                <a:close/>
              </a:path>
            </a:pathLst>
          </a:custGeom>
          <a:noFill/>
          <a:ln w="3175" cmpd="sng">
            <a:solidFill>
              <a:schemeClr val="bg2"/>
            </a:solidFill>
            <a:prstDash val="solid"/>
            <a:round/>
            <a:headEnd/>
            <a:tailEnd/>
          </a:ln>
        </p:spPr>
        <p:txBody>
          <a:bodyPr/>
          <a:lstStyle/>
          <a:p>
            <a:endParaRPr lang="en-US"/>
          </a:p>
        </p:txBody>
      </p:sp>
      <p:sp>
        <p:nvSpPr>
          <p:cNvPr id="34534" name="Freeform 742"/>
          <p:cNvSpPr>
            <a:spLocks/>
          </p:cNvSpPr>
          <p:nvPr/>
        </p:nvSpPr>
        <p:spPr bwMode="auto">
          <a:xfrm>
            <a:off x="1116013" y="2738438"/>
            <a:ext cx="4762" cy="4762"/>
          </a:xfrm>
          <a:custGeom>
            <a:avLst/>
            <a:gdLst>
              <a:gd name="T0" fmla="*/ 0 w 6"/>
              <a:gd name="T1" fmla="*/ 0 h 6"/>
              <a:gd name="T2" fmla="*/ 0 w 6"/>
              <a:gd name="T3" fmla="*/ 500145717 h 6"/>
              <a:gd name="T4" fmla="*/ 1499807773 w 6"/>
              <a:gd name="T5" fmla="*/ 1499807773 h 6"/>
              <a:gd name="T6" fmla="*/ 1499807773 w 6"/>
              <a:gd name="T7" fmla="*/ 2147483646 h 6"/>
              <a:gd name="T8" fmla="*/ 2147483646 w 6"/>
              <a:gd name="T9" fmla="*/ 2147483646 h 6"/>
              <a:gd name="T10" fmla="*/ 2147483646 w 6"/>
              <a:gd name="T11" fmla="*/ 1499807773 h 6"/>
              <a:gd name="T12" fmla="*/ 0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0" y="0"/>
                </a:moveTo>
                <a:lnTo>
                  <a:pt x="0" y="1"/>
                </a:lnTo>
                <a:lnTo>
                  <a:pt x="3" y="3"/>
                </a:lnTo>
                <a:lnTo>
                  <a:pt x="3" y="6"/>
                </a:lnTo>
                <a:lnTo>
                  <a:pt x="6" y="5"/>
                </a:lnTo>
                <a:lnTo>
                  <a:pt x="6" y="3"/>
                </a:lnTo>
                <a:lnTo>
                  <a:pt x="0" y="0"/>
                </a:lnTo>
                <a:close/>
              </a:path>
            </a:pathLst>
          </a:custGeom>
          <a:noFill/>
          <a:ln w="3175" cmpd="sng">
            <a:solidFill>
              <a:schemeClr val="bg2"/>
            </a:solidFill>
            <a:prstDash val="solid"/>
            <a:round/>
            <a:headEnd/>
            <a:tailEnd/>
          </a:ln>
        </p:spPr>
        <p:txBody>
          <a:bodyPr/>
          <a:lstStyle/>
          <a:p>
            <a:endParaRPr lang="en-US"/>
          </a:p>
        </p:txBody>
      </p:sp>
      <p:sp>
        <p:nvSpPr>
          <p:cNvPr id="34535" name="Freeform 743"/>
          <p:cNvSpPr>
            <a:spLocks/>
          </p:cNvSpPr>
          <p:nvPr/>
        </p:nvSpPr>
        <p:spPr bwMode="auto">
          <a:xfrm>
            <a:off x="2124075" y="2359025"/>
            <a:ext cx="4763" cy="4763"/>
          </a:xfrm>
          <a:custGeom>
            <a:avLst/>
            <a:gdLst>
              <a:gd name="T0" fmla="*/ 0 w 7"/>
              <a:gd name="T1" fmla="*/ 1000711857 h 6"/>
              <a:gd name="T2" fmla="*/ 314828176 w 7"/>
              <a:gd name="T3" fmla="*/ 0 h 6"/>
              <a:gd name="T4" fmla="*/ 2147483646 w 7"/>
              <a:gd name="T5" fmla="*/ 2147483646 h 6"/>
              <a:gd name="T6" fmla="*/ 630119724 w 7"/>
              <a:gd name="T7" fmla="*/ 2147483646 h 6"/>
              <a:gd name="T8" fmla="*/ 0 w 7"/>
              <a:gd name="T9" fmla="*/ 100071185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0" y="2"/>
                </a:moveTo>
                <a:lnTo>
                  <a:pt x="1" y="0"/>
                </a:lnTo>
                <a:lnTo>
                  <a:pt x="7" y="5"/>
                </a:lnTo>
                <a:lnTo>
                  <a:pt x="2" y="6"/>
                </a:lnTo>
                <a:lnTo>
                  <a:pt x="0" y="2"/>
                </a:lnTo>
                <a:close/>
              </a:path>
            </a:pathLst>
          </a:custGeom>
          <a:solidFill>
            <a:schemeClr val="bg1"/>
          </a:solidFill>
          <a:ln w="3175" cmpd="sng">
            <a:solidFill>
              <a:srgbClr val="777777"/>
            </a:solidFill>
            <a:prstDash val="solid"/>
            <a:round/>
            <a:headEnd/>
            <a:tailEnd/>
          </a:ln>
        </p:spPr>
        <p:txBody>
          <a:bodyPr/>
          <a:lstStyle/>
          <a:p>
            <a:endParaRPr lang="en-US"/>
          </a:p>
        </p:txBody>
      </p:sp>
      <p:sp>
        <p:nvSpPr>
          <p:cNvPr id="34536" name="Freeform 744"/>
          <p:cNvSpPr>
            <a:spLocks/>
          </p:cNvSpPr>
          <p:nvPr/>
        </p:nvSpPr>
        <p:spPr bwMode="auto">
          <a:xfrm>
            <a:off x="1111250" y="2751138"/>
            <a:ext cx="3175" cy="7937"/>
          </a:xfrm>
          <a:custGeom>
            <a:avLst/>
            <a:gdLst>
              <a:gd name="T0" fmla="*/ 0 w 5"/>
              <a:gd name="T1" fmla="*/ 0 h 8"/>
              <a:gd name="T2" fmla="*/ 768143625 w 5"/>
              <a:gd name="T3" fmla="*/ 2147483646 h 8"/>
              <a:gd name="T4" fmla="*/ 1280239375 w 5"/>
              <a:gd name="T5" fmla="*/ 2147483646 h 8"/>
              <a:gd name="T6" fmla="*/ 0 w 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8">
                <a:moveTo>
                  <a:pt x="0" y="0"/>
                </a:moveTo>
                <a:lnTo>
                  <a:pt x="3" y="8"/>
                </a:lnTo>
                <a:lnTo>
                  <a:pt x="5" y="8"/>
                </a:lnTo>
                <a:lnTo>
                  <a:pt x="0" y="0"/>
                </a:lnTo>
                <a:close/>
              </a:path>
            </a:pathLst>
          </a:custGeom>
          <a:noFill/>
          <a:ln w="3175" cmpd="sng">
            <a:solidFill>
              <a:schemeClr val="bg2"/>
            </a:solidFill>
            <a:prstDash val="solid"/>
            <a:round/>
            <a:headEnd/>
            <a:tailEnd/>
          </a:ln>
        </p:spPr>
        <p:txBody>
          <a:bodyPr/>
          <a:lstStyle/>
          <a:p>
            <a:endParaRPr lang="en-US"/>
          </a:p>
        </p:txBody>
      </p:sp>
      <p:sp>
        <p:nvSpPr>
          <p:cNvPr id="34537" name="Freeform 745"/>
          <p:cNvSpPr>
            <a:spLocks/>
          </p:cNvSpPr>
          <p:nvPr/>
        </p:nvSpPr>
        <p:spPr bwMode="auto">
          <a:xfrm>
            <a:off x="2427288" y="2495550"/>
            <a:ext cx="7937" cy="4763"/>
          </a:xfrm>
          <a:custGeom>
            <a:avLst/>
            <a:gdLst>
              <a:gd name="T0" fmla="*/ 0 w 10"/>
              <a:gd name="T1" fmla="*/ 2000794204 h 6"/>
              <a:gd name="T2" fmla="*/ 0 w 10"/>
              <a:gd name="T3" fmla="*/ 2147483646 h 6"/>
              <a:gd name="T4" fmla="*/ 2147483646 w 10"/>
              <a:gd name="T5" fmla="*/ 2147483646 h 6"/>
              <a:gd name="T6" fmla="*/ 2147483646 w 10"/>
              <a:gd name="T7" fmla="*/ 2000794204 h 6"/>
              <a:gd name="T8" fmla="*/ 2147483646 w 10"/>
              <a:gd name="T9" fmla="*/ 1501068182 h 6"/>
              <a:gd name="T10" fmla="*/ 2147483646 w 10"/>
              <a:gd name="T11" fmla="*/ 0 h 6"/>
              <a:gd name="T12" fmla="*/ 2147483646 w 10"/>
              <a:gd name="T13" fmla="*/ 1501068182 h 6"/>
              <a:gd name="T14" fmla="*/ 2147483646 w 10"/>
              <a:gd name="T15" fmla="*/ 2000794204 h 6"/>
              <a:gd name="T16" fmla="*/ 1499934260 w 10"/>
              <a:gd name="T17" fmla="*/ 2147483646 h 6"/>
              <a:gd name="T18" fmla="*/ 0 w 10"/>
              <a:gd name="T19" fmla="*/ 200079420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6">
                <a:moveTo>
                  <a:pt x="0" y="4"/>
                </a:moveTo>
                <a:lnTo>
                  <a:pt x="0" y="5"/>
                </a:lnTo>
                <a:lnTo>
                  <a:pt x="5" y="6"/>
                </a:lnTo>
                <a:lnTo>
                  <a:pt x="10" y="4"/>
                </a:lnTo>
                <a:lnTo>
                  <a:pt x="10" y="3"/>
                </a:lnTo>
                <a:lnTo>
                  <a:pt x="9" y="0"/>
                </a:lnTo>
                <a:lnTo>
                  <a:pt x="9" y="3"/>
                </a:lnTo>
                <a:lnTo>
                  <a:pt x="6" y="4"/>
                </a:lnTo>
                <a:lnTo>
                  <a:pt x="3" y="5"/>
                </a:lnTo>
                <a:lnTo>
                  <a:pt x="0" y="4"/>
                </a:lnTo>
                <a:close/>
              </a:path>
            </a:pathLst>
          </a:custGeom>
          <a:solidFill>
            <a:srgbClr val="00CCFF"/>
          </a:solidFill>
          <a:ln w="3175" cmpd="sng">
            <a:solidFill>
              <a:srgbClr val="00CCFF"/>
            </a:solidFill>
            <a:prstDash val="solid"/>
            <a:round/>
            <a:headEnd/>
            <a:tailEnd/>
          </a:ln>
        </p:spPr>
        <p:txBody>
          <a:bodyPr/>
          <a:lstStyle/>
          <a:p>
            <a:endParaRPr lang="en-US"/>
          </a:p>
        </p:txBody>
      </p:sp>
      <p:sp>
        <p:nvSpPr>
          <p:cNvPr id="34538" name="Freeform 746"/>
          <p:cNvSpPr>
            <a:spLocks/>
          </p:cNvSpPr>
          <p:nvPr/>
        </p:nvSpPr>
        <p:spPr bwMode="auto">
          <a:xfrm>
            <a:off x="2498725" y="2411413"/>
            <a:ext cx="3175" cy="1587"/>
          </a:xfrm>
          <a:custGeom>
            <a:avLst/>
            <a:gdLst>
              <a:gd name="T0" fmla="*/ 0 w 5"/>
              <a:gd name="T1" fmla="*/ 999242648 h 2"/>
              <a:gd name="T2" fmla="*/ 1280239375 w 5"/>
              <a:gd name="T3" fmla="*/ 999242648 h 2"/>
              <a:gd name="T4" fmla="*/ 1280239375 w 5"/>
              <a:gd name="T5" fmla="*/ 0 h 2"/>
              <a:gd name="T6" fmla="*/ 256047875 w 5"/>
              <a:gd name="T7" fmla="*/ 0 h 2"/>
              <a:gd name="T8" fmla="*/ 0 w 5"/>
              <a:gd name="T9" fmla="*/ 99924264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0" y="2"/>
                </a:moveTo>
                <a:lnTo>
                  <a:pt x="5" y="2"/>
                </a:lnTo>
                <a:lnTo>
                  <a:pt x="5" y="0"/>
                </a:lnTo>
                <a:lnTo>
                  <a:pt x="1" y="0"/>
                </a:lnTo>
                <a:lnTo>
                  <a:pt x="0" y="2"/>
                </a:lnTo>
                <a:close/>
              </a:path>
            </a:pathLst>
          </a:custGeom>
          <a:noFill/>
          <a:ln w="3175" cmpd="sng">
            <a:solidFill>
              <a:schemeClr val="bg2"/>
            </a:solidFill>
            <a:prstDash val="solid"/>
            <a:round/>
            <a:headEnd/>
            <a:tailEnd/>
          </a:ln>
        </p:spPr>
        <p:txBody>
          <a:bodyPr/>
          <a:lstStyle/>
          <a:p>
            <a:endParaRPr lang="en-US"/>
          </a:p>
        </p:txBody>
      </p:sp>
      <p:sp>
        <p:nvSpPr>
          <p:cNvPr id="34539" name="Freeform 747"/>
          <p:cNvSpPr>
            <a:spLocks/>
          </p:cNvSpPr>
          <p:nvPr/>
        </p:nvSpPr>
        <p:spPr bwMode="auto">
          <a:xfrm>
            <a:off x="2047875" y="2293938"/>
            <a:ext cx="6350" cy="1587"/>
          </a:xfrm>
          <a:custGeom>
            <a:avLst/>
            <a:gdLst>
              <a:gd name="T0" fmla="*/ 0 w 8"/>
              <a:gd name="T1" fmla="*/ 0 h 1"/>
              <a:gd name="T2" fmla="*/ 2147483646 w 8"/>
              <a:gd name="T3" fmla="*/ 0 h 1"/>
              <a:gd name="T4" fmla="*/ 2147483646 w 8"/>
              <a:gd name="T5" fmla="*/ 2147483646 h 1"/>
              <a:gd name="T6" fmla="*/ 2000373825 w 8"/>
              <a:gd name="T7" fmla="*/ 2147483646 h 1"/>
              <a:gd name="T8" fmla="*/ 0 w 8"/>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
                <a:moveTo>
                  <a:pt x="0" y="0"/>
                </a:moveTo>
                <a:lnTo>
                  <a:pt x="8" y="0"/>
                </a:lnTo>
                <a:lnTo>
                  <a:pt x="7" y="1"/>
                </a:lnTo>
                <a:lnTo>
                  <a:pt x="4" y="1"/>
                </a:lnTo>
                <a:lnTo>
                  <a:pt x="0" y="0"/>
                </a:lnTo>
                <a:close/>
              </a:path>
            </a:pathLst>
          </a:custGeom>
          <a:solidFill>
            <a:schemeClr val="bg1"/>
          </a:solidFill>
          <a:ln w="3175" cmpd="sng">
            <a:solidFill>
              <a:srgbClr val="777777"/>
            </a:solidFill>
            <a:prstDash val="solid"/>
            <a:round/>
            <a:headEnd/>
            <a:tailEnd/>
          </a:ln>
        </p:spPr>
        <p:txBody>
          <a:bodyPr/>
          <a:lstStyle/>
          <a:p>
            <a:endParaRPr lang="en-US"/>
          </a:p>
        </p:txBody>
      </p:sp>
      <p:sp>
        <p:nvSpPr>
          <p:cNvPr id="34540" name="Freeform 748"/>
          <p:cNvSpPr>
            <a:spLocks/>
          </p:cNvSpPr>
          <p:nvPr/>
        </p:nvSpPr>
        <p:spPr bwMode="auto">
          <a:xfrm>
            <a:off x="2027238" y="3006725"/>
            <a:ext cx="7937" cy="3175"/>
          </a:xfrm>
          <a:custGeom>
            <a:avLst/>
            <a:gdLst>
              <a:gd name="T0" fmla="*/ 0 w 8"/>
              <a:gd name="T1" fmla="*/ 2147483646 h 3"/>
              <a:gd name="T2" fmla="*/ 2147483646 w 8"/>
              <a:gd name="T3" fmla="*/ 0 h 3"/>
              <a:gd name="T4" fmla="*/ 2147483646 w 8"/>
              <a:gd name="T5" fmla="*/ 1185033825 h 3"/>
              <a:gd name="T6" fmla="*/ 0 w 8"/>
              <a:gd name="T7" fmla="*/ 2147483646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8" y="0"/>
                </a:lnTo>
                <a:lnTo>
                  <a:pt x="4" y="1"/>
                </a:lnTo>
                <a:lnTo>
                  <a:pt x="0" y="3"/>
                </a:lnTo>
                <a:close/>
              </a:path>
            </a:pathLst>
          </a:custGeom>
          <a:noFill/>
          <a:ln w="3175" cmpd="sng">
            <a:solidFill>
              <a:schemeClr val="bg2"/>
            </a:solidFill>
            <a:prstDash val="solid"/>
            <a:round/>
            <a:headEnd/>
            <a:tailEnd/>
          </a:ln>
        </p:spPr>
        <p:txBody>
          <a:bodyPr/>
          <a:lstStyle/>
          <a:p>
            <a:endParaRPr lang="en-US"/>
          </a:p>
        </p:txBody>
      </p:sp>
      <p:sp>
        <p:nvSpPr>
          <p:cNvPr id="34541" name="Freeform 749"/>
          <p:cNvSpPr>
            <a:spLocks/>
          </p:cNvSpPr>
          <p:nvPr/>
        </p:nvSpPr>
        <p:spPr bwMode="auto">
          <a:xfrm>
            <a:off x="2035175" y="3005138"/>
            <a:ext cx="1588" cy="1587"/>
          </a:xfrm>
          <a:custGeom>
            <a:avLst/>
            <a:gdLst>
              <a:gd name="T0" fmla="*/ 0 w 3"/>
              <a:gd name="T1" fmla="*/ 2147483646 h 1"/>
              <a:gd name="T2" fmla="*/ 444947543 w 3"/>
              <a:gd name="T3" fmla="*/ 0 h 1"/>
              <a:gd name="T4" fmla="*/ 148222332 w 3"/>
              <a:gd name="T5" fmla="*/ 2147483646 h 1"/>
              <a:gd name="T6" fmla="*/ 0 w 3"/>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3" y="0"/>
                </a:lnTo>
                <a:lnTo>
                  <a:pt x="1" y="1"/>
                </a:lnTo>
                <a:lnTo>
                  <a:pt x="0" y="1"/>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42" name="Freeform 750"/>
          <p:cNvSpPr>
            <a:spLocks/>
          </p:cNvSpPr>
          <p:nvPr/>
        </p:nvSpPr>
        <p:spPr bwMode="auto">
          <a:xfrm>
            <a:off x="2022475" y="3008313"/>
            <a:ext cx="1588" cy="1587"/>
          </a:xfrm>
          <a:custGeom>
            <a:avLst/>
            <a:gdLst>
              <a:gd name="T0" fmla="*/ 0 w 1"/>
              <a:gd name="T1" fmla="*/ 0 h 1"/>
              <a:gd name="T2" fmla="*/ 0 w 1"/>
              <a:gd name="T3" fmla="*/ 2147483646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1"/>
                </a:lnTo>
                <a:lnTo>
                  <a:pt x="1" y="0"/>
                </a:lnTo>
                <a:lnTo>
                  <a:pt x="0" y="0"/>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43" name="Freeform 751"/>
          <p:cNvSpPr>
            <a:spLocks/>
          </p:cNvSpPr>
          <p:nvPr/>
        </p:nvSpPr>
        <p:spPr bwMode="auto">
          <a:xfrm>
            <a:off x="2038350" y="3003550"/>
            <a:ext cx="1588" cy="1588"/>
          </a:xfrm>
          <a:custGeom>
            <a:avLst/>
            <a:gdLst>
              <a:gd name="T0" fmla="*/ 0 w 2"/>
              <a:gd name="T1" fmla="*/ 1001132368 h 2"/>
              <a:gd name="T2" fmla="*/ 1001132368 w 2"/>
              <a:gd name="T3" fmla="*/ 0 h 2"/>
              <a:gd name="T4" fmla="*/ 0 w 2"/>
              <a:gd name="T5" fmla="*/ 1001132368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2" y="0"/>
                </a:lnTo>
                <a:lnTo>
                  <a:pt x="0" y="2"/>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44" name="Freeform 752"/>
          <p:cNvSpPr>
            <a:spLocks/>
          </p:cNvSpPr>
          <p:nvPr/>
        </p:nvSpPr>
        <p:spPr bwMode="auto">
          <a:xfrm>
            <a:off x="2036763" y="3005138"/>
            <a:ext cx="1587" cy="1587"/>
          </a:xfrm>
          <a:custGeom>
            <a:avLst/>
            <a:gdLst>
              <a:gd name="T0" fmla="*/ 0 w 1"/>
              <a:gd name="T1" fmla="*/ 0 h 1587"/>
              <a:gd name="T2" fmla="*/ 2147483646 w 1"/>
              <a:gd name="T3" fmla="*/ 0 h 1587"/>
              <a:gd name="T4" fmla="*/ 0 w 1"/>
              <a:gd name="T5" fmla="*/ 0 h 1587"/>
              <a:gd name="T6" fmla="*/ 0 60000 65536"/>
              <a:gd name="T7" fmla="*/ 0 60000 65536"/>
              <a:gd name="T8" fmla="*/ 0 60000 65536"/>
            </a:gdLst>
            <a:ahLst/>
            <a:cxnLst>
              <a:cxn ang="T6">
                <a:pos x="T0" y="T1"/>
              </a:cxn>
              <a:cxn ang="T7">
                <a:pos x="T2" y="T3"/>
              </a:cxn>
              <a:cxn ang="T8">
                <a:pos x="T4" y="T5"/>
              </a:cxn>
            </a:cxnLst>
            <a:rect l="0" t="0" r="r" b="b"/>
            <a:pathLst>
              <a:path w="1" h="1587">
                <a:moveTo>
                  <a:pt x="0" y="0"/>
                </a:moveTo>
                <a:lnTo>
                  <a:pt x="1" y="0"/>
                </a:lnTo>
                <a:lnTo>
                  <a:pt x="0" y="0"/>
                </a:lnTo>
                <a:close/>
              </a:path>
            </a:pathLst>
          </a:custGeom>
          <a:solidFill>
            <a:srgbClr val="FF5050"/>
          </a:solidFill>
          <a:ln w="3175" cmpd="sng">
            <a:solidFill>
              <a:schemeClr val="bg2"/>
            </a:solidFill>
            <a:prstDash val="solid"/>
            <a:round/>
            <a:headEnd/>
            <a:tailEnd/>
          </a:ln>
        </p:spPr>
        <p:txBody>
          <a:bodyPr/>
          <a:lstStyle/>
          <a:p>
            <a:endParaRPr lang="en-US"/>
          </a:p>
        </p:txBody>
      </p:sp>
      <p:sp>
        <p:nvSpPr>
          <p:cNvPr id="34545" name="Text Box 753"/>
          <p:cNvSpPr txBox="1">
            <a:spLocks noChangeArrowheads="1"/>
          </p:cNvSpPr>
          <p:nvPr/>
        </p:nvSpPr>
        <p:spPr bwMode="auto">
          <a:xfrm>
            <a:off x="533400" y="228600"/>
            <a:ext cx="8077200" cy="830997"/>
          </a:xfrm>
          <a:prstGeom prst="rect">
            <a:avLst/>
          </a:prstGeom>
          <a:noFill/>
          <a:ln w="9525">
            <a:noFill/>
            <a:miter lim="800000"/>
            <a:headEnd/>
            <a:tailEnd/>
          </a:ln>
          <a:effectLst/>
        </p:spPr>
        <p:txBody>
          <a:bodyPr>
            <a:spAutoFit/>
          </a:bodyPr>
          <a:lstStyle/>
          <a:p>
            <a:pPr algn="ctr">
              <a:spcBef>
                <a:spcPct val="50000"/>
              </a:spcBef>
            </a:pPr>
            <a:r>
              <a:rPr lang="en-US" altLang="en-US" sz="2400" b="1" dirty="0" err="1" smtClean="0">
                <a:solidFill>
                  <a:srgbClr val="0000FF"/>
                </a:solidFill>
                <a:latin typeface="Times New Roman" pitchFamily="18" charset="0"/>
                <a:cs typeface="Times New Roman" pitchFamily="18" charset="0"/>
              </a:rPr>
              <a:t>Hành</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trình</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tìm</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đường</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cứu</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nước</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của</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Nguyễn</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Ái</a:t>
            </a:r>
            <a:r>
              <a:rPr lang="en-US" altLang="en-US" sz="2400" b="1" dirty="0" smtClean="0">
                <a:solidFill>
                  <a:srgbClr val="0000FF"/>
                </a:solidFill>
                <a:latin typeface="Times New Roman" pitchFamily="18" charset="0"/>
                <a:cs typeface="Times New Roman" pitchFamily="18" charset="0"/>
              </a:rPr>
              <a:t> </a:t>
            </a:r>
            <a:r>
              <a:rPr lang="en-US" altLang="en-US" sz="2400" b="1" dirty="0" err="1" smtClean="0">
                <a:solidFill>
                  <a:srgbClr val="0000FF"/>
                </a:solidFill>
                <a:latin typeface="Times New Roman" pitchFamily="18" charset="0"/>
                <a:cs typeface="Times New Roman" pitchFamily="18" charset="0"/>
              </a:rPr>
              <a:t>Quốc</a:t>
            </a:r>
            <a:r>
              <a:rPr lang="en-US" altLang="en-US" sz="2400" b="1" dirty="0" smtClean="0">
                <a:solidFill>
                  <a:srgbClr val="0000FF"/>
                </a:solidFill>
                <a:latin typeface="Times New Roman" pitchFamily="18" charset="0"/>
                <a:cs typeface="Times New Roman" pitchFamily="18" charset="0"/>
              </a:rPr>
              <a:t> 1911 - 1925</a:t>
            </a:r>
            <a:endParaRPr lang="en-US" altLang="en-US" sz="2400" b="1" dirty="0">
              <a:solidFill>
                <a:srgbClr val="0000FF"/>
              </a:solidFill>
              <a:latin typeface="Times New Roman" pitchFamily="18" charset="0"/>
              <a:cs typeface="Times New Roman" pitchFamily="18" charset="0"/>
            </a:endParaRPr>
          </a:p>
        </p:txBody>
      </p:sp>
      <p:sp>
        <p:nvSpPr>
          <p:cNvPr id="34546" name="Text Box 754"/>
          <p:cNvSpPr txBox="1">
            <a:spLocks noChangeArrowheads="1"/>
          </p:cNvSpPr>
          <p:nvPr/>
        </p:nvSpPr>
        <p:spPr bwMode="auto">
          <a:xfrm>
            <a:off x="533400" y="5775325"/>
            <a:ext cx="685800" cy="396875"/>
          </a:xfrm>
          <a:prstGeom prst="rect">
            <a:avLst/>
          </a:prstGeom>
          <a:noFill/>
          <a:ln w="9525">
            <a:noFill/>
            <a:miter lim="800000"/>
            <a:headEnd/>
            <a:tailEnd/>
          </a:ln>
          <a:effectLst/>
        </p:spPr>
        <p:txBody>
          <a:bodyPr>
            <a:spAutoFit/>
          </a:bodyPr>
          <a:lstStyle/>
          <a:p>
            <a:pPr>
              <a:spcBef>
                <a:spcPct val="50000"/>
              </a:spcBef>
            </a:pPr>
            <a:r>
              <a:rPr lang="en-US" altLang="en-US" sz="2000" b="1" dirty="0" err="1" smtClean="0">
                <a:latin typeface=".VnArial" pitchFamily="34" charset="0"/>
                <a:cs typeface="Arial" pitchFamily="34" charset="0"/>
              </a:rPr>
              <a:t>Mĩ</a:t>
            </a:r>
            <a:r>
              <a:rPr lang="en-US" altLang="en-US" sz="2000" b="1" dirty="0" smtClean="0">
                <a:latin typeface=".VnArial" pitchFamily="34" charset="0"/>
                <a:cs typeface="Arial" pitchFamily="34" charset="0"/>
              </a:rPr>
              <a:t> </a:t>
            </a:r>
            <a:endParaRPr lang="en-US" altLang="en-US" sz="2000" b="1" dirty="0">
              <a:latin typeface=".VnArial" pitchFamily="34" charset="0"/>
              <a:cs typeface="Arial" pitchFamily="34" charset="0"/>
            </a:endParaRPr>
          </a:p>
        </p:txBody>
      </p:sp>
      <p:sp>
        <p:nvSpPr>
          <p:cNvPr id="34547" name="Rectangle 755"/>
          <p:cNvSpPr>
            <a:spLocks noChangeArrowheads="1"/>
          </p:cNvSpPr>
          <p:nvPr/>
        </p:nvSpPr>
        <p:spPr bwMode="auto">
          <a:xfrm>
            <a:off x="228600" y="5791200"/>
            <a:ext cx="304800" cy="304800"/>
          </a:xfrm>
          <a:prstGeom prst="rect">
            <a:avLst/>
          </a:prstGeom>
          <a:gradFill rotWithShape="1">
            <a:gsLst>
              <a:gs pos="0">
                <a:srgbClr val="FF9933"/>
              </a:gs>
              <a:gs pos="100000">
                <a:srgbClr val="FF3300"/>
              </a:gs>
            </a:gsLst>
            <a:lin ang="5400000" scaled="1"/>
          </a:gradFill>
          <a:ln w="9525">
            <a:solidFill>
              <a:schemeClr val="tx1"/>
            </a:solidFill>
            <a:miter lim="800000"/>
            <a:headEnd/>
            <a:tailEnd/>
          </a:ln>
          <a:effectLst/>
        </p:spPr>
        <p:txBody>
          <a:bodyPr wrap="none" anchor="ctr"/>
          <a:lstStyle/>
          <a:p>
            <a:endParaRPr lang="en-US" altLang="en-US"/>
          </a:p>
        </p:txBody>
      </p:sp>
      <p:sp>
        <p:nvSpPr>
          <p:cNvPr id="34548" name="Rectangle 756"/>
          <p:cNvSpPr>
            <a:spLocks noChangeArrowheads="1"/>
          </p:cNvSpPr>
          <p:nvPr/>
        </p:nvSpPr>
        <p:spPr bwMode="auto">
          <a:xfrm>
            <a:off x="1219200" y="5791200"/>
            <a:ext cx="304800" cy="304800"/>
          </a:xfrm>
          <a:prstGeom prst="rect">
            <a:avLst/>
          </a:prstGeom>
          <a:gradFill rotWithShape="1">
            <a:gsLst>
              <a:gs pos="0">
                <a:srgbClr val="FF00FF"/>
              </a:gs>
              <a:gs pos="100000">
                <a:srgbClr val="660033"/>
              </a:gs>
            </a:gsLst>
            <a:lin ang="5400000" scaled="1"/>
          </a:gradFill>
          <a:ln w="9525">
            <a:solidFill>
              <a:schemeClr val="tx1"/>
            </a:solidFill>
            <a:miter lim="800000"/>
            <a:headEnd/>
            <a:tailEnd/>
          </a:ln>
          <a:effectLst/>
        </p:spPr>
        <p:txBody>
          <a:bodyPr wrap="none" anchor="ctr"/>
          <a:lstStyle/>
          <a:p>
            <a:endParaRPr lang="en-US" altLang="en-US"/>
          </a:p>
        </p:txBody>
      </p:sp>
      <p:sp>
        <p:nvSpPr>
          <p:cNvPr id="34549" name="Text Box 757"/>
          <p:cNvSpPr txBox="1">
            <a:spLocks noChangeArrowheads="1"/>
          </p:cNvSpPr>
          <p:nvPr/>
        </p:nvSpPr>
        <p:spPr bwMode="auto">
          <a:xfrm>
            <a:off x="1524000" y="5775325"/>
            <a:ext cx="914400" cy="396875"/>
          </a:xfrm>
          <a:prstGeom prst="rect">
            <a:avLst/>
          </a:prstGeom>
          <a:noFill/>
          <a:ln w="9525">
            <a:noFill/>
            <a:miter lim="800000"/>
            <a:headEnd/>
            <a:tailEnd/>
          </a:ln>
          <a:effectLst/>
        </p:spPr>
        <p:txBody>
          <a:bodyPr>
            <a:spAutoFit/>
          </a:bodyPr>
          <a:lstStyle/>
          <a:p>
            <a:pPr>
              <a:spcBef>
                <a:spcPct val="50000"/>
              </a:spcBef>
            </a:pPr>
            <a:r>
              <a:rPr lang="en-US" altLang="en-US" sz="2000" b="1" dirty="0" err="1" smtClean="0">
                <a:latin typeface=".VnArial" pitchFamily="34" charset="0"/>
                <a:cs typeface="Arial" pitchFamily="34" charset="0"/>
              </a:rPr>
              <a:t>Pháp</a:t>
            </a:r>
            <a:endParaRPr lang="en-US" altLang="en-US" sz="2000" b="1" dirty="0">
              <a:latin typeface=".VnArial" pitchFamily="34" charset="0"/>
              <a:cs typeface="Arial" pitchFamily="34" charset="0"/>
            </a:endParaRPr>
          </a:p>
        </p:txBody>
      </p:sp>
      <p:sp>
        <p:nvSpPr>
          <p:cNvPr id="34550" name="Rectangle 758"/>
          <p:cNvSpPr>
            <a:spLocks noChangeArrowheads="1"/>
          </p:cNvSpPr>
          <p:nvPr/>
        </p:nvSpPr>
        <p:spPr bwMode="auto">
          <a:xfrm>
            <a:off x="2438400" y="5791200"/>
            <a:ext cx="304800" cy="304800"/>
          </a:xfrm>
          <a:prstGeom prst="rect">
            <a:avLst/>
          </a:prstGeom>
          <a:solidFill>
            <a:srgbClr val="009900"/>
          </a:solidFill>
          <a:ln w="9525">
            <a:solidFill>
              <a:schemeClr val="tx1"/>
            </a:solidFill>
            <a:miter lim="800000"/>
            <a:headEnd/>
            <a:tailEnd/>
          </a:ln>
          <a:effectLst/>
        </p:spPr>
        <p:txBody>
          <a:bodyPr wrap="none" anchor="ctr"/>
          <a:lstStyle/>
          <a:p>
            <a:endParaRPr lang="en-US" altLang="en-US"/>
          </a:p>
        </p:txBody>
      </p:sp>
      <p:sp>
        <p:nvSpPr>
          <p:cNvPr id="39671" name="Text Box 759"/>
          <p:cNvSpPr txBox="1">
            <a:spLocks noChangeArrowheads="1"/>
          </p:cNvSpPr>
          <p:nvPr/>
        </p:nvSpPr>
        <p:spPr bwMode="auto">
          <a:xfrm>
            <a:off x="2743200" y="5775325"/>
            <a:ext cx="914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defRPr/>
            </a:pPr>
            <a:r>
              <a:rPr lang="vi-VN" altLang="en-US" sz="2000" b="1" dirty="0" smtClean="0">
                <a:latin typeface="+mj-lt"/>
                <a:cs typeface="Arial" panose="020B0604020202020204" pitchFamily="34" charset="0"/>
              </a:rPr>
              <a:t>Liên xô</a:t>
            </a:r>
            <a:r>
              <a:rPr lang="en-US" altLang="en-US" sz="2000" b="1" dirty="0" smtClean="0">
                <a:latin typeface="+mj-lt"/>
                <a:cs typeface="Arial" panose="020B0604020202020204" pitchFamily="34" charset="0"/>
              </a:rPr>
              <a:t> </a:t>
            </a:r>
          </a:p>
        </p:txBody>
      </p:sp>
      <p:sp>
        <p:nvSpPr>
          <p:cNvPr id="34552" name="Rectangle 760"/>
          <p:cNvSpPr>
            <a:spLocks noChangeArrowheads="1"/>
          </p:cNvSpPr>
          <p:nvPr/>
        </p:nvSpPr>
        <p:spPr bwMode="auto">
          <a:xfrm>
            <a:off x="3505200" y="5791200"/>
            <a:ext cx="304800" cy="304800"/>
          </a:xfrm>
          <a:prstGeom prst="rect">
            <a:avLst/>
          </a:prstGeom>
          <a:solidFill>
            <a:srgbClr val="00FFFF"/>
          </a:solidFill>
          <a:ln w="12700">
            <a:solidFill>
              <a:schemeClr val="tx1"/>
            </a:solidFill>
            <a:miter lim="800000"/>
            <a:headEnd/>
            <a:tailEnd/>
          </a:ln>
          <a:effectLst/>
        </p:spPr>
        <p:txBody>
          <a:bodyPr wrap="none" anchor="ctr"/>
          <a:lstStyle/>
          <a:p>
            <a:endParaRPr lang="en-US" altLang="en-US"/>
          </a:p>
        </p:txBody>
      </p:sp>
      <p:sp>
        <p:nvSpPr>
          <p:cNvPr id="34553" name="Text Box 761"/>
          <p:cNvSpPr txBox="1">
            <a:spLocks noChangeArrowheads="1"/>
          </p:cNvSpPr>
          <p:nvPr/>
        </p:nvSpPr>
        <p:spPr bwMode="auto">
          <a:xfrm>
            <a:off x="4038600" y="5791200"/>
            <a:ext cx="914400" cy="406400"/>
          </a:xfrm>
          <a:prstGeom prst="rect">
            <a:avLst/>
          </a:prstGeom>
          <a:noFill/>
          <a:ln w="9525">
            <a:solidFill>
              <a:schemeClr val="bg1"/>
            </a:solidFill>
            <a:miter lim="800000"/>
            <a:headEnd/>
            <a:tailEnd/>
          </a:ln>
          <a:effectLst/>
        </p:spPr>
        <p:txBody>
          <a:bodyPr>
            <a:spAutoFit/>
          </a:bodyPr>
          <a:lstStyle/>
          <a:p>
            <a:pPr>
              <a:spcBef>
                <a:spcPct val="50000"/>
              </a:spcBef>
            </a:pPr>
            <a:r>
              <a:rPr lang="en-US" altLang="en-US" sz="2000" b="1">
                <a:latin typeface=".VnArial" pitchFamily="34" charset="0"/>
                <a:cs typeface="Arial" pitchFamily="34" charset="0"/>
              </a:rPr>
              <a:t>Anh</a:t>
            </a:r>
          </a:p>
        </p:txBody>
      </p:sp>
      <p:sp>
        <p:nvSpPr>
          <p:cNvPr id="34554" name="Rectangle 762"/>
          <p:cNvSpPr>
            <a:spLocks noChangeArrowheads="1"/>
          </p:cNvSpPr>
          <p:nvPr/>
        </p:nvSpPr>
        <p:spPr bwMode="auto">
          <a:xfrm>
            <a:off x="5029200" y="5791200"/>
            <a:ext cx="304800" cy="304800"/>
          </a:xfrm>
          <a:prstGeom prst="rect">
            <a:avLst/>
          </a:prstGeom>
          <a:solidFill>
            <a:srgbClr val="FF0000"/>
          </a:solidFill>
          <a:ln w="9525">
            <a:solidFill>
              <a:schemeClr val="tx1"/>
            </a:solidFill>
            <a:miter lim="800000"/>
            <a:headEnd/>
            <a:tailEnd/>
          </a:ln>
          <a:effectLst/>
        </p:spPr>
        <p:txBody>
          <a:bodyPr wrap="none" anchor="ctr"/>
          <a:lstStyle/>
          <a:p>
            <a:endParaRPr lang="en-US" altLang="en-US"/>
          </a:p>
        </p:txBody>
      </p:sp>
      <p:sp>
        <p:nvSpPr>
          <p:cNvPr id="34555" name="Text Box 763"/>
          <p:cNvSpPr txBox="1">
            <a:spLocks noChangeArrowheads="1"/>
          </p:cNvSpPr>
          <p:nvPr/>
        </p:nvSpPr>
        <p:spPr bwMode="auto">
          <a:xfrm>
            <a:off x="5410200" y="5791200"/>
            <a:ext cx="1524000" cy="396875"/>
          </a:xfrm>
          <a:prstGeom prst="rect">
            <a:avLst/>
          </a:prstGeom>
          <a:noFill/>
          <a:ln w="9525">
            <a:noFill/>
            <a:miter lim="800000"/>
            <a:headEnd/>
            <a:tailEnd/>
          </a:ln>
          <a:effectLst/>
        </p:spPr>
        <p:txBody>
          <a:bodyPr>
            <a:spAutoFit/>
          </a:bodyPr>
          <a:lstStyle/>
          <a:p>
            <a:pPr>
              <a:spcBef>
                <a:spcPct val="50000"/>
              </a:spcBef>
            </a:pPr>
            <a:r>
              <a:rPr lang="en-US" altLang="en-US" sz="2000" b="1" dirty="0" err="1" smtClean="0">
                <a:latin typeface=".VnArial" pitchFamily="34" charset="0"/>
                <a:cs typeface="Arial" pitchFamily="34" charset="0"/>
              </a:rPr>
              <a:t>Việt</a:t>
            </a:r>
            <a:r>
              <a:rPr lang="en-US" altLang="en-US" sz="2000" b="1" dirty="0" smtClean="0">
                <a:latin typeface=".VnArial" pitchFamily="34" charset="0"/>
                <a:cs typeface="Arial" pitchFamily="34" charset="0"/>
              </a:rPr>
              <a:t> Nam</a:t>
            </a:r>
            <a:endParaRPr lang="en-US" altLang="en-US" sz="2000" b="1" dirty="0">
              <a:latin typeface=".VnArial" pitchFamily="34" charset="0"/>
              <a:cs typeface="Arial" pitchFamily="34" charset="0"/>
            </a:endParaRPr>
          </a:p>
        </p:txBody>
      </p:sp>
      <p:sp>
        <p:nvSpPr>
          <p:cNvPr id="405244" name="Freeform 764"/>
          <p:cNvSpPr>
            <a:spLocks/>
          </p:cNvSpPr>
          <p:nvPr/>
        </p:nvSpPr>
        <p:spPr bwMode="auto">
          <a:xfrm>
            <a:off x="4295775" y="2447925"/>
            <a:ext cx="2771775" cy="1295400"/>
          </a:xfrm>
          <a:custGeom>
            <a:avLst/>
            <a:gdLst>
              <a:gd name="T0" fmla="*/ 2147483646 w 1746"/>
              <a:gd name="T1" fmla="*/ 2147483646 h 816"/>
              <a:gd name="T2" fmla="*/ 2147483646 w 1746"/>
              <a:gd name="T3" fmla="*/ 2147483646 h 816"/>
              <a:gd name="T4" fmla="*/ 2147483646 w 1746"/>
              <a:gd name="T5" fmla="*/ 2147483646 h 816"/>
              <a:gd name="T6" fmla="*/ 2147483646 w 1746"/>
              <a:gd name="T7" fmla="*/ 2147483646 h 816"/>
              <a:gd name="T8" fmla="*/ 2147483646 w 1746"/>
              <a:gd name="T9" fmla="*/ 2147483646 h 816"/>
              <a:gd name="T10" fmla="*/ 2147483646 w 1746"/>
              <a:gd name="T11" fmla="*/ 2147483646 h 816"/>
              <a:gd name="T12" fmla="*/ 2147483646 w 1746"/>
              <a:gd name="T13" fmla="*/ 2147483646 h 816"/>
              <a:gd name="T14" fmla="*/ 2147483646 w 1746"/>
              <a:gd name="T15" fmla="*/ 2147483646 h 816"/>
              <a:gd name="T16" fmla="*/ 2147483646 w 1746"/>
              <a:gd name="T17" fmla="*/ 2147483646 h 816"/>
              <a:gd name="T18" fmla="*/ 2147483646 w 1746"/>
              <a:gd name="T19" fmla="*/ 2147483646 h 816"/>
              <a:gd name="T20" fmla="*/ 2147483646 w 1746"/>
              <a:gd name="T21" fmla="*/ 2147483646 h 816"/>
              <a:gd name="T22" fmla="*/ 2147483646 w 1746"/>
              <a:gd name="T23" fmla="*/ 2147483646 h 816"/>
              <a:gd name="T24" fmla="*/ 2147483646 w 1746"/>
              <a:gd name="T25" fmla="*/ 2147483646 h 816"/>
              <a:gd name="T26" fmla="*/ 2147483646 w 1746"/>
              <a:gd name="T27" fmla="*/ 2147483646 h 816"/>
              <a:gd name="T28" fmla="*/ 2147483646 w 1746"/>
              <a:gd name="T29" fmla="*/ 2147483646 h 816"/>
              <a:gd name="T30" fmla="*/ 2147483646 w 1746"/>
              <a:gd name="T31" fmla="*/ 2147483646 h 816"/>
              <a:gd name="T32" fmla="*/ 2147483646 w 1746"/>
              <a:gd name="T33" fmla="*/ 2147483646 h 816"/>
              <a:gd name="T34" fmla="*/ 2147483646 w 1746"/>
              <a:gd name="T35" fmla="*/ 2147483646 h 816"/>
              <a:gd name="T36" fmla="*/ 2147483646 w 1746"/>
              <a:gd name="T37" fmla="*/ 2147483646 h 816"/>
              <a:gd name="T38" fmla="*/ 2147483646 w 1746"/>
              <a:gd name="T39" fmla="*/ 2147483646 h 816"/>
              <a:gd name="T40" fmla="*/ 2147483646 w 1746"/>
              <a:gd name="T41" fmla="*/ 2147483646 h 816"/>
              <a:gd name="T42" fmla="*/ 2147483646 w 1746"/>
              <a:gd name="T43" fmla="*/ 2147483646 h 816"/>
              <a:gd name="T44" fmla="*/ 2147483646 w 1746"/>
              <a:gd name="T45" fmla="*/ 2147483646 h 816"/>
              <a:gd name="T46" fmla="*/ 2147483646 w 1746"/>
              <a:gd name="T47" fmla="*/ 2147483646 h 816"/>
              <a:gd name="T48" fmla="*/ 2147483646 w 1746"/>
              <a:gd name="T49" fmla="*/ 2147483646 h 816"/>
              <a:gd name="T50" fmla="*/ 2147483646 w 1746"/>
              <a:gd name="T51" fmla="*/ 2147483646 h 816"/>
              <a:gd name="T52" fmla="*/ 2147483646 w 1746"/>
              <a:gd name="T53" fmla="*/ 2147483646 h 816"/>
              <a:gd name="T54" fmla="*/ 2147483646 w 1746"/>
              <a:gd name="T55" fmla="*/ 2147483646 h 816"/>
              <a:gd name="T56" fmla="*/ 2147483646 w 1746"/>
              <a:gd name="T57" fmla="*/ 2147483646 h 816"/>
              <a:gd name="T58" fmla="*/ 2147483646 w 1746"/>
              <a:gd name="T59" fmla="*/ 2147483646 h 816"/>
              <a:gd name="T60" fmla="*/ 0 w 1746"/>
              <a:gd name="T61" fmla="*/ 0 h 8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746" h="816">
                <a:moveTo>
                  <a:pt x="1746" y="648"/>
                </a:moveTo>
                <a:cubicBezTo>
                  <a:pt x="1728" y="701"/>
                  <a:pt x="1736" y="760"/>
                  <a:pt x="1728" y="816"/>
                </a:cubicBezTo>
                <a:cubicBezTo>
                  <a:pt x="1716" y="812"/>
                  <a:pt x="1704" y="808"/>
                  <a:pt x="1692" y="804"/>
                </a:cubicBezTo>
                <a:cubicBezTo>
                  <a:pt x="1686" y="802"/>
                  <a:pt x="1674" y="798"/>
                  <a:pt x="1674" y="798"/>
                </a:cubicBezTo>
                <a:cubicBezTo>
                  <a:pt x="1670" y="792"/>
                  <a:pt x="1668" y="785"/>
                  <a:pt x="1662" y="780"/>
                </a:cubicBezTo>
                <a:cubicBezTo>
                  <a:pt x="1657" y="776"/>
                  <a:pt x="1648" y="778"/>
                  <a:pt x="1644" y="774"/>
                </a:cubicBezTo>
                <a:cubicBezTo>
                  <a:pt x="1574" y="704"/>
                  <a:pt x="1653" y="760"/>
                  <a:pt x="1602" y="726"/>
                </a:cubicBezTo>
                <a:cubicBezTo>
                  <a:pt x="1566" y="672"/>
                  <a:pt x="1497" y="705"/>
                  <a:pt x="1434" y="708"/>
                </a:cubicBezTo>
                <a:cubicBezTo>
                  <a:pt x="1390" y="723"/>
                  <a:pt x="1403" y="728"/>
                  <a:pt x="1350" y="720"/>
                </a:cubicBezTo>
                <a:cubicBezTo>
                  <a:pt x="1302" y="704"/>
                  <a:pt x="1326" y="706"/>
                  <a:pt x="1278" y="714"/>
                </a:cubicBezTo>
                <a:cubicBezTo>
                  <a:pt x="1194" y="708"/>
                  <a:pt x="1110" y="701"/>
                  <a:pt x="1026" y="696"/>
                </a:cubicBezTo>
                <a:cubicBezTo>
                  <a:pt x="999" y="678"/>
                  <a:pt x="981" y="654"/>
                  <a:pt x="954" y="636"/>
                </a:cubicBezTo>
                <a:cubicBezTo>
                  <a:pt x="920" y="584"/>
                  <a:pt x="965" y="645"/>
                  <a:pt x="924" y="612"/>
                </a:cubicBezTo>
                <a:cubicBezTo>
                  <a:pt x="918" y="607"/>
                  <a:pt x="918" y="599"/>
                  <a:pt x="912" y="594"/>
                </a:cubicBezTo>
                <a:cubicBezTo>
                  <a:pt x="898" y="583"/>
                  <a:pt x="869" y="574"/>
                  <a:pt x="852" y="570"/>
                </a:cubicBezTo>
                <a:cubicBezTo>
                  <a:pt x="824" y="572"/>
                  <a:pt x="796" y="572"/>
                  <a:pt x="768" y="576"/>
                </a:cubicBezTo>
                <a:cubicBezTo>
                  <a:pt x="752" y="578"/>
                  <a:pt x="720" y="588"/>
                  <a:pt x="720" y="588"/>
                </a:cubicBezTo>
                <a:cubicBezTo>
                  <a:pt x="696" y="585"/>
                  <a:pt x="665" y="593"/>
                  <a:pt x="648" y="576"/>
                </a:cubicBezTo>
                <a:cubicBezTo>
                  <a:pt x="644" y="572"/>
                  <a:pt x="646" y="563"/>
                  <a:pt x="642" y="558"/>
                </a:cubicBezTo>
                <a:cubicBezTo>
                  <a:pt x="637" y="551"/>
                  <a:pt x="630" y="546"/>
                  <a:pt x="624" y="540"/>
                </a:cubicBezTo>
                <a:cubicBezTo>
                  <a:pt x="616" y="485"/>
                  <a:pt x="592" y="440"/>
                  <a:pt x="570" y="390"/>
                </a:cubicBezTo>
                <a:cubicBezTo>
                  <a:pt x="553" y="351"/>
                  <a:pt x="541" y="313"/>
                  <a:pt x="504" y="288"/>
                </a:cubicBezTo>
                <a:cubicBezTo>
                  <a:pt x="490" y="245"/>
                  <a:pt x="510" y="297"/>
                  <a:pt x="480" y="252"/>
                </a:cubicBezTo>
                <a:cubicBezTo>
                  <a:pt x="456" y="215"/>
                  <a:pt x="449" y="201"/>
                  <a:pt x="408" y="174"/>
                </a:cubicBezTo>
                <a:cubicBezTo>
                  <a:pt x="373" y="151"/>
                  <a:pt x="324" y="170"/>
                  <a:pt x="282" y="168"/>
                </a:cubicBezTo>
                <a:cubicBezTo>
                  <a:pt x="226" y="154"/>
                  <a:pt x="169" y="138"/>
                  <a:pt x="114" y="120"/>
                </a:cubicBezTo>
                <a:cubicBezTo>
                  <a:pt x="107" y="100"/>
                  <a:pt x="111" y="99"/>
                  <a:pt x="90" y="90"/>
                </a:cubicBezTo>
                <a:cubicBezTo>
                  <a:pt x="78" y="85"/>
                  <a:pt x="54" y="78"/>
                  <a:pt x="54" y="78"/>
                </a:cubicBezTo>
                <a:cubicBezTo>
                  <a:pt x="48" y="80"/>
                  <a:pt x="42" y="86"/>
                  <a:pt x="36" y="84"/>
                </a:cubicBezTo>
                <a:cubicBezTo>
                  <a:pt x="29" y="81"/>
                  <a:pt x="27" y="73"/>
                  <a:pt x="24" y="66"/>
                </a:cubicBezTo>
                <a:cubicBezTo>
                  <a:pt x="19" y="56"/>
                  <a:pt x="0" y="13"/>
                  <a:pt x="0" y="0"/>
                </a:cubicBezTo>
              </a:path>
            </a:pathLst>
          </a:custGeom>
          <a:noFill/>
          <a:ln w="38100" cmpd="sng">
            <a:solidFill>
              <a:srgbClr val="0000FF"/>
            </a:solidFill>
            <a:round/>
            <a:headEnd/>
            <a:tailEnd/>
          </a:ln>
          <a:effectLst/>
        </p:spPr>
        <p:txBody>
          <a:bodyPr/>
          <a:lstStyle/>
          <a:p>
            <a:endParaRPr lang="en-US"/>
          </a:p>
        </p:txBody>
      </p:sp>
      <p:sp>
        <p:nvSpPr>
          <p:cNvPr id="405245" name="Freeform 765"/>
          <p:cNvSpPr>
            <a:spLocks/>
          </p:cNvSpPr>
          <p:nvPr/>
        </p:nvSpPr>
        <p:spPr bwMode="auto">
          <a:xfrm>
            <a:off x="4343400" y="1828800"/>
            <a:ext cx="1143000" cy="422275"/>
          </a:xfrm>
          <a:custGeom>
            <a:avLst/>
            <a:gdLst>
              <a:gd name="T0" fmla="*/ 0 w 572"/>
              <a:gd name="T1" fmla="*/ 2147483646 h 170"/>
              <a:gd name="T2" fmla="*/ 2147483646 w 572"/>
              <a:gd name="T3" fmla="*/ 2147483646 h 170"/>
              <a:gd name="T4" fmla="*/ 2147483646 w 572"/>
              <a:gd name="T5" fmla="*/ 2147483646 h 170"/>
              <a:gd name="T6" fmla="*/ 2147483646 w 572"/>
              <a:gd name="T7" fmla="*/ 2147483646 h 170"/>
              <a:gd name="T8" fmla="*/ 2147483646 w 572"/>
              <a:gd name="T9" fmla="*/ 2147483646 h 170"/>
              <a:gd name="T10" fmla="*/ 2147483646 w 572"/>
              <a:gd name="T11" fmla="*/ 2147483646 h 170"/>
              <a:gd name="T12" fmla="*/ 2147483646 w 572"/>
              <a:gd name="T13" fmla="*/ 2147483646 h 170"/>
              <a:gd name="T14" fmla="*/ 2147483646 w 572"/>
              <a:gd name="T15" fmla="*/ 2147483646 h 170"/>
              <a:gd name="T16" fmla="*/ 2147483646 w 572"/>
              <a:gd name="T17" fmla="*/ 2147483646 h 170"/>
              <a:gd name="T18" fmla="*/ 2147483646 w 572"/>
              <a:gd name="T19" fmla="*/ 2147483646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2" h="170">
                <a:moveTo>
                  <a:pt x="0" y="170"/>
                </a:moveTo>
                <a:cubicBezTo>
                  <a:pt x="28" y="129"/>
                  <a:pt x="10" y="139"/>
                  <a:pt x="42" y="128"/>
                </a:cubicBezTo>
                <a:cubicBezTo>
                  <a:pt x="69" y="133"/>
                  <a:pt x="83" y="144"/>
                  <a:pt x="108" y="152"/>
                </a:cubicBezTo>
                <a:cubicBezTo>
                  <a:pt x="162" y="134"/>
                  <a:pt x="161" y="141"/>
                  <a:pt x="198" y="92"/>
                </a:cubicBezTo>
                <a:cubicBezTo>
                  <a:pt x="213" y="96"/>
                  <a:pt x="225" y="107"/>
                  <a:pt x="240" y="110"/>
                </a:cubicBezTo>
                <a:cubicBezTo>
                  <a:pt x="264" y="114"/>
                  <a:pt x="297" y="75"/>
                  <a:pt x="318" y="68"/>
                </a:cubicBezTo>
                <a:cubicBezTo>
                  <a:pt x="341" y="60"/>
                  <a:pt x="366" y="56"/>
                  <a:pt x="390" y="50"/>
                </a:cubicBezTo>
                <a:cubicBezTo>
                  <a:pt x="412" y="44"/>
                  <a:pt x="434" y="39"/>
                  <a:pt x="456" y="32"/>
                </a:cubicBezTo>
                <a:cubicBezTo>
                  <a:pt x="468" y="28"/>
                  <a:pt x="492" y="20"/>
                  <a:pt x="492" y="20"/>
                </a:cubicBezTo>
                <a:cubicBezTo>
                  <a:pt x="572" y="26"/>
                  <a:pt x="570" y="0"/>
                  <a:pt x="570" y="32"/>
                </a:cubicBezTo>
              </a:path>
            </a:pathLst>
          </a:custGeom>
          <a:noFill/>
          <a:ln w="38100" cmpd="sng">
            <a:solidFill>
              <a:srgbClr val="0000FF"/>
            </a:solidFill>
            <a:round/>
            <a:headEnd/>
            <a:tailEnd/>
          </a:ln>
          <a:effectLst/>
        </p:spPr>
        <p:txBody>
          <a:bodyPr/>
          <a:lstStyle/>
          <a:p>
            <a:endParaRPr lang="en-US"/>
          </a:p>
        </p:txBody>
      </p:sp>
      <p:sp>
        <p:nvSpPr>
          <p:cNvPr id="405246" name="Freeform 766"/>
          <p:cNvSpPr>
            <a:spLocks/>
          </p:cNvSpPr>
          <p:nvPr/>
        </p:nvSpPr>
        <p:spPr bwMode="auto">
          <a:xfrm>
            <a:off x="4124325" y="2038350"/>
            <a:ext cx="152400" cy="190500"/>
          </a:xfrm>
          <a:custGeom>
            <a:avLst/>
            <a:gdLst>
              <a:gd name="T0" fmla="*/ 0 w 96"/>
              <a:gd name="T1" fmla="*/ 0 h 120"/>
              <a:gd name="T2" fmla="*/ 2147483646 w 96"/>
              <a:gd name="T3" fmla="*/ 2147483646 h 120"/>
              <a:gd name="T4" fmla="*/ 2147483646 w 96"/>
              <a:gd name="T5" fmla="*/ 2147483646 h 120"/>
              <a:gd name="T6" fmla="*/ 0 60000 65536"/>
              <a:gd name="T7" fmla="*/ 0 60000 65536"/>
              <a:gd name="T8" fmla="*/ 0 60000 65536"/>
            </a:gdLst>
            <a:ahLst/>
            <a:cxnLst>
              <a:cxn ang="T6">
                <a:pos x="T0" y="T1"/>
              </a:cxn>
              <a:cxn ang="T7">
                <a:pos x="T2" y="T3"/>
              </a:cxn>
              <a:cxn ang="T8">
                <a:pos x="T4" y="T5"/>
              </a:cxn>
            </a:cxnLst>
            <a:rect l="0" t="0" r="r" b="b"/>
            <a:pathLst>
              <a:path w="96" h="120">
                <a:moveTo>
                  <a:pt x="0" y="0"/>
                </a:moveTo>
                <a:cubicBezTo>
                  <a:pt x="68" y="8"/>
                  <a:pt x="75" y="3"/>
                  <a:pt x="96" y="66"/>
                </a:cubicBezTo>
                <a:cubicBezTo>
                  <a:pt x="88" y="100"/>
                  <a:pt x="90" y="82"/>
                  <a:pt x="90" y="120"/>
                </a:cubicBezTo>
              </a:path>
            </a:pathLst>
          </a:custGeom>
          <a:noFill/>
          <a:ln w="38100" cmpd="sng">
            <a:solidFill>
              <a:srgbClr val="0000FF"/>
            </a:solidFill>
            <a:round/>
            <a:headEnd/>
            <a:tailEnd/>
          </a:ln>
          <a:effectLst/>
        </p:spPr>
        <p:txBody>
          <a:bodyPr/>
          <a:lstStyle/>
          <a:p>
            <a:endParaRPr lang="en-US"/>
          </a:p>
        </p:txBody>
      </p:sp>
      <p:grpSp>
        <p:nvGrpSpPr>
          <p:cNvPr id="2" name="Group 767"/>
          <p:cNvGrpSpPr>
            <a:grpSpLocks/>
          </p:cNvGrpSpPr>
          <p:nvPr/>
        </p:nvGrpSpPr>
        <p:grpSpPr bwMode="auto">
          <a:xfrm>
            <a:off x="3810000" y="3505200"/>
            <a:ext cx="609600" cy="304800"/>
            <a:chOff x="2304" y="2832"/>
            <a:chExt cx="384" cy="192"/>
          </a:xfrm>
        </p:grpSpPr>
        <p:sp>
          <p:nvSpPr>
            <p:cNvPr id="34595" name="Text Box 768"/>
            <p:cNvSpPr txBox="1">
              <a:spLocks noChangeArrowheads="1"/>
            </p:cNvSpPr>
            <p:nvPr/>
          </p:nvSpPr>
          <p:spPr bwMode="auto">
            <a:xfrm>
              <a:off x="2304"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a:t>
              </a:r>
            </a:p>
          </p:txBody>
        </p:sp>
        <p:sp>
          <p:nvSpPr>
            <p:cNvPr id="34596" name="Oval 769"/>
            <p:cNvSpPr>
              <a:spLocks noChangeArrowheads="1"/>
            </p:cNvSpPr>
            <p:nvPr/>
          </p:nvSpPr>
          <p:spPr bwMode="auto">
            <a:xfrm>
              <a:off x="2592"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3" name="Group 770"/>
          <p:cNvGrpSpPr>
            <a:grpSpLocks/>
          </p:cNvGrpSpPr>
          <p:nvPr/>
        </p:nvGrpSpPr>
        <p:grpSpPr bwMode="auto">
          <a:xfrm>
            <a:off x="3048000" y="4114800"/>
            <a:ext cx="762000" cy="304800"/>
            <a:chOff x="2064" y="2832"/>
            <a:chExt cx="480" cy="192"/>
          </a:xfrm>
        </p:grpSpPr>
        <p:sp>
          <p:nvSpPr>
            <p:cNvPr id="34593" name="Text Box 771"/>
            <p:cNvSpPr txBox="1">
              <a:spLocks noChangeArrowheads="1"/>
            </p:cNvSpPr>
            <p:nvPr/>
          </p:nvSpPr>
          <p:spPr bwMode="auto">
            <a:xfrm>
              <a:off x="2160"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1913</a:t>
              </a:r>
            </a:p>
          </p:txBody>
        </p:sp>
        <p:sp>
          <p:nvSpPr>
            <p:cNvPr id="34594" name="Oval 772"/>
            <p:cNvSpPr>
              <a:spLocks noChangeArrowheads="1"/>
            </p:cNvSpPr>
            <p:nvPr/>
          </p:nvSpPr>
          <p:spPr bwMode="auto">
            <a:xfrm>
              <a:off x="2064"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sp>
        <p:nvSpPr>
          <p:cNvPr id="34561" name="Oval 773"/>
          <p:cNvSpPr>
            <a:spLocks noChangeArrowheads="1"/>
          </p:cNvSpPr>
          <p:nvPr/>
        </p:nvSpPr>
        <p:spPr bwMode="auto">
          <a:xfrm>
            <a:off x="3200400" y="54102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4562" name="Text Box 774"/>
          <p:cNvSpPr txBox="1">
            <a:spLocks noChangeArrowheads="1"/>
          </p:cNvSpPr>
          <p:nvPr/>
        </p:nvSpPr>
        <p:spPr bwMode="auto">
          <a:xfrm>
            <a:off x="3505200" y="5334000"/>
            <a:ext cx="5105400" cy="396875"/>
          </a:xfrm>
          <a:prstGeom prst="rect">
            <a:avLst/>
          </a:prstGeom>
          <a:noFill/>
          <a:ln w="9525">
            <a:noFill/>
            <a:miter lim="800000"/>
            <a:headEnd/>
            <a:tailEnd/>
          </a:ln>
          <a:effectLst/>
        </p:spPr>
        <p:txBody>
          <a:bodyPr>
            <a:spAutoFit/>
          </a:bodyPr>
          <a:lstStyle/>
          <a:p>
            <a:pPr>
              <a:spcBef>
                <a:spcPct val="50000"/>
              </a:spcBef>
            </a:pPr>
            <a:r>
              <a:rPr lang="en-US" altLang="en-US" sz="2000" b="1" dirty="0" err="1" smtClean="0">
                <a:latin typeface="Arial" pitchFamily="34" charset="0"/>
                <a:cs typeface="Arial" pitchFamily="34" charset="0"/>
              </a:rPr>
              <a:t>Những</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nơi</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Nguyễn</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Ái</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Quốc</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từng</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đến</a:t>
            </a:r>
            <a:r>
              <a:rPr lang="en-US" altLang="en-US" sz="2000" b="1" dirty="0" smtClean="0">
                <a:latin typeface=".VnArial" pitchFamily="34" charset="0"/>
                <a:cs typeface="Arial" pitchFamily="34" charset="0"/>
              </a:rPr>
              <a:t>.</a:t>
            </a:r>
            <a:endParaRPr lang="en-US" altLang="en-US" sz="2000" b="1" dirty="0">
              <a:latin typeface=".VnArial" pitchFamily="34" charset="0"/>
              <a:cs typeface="Arial" pitchFamily="34" charset="0"/>
            </a:endParaRPr>
          </a:p>
        </p:txBody>
      </p:sp>
      <p:sp>
        <p:nvSpPr>
          <p:cNvPr id="34563" name="Text Box 775"/>
          <p:cNvSpPr txBox="1">
            <a:spLocks noChangeArrowheads="1"/>
          </p:cNvSpPr>
          <p:nvPr/>
        </p:nvSpPr>
        <p:spPr bwMode="auto">
          <a:xfrm>
            <a:off x="381000" y="5105400"/>
            <a:ext cx="1600200" cy="461665"/>
          </a:xfrm>
          <a:prstGeom prst="rect">
            <a:avLst/>
          </a:prstGeom>
          <a:noFill/>
          <a:ln w="9525">
            <a:noFill/>
            <a:miter lim="800000"/>
            <a:headEnd/>
            <a:tailEnd/>
          </a:ln>
          <a:effectLst/>
        </p:spPr>
        <p:txBody>
          <a:bodyPr>
            <a:spAutoFit/>
          </a:bodyPr>
          <a:lstStyle/>
          <a:p>
            <a:pPr>
              <a:spcBef>
                <a:spcPct val="50000"/>
              </a:spcBef>
            </a:pPr>
            <a:r>
              <a:rPr lang="en-US" altLang="en-US" sz="2400" b="1" dirty="0" err="1" smtClean="0">
                <a:latin typeface=".VnArial" pitchFamily="34" charset="0"/>
                <a:cs typeface="Arial" pitchFamily="34" charset="0"/>
              </a:rPr>
              <a:t>Chú</a:t>
            </a:r>
            <a:r>
              <a:rPr lang="en-US" altLang="en-US" sz="2400" b="1" dirty="0" smtClean="0">
                <a:latin typeface=".VnArial" pitchFamily="34" charset="0"/>
                <a:cs typeface="Arial" pitchFamily="34" charset="0"/>
              </a:rPr>
              <a:t> </a:t>
            </a:r>
            <a:r>
              <a:rPr lang="en-US" altLang="en-US" sz="2400" b="1" dirty="0" err="1" smtClean="0">
                <a:latin typeface=".VnArial" pitchFamily="34" charset="0"/>
                <a:cs typeface="Arial" pitchFamily="34" charset="0"/>
              </a:rPr>
              <a:t>giải</a:t>
            </a:r>
            <a:r>
              <a:rPr lang="en-US" altLang="en-US" dirty="0" smtClean="0">
                <a:latin typeface=".VnArial" pitchFamily="34" charset="0"/>
                <a:cs typeface="Arial" pitchFamily="34" charset="0"/>
              </a:rPr>
              <a:t> </a:t>
            </a:r>
            <a:endParaRPr lang="en-US" altLang="en-US" dirty="0">
              <a:latin typeface=".VnArial" pitchFamily="34" charset="0"/>
              <a:cs typeface="Arial" pitchFamily="34" charset="0"/>
            </a:endParaRPr>
          </a:p>
        </p:txBody>
      </p:sp>
      <p:sp>
        <p:nvSpPr>
          <p:cNvPr id="34564" name="Rectangle 776"/>
          <p:cNvSpPr>
            <a:spLocks noChangeArrowheads="1"/>
          </p:cNvSpPr>
          <p:nvPr/>
        </p:nvSpPr>
        <p:spPr bwMode="auto">
          <a:xfrm>
            <a:off x="6705600" y="5791200"/>
            <a:ext cx="304800" cy="304800"/>
          </a:xfrm>
          <a:prstGeom prst="rect">
            <a:avLst/>
          </a:prstGeom>
          <a:solidFill>
            <a:srgbClr val="FFFF00"/>
          </a:solidFill>
          <a:ln w="9525">
            <a:solidFill>
              <a:schemeClr val="tx1"/>
            </a:solidFill>
            <a:miter lim="800000"/>
            <a:headEnd/>
            <a:tailEnd/>
          </a:ln>
          <a:effectLst/>
        </p:spPr>
        <p:txBody>
          <a:bodyPr wrap="none" anchor="ctr"/>
          <a:lstStyle/>
          <a:p>
            <a:endParaRPr lang="en-US" altLang="en-US"/>
          </a:p>
        </p:txBody>
      </p:sp>
      <p:sp>
        <p:nvSpPr>
          <p:cNvPr id="34565" name="Text Box 777"/>
          <p:cNvSpPr txBox="1">
            <a:spLocks noChangeArrowheads="1"/>
          </p:cNvSpPr>
          <p:nvPr/>
        </p:nvSpPr>
        <p:spPr bwMode="auto">
          <a:xfrm>
            <a:off x="7239000" y="5791200"/>
            <a:ext cx="1676400" cy="396875"/>
          </a:xfrm>
          <a:prstGeom prst="rect">
            <a:avLst/>
          </a:prstGeom>
          <a:noFill/>
          <a:ln w="9525">
            <a:noFill/>
            <a:miter lim="800000"/>
            <a:headEnd/>
            <a:tailEnd/>
          </a:ln>
          <a:effectLst/>
        </p:spPr>
        <p:txBody>
          <a:bodyPr>
            <a:spAutoFit/>
          </a:bodyPr>
          <a:lstStyle/>
          <a:p>
            <a:pPr>
              <a:spcBef>
                <a:spcPct val="50000"/>
              </a:spcBef>
            </a:pPr>
            <a:r>
              <a:rPr lang="en-US" altLang="en-US" sz="2000" b="1" dirty="0" err="1" smtClean="0">
                <a:latin typeface=".VnArial" pitchFamily="34" charset="0"/>
                <a:cs typeface="Arial" pitchFamily="34" charset="0"/>
              </a:rPr>
              <a:t>Trưng</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Quốc</a:t>
            </a:r>
            <a:endParaRPr lang="en-US" altLang="en-US" sz="2000" b="1" dirty="0">
              <a:latin typeface=".VnArial" pitchFamily="34" charset="0"/>
              <a:cs typeface="Arial" pitchFamily="34" charset="0"/>
            </a:endParaRPr>
          </a:p>
        </p:txBody>
      </p:sp>
      <p:sp>
        <p:nvSpPr>
          <p:cNvPr id="405258" name="Freeform 778"/>
          <p:cNvSpPr>
            <a:spLocks/>
          </p:cNvSpPr>
          <p:nvPr/>
        </p:nvSpPr>
        <p:spPr bwMode="auto">
          <a:xfrm>
            <a:off x="5715000" y="1866900"/>
            <a:ext cx="1371600" cy="438150"/>
          </a:xfrm>
          <a:custGeom>
            <a:avLst/>
            <a:gdLst>
              <a:gd name="T0" fmla="*/ 0 w 864"/>
              <a:gd name="T1" fmla="*/ 0 h 276"/>
              <a:gd name="T2" fmla="*/ 2147483646 w 864"/>
              <a:gd name="T3" fmla="*/ 2147483646 h 276"/>
              <a:gd name="T4" fmla="*/ 2147483646 w 864"/>
              <a:gd name="T5" fmla="*/ 2147483646 h 276"/>
              <a:gd name="T6" fmla="*/ 2147483646 w 864"/>
              <a:gd name="T7" fmla="*/ 0 h 276"/>
              <a:gd name="T8" fmla="*/ 2147483646 w 864"/>
              <a:gd name="T9" fmla="*/ 2147483646 h 276"/>
              <a:gd name="T10" fmla="*/ 2147483646 w 864"/>
              <a:gd name="T11" fmla="*/ 2147483646 h 276"/>
              <a:gd name="T12" fmla="*/ 2147483646 w 864"/>
              <a:gd name="T13" fmla="*/ 2147483646 h 276"/>
              <a:gd name="T14" fmla="*/ 2147483646 w 864"/>
              <a:gd name="T15" fmla="*/ 2147483646 h 276"/>
              <a:gd name="T16" fmla="*/ 2147483646 w 864"/>
              <a:gd name="T17" fmla="*/ 2147483646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4" h="276">
                <a:moveTo>
                  <a:pt x="0" y="0"/>
                </a:moveTo>
                <a:cubicBezTo>
                  <a:pt x="12" y="8"/>
                  <a:pt x="22" y="22"/>
                  <a:pt x="36" y="24"/>
                </a:cubicBezTo>
                <a:cubicBezTo>
                  <a:pt x="52" y="26"/>
                  <a:pt x="68" y="15"/>
                  <a:pt x="84" y="12"/>
                </a:cubicBezTo>
                <a:cubicBezTo>
                  <a:pt x="116" y="7"/>
                  <a:pt x="148" y="4"/>
                  <a:pt x="180" y="0"/>
                </a:cubicBezTo>
                <a:cubicBezTo>
                  <a:pt x="312" y="4"/>
                  <a:pt x="444" y="1"/>
                  <a:pt x="576" y="12"/>
                </a:cubicBezTo>
                <a:cubicBezTo>
                  <a:pt x="590" y="13"/>
                  <a:pt x="599" y="30"/>
                  <a:pt x="612" y="36"/>
                </a:cubicBezTo>
                <a:cubicBezTo>
                  <a:pt x="637" y="48"/>
                  <a:pt x="685" y="55"/>
                  <a:pt x="708" y="60"/>
                </a:cubicBezTo>
                <a:cubicBezTo>
                  <a:pt x="792" y="116"/>
                  <a:pt x="764" y="84"/>
                  <a:pt x="804" y="144"/>
                </a:cubicBezTo>
                <a:cubicBezTo>
                  <a:pt x="817" y="195"/>
                  <a:pt x="826" y="238"/>
                  <a:pt x="864" y="276"/>
                </a:cubicBezTo>
              </a:path>
            </a:pathLst>
          </a:custGeom>
          <a:noFill/>
          <a:ln w="38100" cmpd="sng">
            <a:solidFill>
              <a:srgbClr val="0000FF"/>
            </a:solidFill>
            <a:round/>
            <a:headEnd/>
            <a:tailEnd/>
          </a:ln>
          <a:effectLst/>
        </p:spPr>
        <p:txBody>
          <a:bodyPr/>
          <a:lstStyle/>
          <a:p>
            <a:endParaRPr lang="en-US"/>
          </a:p>
        </p:txBody>
      </p:sp>
      <p:sp>
        <p:nvSpPr>
          <p:cNvPr id="34567" name="AutoShape 779"/>
          <p:cNvSpPr>
            <a:spLocks noChangeArrowheads="1"/>
          </p:cNvSpPr>
          <p:nvPr/>
        </p:nvSpPr>
        <p:spPr bwMode="auto">
          <a:xfrm>
            <a:off x="5334000" y="1676400"/>
            <a:ext cx="457200" cy="457200"/>
          </a:xfrm>
          <a:prstGeom prst="sun">
            <a:avLst>
              <a:gd name="adj" fmla="val 25000"/>
            </a:avLst>
          </a:prstGeom>
          <a:solidFill>
            <a:srgbClr val="FF9933"/>
          </a:solidFill>
          <a:ln w="9525">
            <a:solidFill>
              <a:schemeClr val="tx1"/>
            </a:solidFill>
            <a:miter lim="800000"/>
            <a:headEnd/>
            <a:tailEnd/>
          </a:ln>
          <a:effectLst/>
        </p:spPr>
        <p:txBody>
          <a:bodyPr wrap="none" anchor="ctr"/>
          <a:lstStyle/>
          <a:p>
            <a:endParaRPr lang="en-US" altLang="en-US"/>
          </a:p>
        </p:txBody>
      </p:sp>
      <p:grpSp>
        <p:nvGrpSpPr>
          <p:cNvPr id="4" name="Group 780"/>
          <p:cNvGrpSpPr>
            <a:grpSpLocks/>
          </p:cNvGrpSpPr>
          <p:nvPr/>
        </p:nvGrpSpPr>
        <p:grpSpPr bwMode="auto">
          <a:xfrm>
            <a:off x="5334000" y="3962400"/>
            <a:ext cx="838200" cy="304800"/>
            <a:chOff x="3552" y="3024"/>
            <a:chExt cx="528" cy="192"/>
          </a:xfrm>
        </p:grpSpPr>
        <p:sp>
          <p:nvSpPr>
            <p:cNvPr id="34591" name="Oval 781"/>
            <p:cNvSpPr>
              <a:spLocks noChangeArrowheads="1"/>
            </p:cNvSpPr>
            <p:nvPr/>
          </p:nvSpPr>
          <p:spPr bwMode="auto">
            <a:xfrm>
              <a:off x="3552" y="3072"/>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4592" name="Text Box 782"/>
            <p:cNvSpPr txBox="1">
              <a:spLocks noChangeArrowheads="1"/>
            </p:cNvSpPr>
            <p:nvPr/>
          </p:nvSpPr>
          <p:spPr bwMode="auto">
            <a:xfrm>
              <a:off x="3696" y="3024"/>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a:t>
              </a:r>
            </a:p>
          </p:txBody>
        </p:sp>
      </p:grpSp>
      <p:sp>
        <p:nvSpPr>
          <p:cNvPr id="34569" name="Text Box 783"/>
          <p:cNvSpPr txBox="1">
            <a:spLocks noChangeArrowheads="1"/>
          </p:cNvSpPr>
          <p:nvPr/>
        </p:nvSpPr>
        <p:spPr bwMode="auto">
          <a:xfrm>
            <a:off x="7010400" y="3352800"/>
            <a:ext cx="10668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FF0000"/>
                </a:solidFill>
                <a:latin typeface=".VnTime" pitchFamily="34" charset="0"/>
                <a:cs typeface="Arial" pitchFamily="34" charset="0"/>
              </a:rPr>
              <a:t>1911</a:t>
            </a:r>
          </a:p>
        </p:txBody>
      </p:sp>
      <p:grpSp>
        <p:nvGrpSpPr>
          <p:cNvPr id="5" name="Group 784"/>
          <p:cNvGrpSpPr>
            <a:grpSpLocks/>
          </p:cNvGrpSpPr>
          <p:nvPr/>
        </p:nvGrpSpPr>
        <p:grpSpPr bwMode="auto">
          <a:xfrm>
            <a:off x="1981200" y="2590800"/>
            <a:ext cx="1233488" cy="304800"/>
            <a:chOff x="1573" y="1680"/>
            <a:chExt cx="777" cy="192"/>
          </a:xfrm>
        </p:grpSpPr>
        <p:sp>
          <p:nvSpPr>
            <p:cNvPr id="34586" name="Freeform 785"/>
            <p:cNvSpPr>
              <a:spLocks/>
            </p:cNvSpPr>
            <p:nvPr/>
          </p:nvSpPr>
          <p:spPr bwMode="auto">
            <a:xfrm>
              <a:off x="2335" y="1815"/>
              <a:ext cx="5" cy="7"/>
            </a:xfrm>
            <a:custGeom>
              <a:avLst/>
              <a:gdLst>
                <a:gd name="T0" fmla="*/ 0 w 9"/>
                <a:gd name="T1" fmla="*/ 0 h 15"/>
                <a:gd name="T2" fmla="*/ 1 w 9"/>
                <a:gd name="T3" fmla="*/ 0 h 15"/>
                <a:gd name="T4" fmla="*/ 1 w 9"/>
                <a:gd name="T5" fmla="*/ 0 h 15"/>
                <a:gd name="T6" fmla="*/ 1 w 9"/>
                <a:gd name="T7" fmla="*/ 0 h 15"/>
                <a:gd name="T8" fmla="*/ 1 w 9"/>
                <a:gd name="T9" fmla="*/ 0 h 15"/>
                <a:gd name="T10" fmla="*/ 2 w 9"/>
                <a:gd name="T11" fmla="*/ 0 h 15"/>
                <a:gd name="T12" fmla="*/ 1 w 9"/>
                <a:gd name="T13" fmla="*/ 0 h 15"/>
                <a:gd name="T14" fmla="*/ 1 w 9"/>
                <a:gd name="T15" fmla="*/ 1 h 15"/>
                <a:gd name="T16" fmla="*/ 1 w 9"/>
                <a:gd name="T17" fmla="*/ 1 h 15"/>
                <a:gd name="T18" fmla="*/ 1 w 9"/>
                <a:gd name="T19" fmla="*/ 1 h 15"/>
                <a:gd name="T20" fmla="*/ 1 w 9"/>
                <a:gd name="T21" fmla="*/ 1 h 15"/>
                <a:gd name="T22" fmla="*/ 1 w 9"/>
                <a:gd name="T23" fmla="*/ 0 h 15"/>
                <a:gd name="T24" fmla="*/ 0 w 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5">
                  <a:moveTo>
                    <a:pt x="0" y="4"/>
                  </a:moveTo>
                  <a:lnTo>
                    <a:pt x="4" y="1"/>
                  </a:lnTo>
                  <a:lnTo>
                    <a:pt x="5" y="0"/>
                  </a:lnTo>
                  <a:lnTo>
                    <a:pt x="6" y="1"/>
                  </a:lnTo>
                  <a:lnTo>
                    <a:pt x="8" y="1"/>
                  </a:lnTo>
                  <a:lnTo>
                    <a:pt x="9" y="5"/>
                  </a:lnTo>
                  <a:lnTo>
                    <a:pt x="8" y="7"/>
                  </a:lnTo>
                  <a:lnTo>
                    <a:pt x="8" y="11"/>
                  </a:lnTo>
                  <a:lnTo>
                    <a:pt x="6" y="15"/>
                  </a:lnTo>
                  <a:lnTo>
                    <a:pt x="5" y="14"/>
                  </a:lnTo>
                  <a:lnTo>
                    <a:pt x="5" y="12"/>
                  </a:lnTo>
                  <a:lnTo>
                    <a:pt x="2" y="7"/>
                  </a:lnTo>
                  <a:lnTo>
                    <a:pt x="0" y="4"/>
                  </a:lnTo>
                  <a:close/>
                </a:path>
              </a:pathLst>
            </a:custGeom>
            <a:solidFill>
              <a:schemeClr val="bg1"/>
            </a:solidFill>
            <a:ln w="3175" cmpd="sng">
              <a:solidFill>
                <a:srgbClr val="000000"/>
              </a:solidFill>
              <a:prstDash val="solid"/>
              <a:round/>
              <a:headEnd/>
              <a:tailEnd/>
            </a:ln>
          </p:spPr>
          <p:txBody>
            <a:bodyPr/>
            <a:lstStyle/>
            <a:p>
              <a:endParaRPr lang="en-US"/>
            </a:p>
          </p:txBody>
        </p:sp>
        <p:sp>
          <p:nvSpPr>
            <p:cNvPr id="34587" name="Freeform 786"/>
            <p:cNvSpPr>
              <a:spLocks/>
            </p:cNvSpPr>
            <p:nvPr/>
          </p:nvSpPr>
          <p:spPr bwMode="auto">
            <a:xfrm>
              <a:off x="2346" y="1828"/>
              <a:ext cx="4" cy="3"/>
            </a:xfrm>
            <a:custGeom>
              <a:avLst/>
              <a:gdLst>
                <a:gd name="T0" fmla="*/ 0 w 9"/>
                <a:gd name="T1" fmla="*/ 0 h 7"/>
                <a:gd name="T2" fmla="*/ 0 w 9"/>
                <a:gd name="T3" fmla="*/ 0 h 7"/>
                <a:gd name="T4" fmla="*/ 0 w 9"/>
                <a:gd name="T5" fmla="*/ 0 h 7"/>
                <a:gd name="T6" fmla="*/ 1 w 9"/>
                <a:gd name="T7" fmla="*/ 0 h 7"/>
                <a:gd name="T8" fmla="*/ 1 w 9"/>
                <a:gd name="T9" fmla="*/ 0 h 7"/>
                <a:gd name="T10" fmla="*/ 0 w 9"/>
                <a:gd name="T11" fmla="*/ 0 h 7"/>
                <a:gd name="T12" fmla="*/ 0 w 9"/>
                <a:gd name="T13" fmla="*/ 0 h 7"/>
                <a:gd name="T14" fmla="*/ 0 w 9"/>
                <a:gd name="T15" fmla="*/ 0 h 7"/>
                <a:gd name="T16" fmla="*/ 0 w 9"/>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7">
                  <a:moveTo>
                    <a:pt x="0" y="4"/>
                  </a:moveTo>
                  <a:lnTo>
                    <a:pt x="0" y="1"/>
                  </a:lnTo>
                  <a:lnTo>
                    <a:pt x="3" y="0"/>
                  </a:lnTo>
                  <a:lnTo>
                    <a:pt x="8" y="3"/>
                  </a:lnTo>
                  <a:lnTo>
                    <a:pt x="9" y="5"/>
                  </a:lnTo>
                  <a:lnTo>
                    <a:pt x="5" y="7"/>
                  </a:lnTo>
                  <a:lnTo>
                    <a:pt x="3" y="7"/>
                  </a:lnTo>
                  <a:lnTo>
                    <a:pt x="0" y="5"/>
                  </a:lnTo>
                  <a:lnTo>
                    <a:pt x="0" y="4"/>
                  </a:lnTo>
                  <a:close/>
                </a:path>
              </a:pathLst>
            </a:custGeom>
            <a:solidFill>
              <a:schemeClr val="bg1"/>
            </a:solidFill>
            <a:ln w="3175" cmpd="sng">
              <a:solidFill>
                <a:srgbClr val="000000"/>
              </a:solidFill>
              <a:prstDash val="solid"/>
              <a:round/>
              <a:headEnd/>
              <a:tailEnd/>
            </a:ln>
          </p:spPr>
          <p:txBody>
            <a:bodyPr/>
            <a:lstStyle/>
            <a:p>
              <a:endParaRPr lang="en-US"/>
            </a:p>
          </p:txBody>
        </p:sp>
        <p:sp>
          <p:nvSpPr>
            <p:cNvPr id="34588" name="Freeform 787"/>
            <p:cNvSpPr>
              <a:spLocks/>
            </p:cNvSpPr>
            <p:nvPr/>
          </p:nvSpPr>
          <p:spPr bwMode="auto">
            <a:xfrm>
              <a:off x="1573" y="1746"/>
              <a:ext cx="4" cy="3"/>
            </a:xfrm>
            <a:custGeom>
              <a:avLst/>
              <a:gdLst>
                <a:gd name="T0" fmla="*/ 1 w 7"/>
                <a:gd name="T1" fmla="*/ 0 h 5"/>
                <a:gd name="T2" fmla="*/ 1 w 7"/>
                <a:gd name="T3" fmla="*/ 0 h 5"/>
                <a:gd name="T4" fmla="*/ 1 w 7"/>
                <a:gd name="T5" fmla="*/ 1 h 5"/>
                <a:gd name="T6" fmla="*/ 1 w 7"/>
                <a:gd name="T7" fmla="*/ 1 h 5"/>
                <a:gd name="T8" fmla="*/ 0 w 7"/>
                <a:gd name="T9" fmla="*/ 1 h 5"/>
                <a:gd name="T10" fmla="*/ 1 w 7"/>
                <a:gd name="T11" fmla="*/ 1 h 5"/>
                <a:gd name="T12" fmla="*/ 1 w 7"/>
                <a:gd name="T13" fmla="*/ 1 h 5"/>
                <a:gd name="T14" fmla="*/ 1 w 7"/>
                <a:gd name="T15" fmla="*/ 1 h 5"/>
                <a:gd name="T16" fmla="*/ 1 w 7"/>
                <a:gd name="T17" fmla="*/ 1 h 5"/>
                <a:gd name="T18" fmla="*/ 1 w 7"/>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5">
                  <a:moveTo>
                    <a:pt x="7" y="0"/>
                  </a:moveTo>
                  <a:lnTo>
                    <a:pt x="6" y="0"/>
                  </a:lnTo>
                  <a:lnTo>
                    <a:pt x="4" y="2"/>
                  </a:lnTo>
                  <a:lnTo>
                    <a:pt x="2" y="3"/>
                  </a:lnTo>
                  <a:lnTo>
                    <a:pt x="0" y="5"/>
                  </a:lnTo>
                  <a:lnTo>
                    <a:pt x="1" y="5"/>
                  </a:lnTo>
                  <a:lnTo>
                    <a:pt x="2" y="3"/>
                  </a:lnTo>
                  <a:lnTo>
                    <a:pt x="5" y="2"/>
                  </a:lnTo>
                  <a:lnTo>
                    <a:pt x="6" y="1"/>
                  </a:lnTo>
                  <a:lnTo>
                    <a:pt x="7" y="0"/>
                  </a:lnTo>
                  <a:close/>
                </a:path>
              </a:pathLst>
            </a:custGeom>
            <a:noFill/>
            <a:ln w="3175" cmpd="sng">
              <a:solidFill>
                <a:schemeClr val="bg2"/>
              </a:solidFill>
              <a:prstDash val="solid"/>
              <a:round/>
              <a:headEnd/>
              <a:tailEnd/>
            </a:ln>
          </p:spPr>
          <p:txBody>
            <a:bodyPr/>
            <a:lstStyle/>
            <a:p>
              <a:endParaRPr lang="en-US"/>
            </a:p>
          </p:txBody>
        </p:sp>
        <p:sp>
          <p:nvSpPr>
            <p:cNvPr id="34589" name="Oval 788"/>
            <p:cNvSpPr>
              <a:spLocks noChangeArrowheads="1"/>
            </p:cNvSpPr>
            <p:nvPr/>
          </p:nvSpPr>
          <p:spPr bwMode="auto">
            <a:xfrm>
              <a:off x="1584" y="1728"/>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sp>
          <p:nvSpPr>
            <p:cNvPr id="34590" name="Text Box 789"/>
            <p:cNvSpPr txBox="1">
              <a:spLocks noChangeArrowheads="1"/>
            </p:cNvSpPr>
            <p:nvPr/>
          </p:nvSpPr>
          <p:spPr bwMode="auto">
            <a:xfrm>
              <a:off x="1680" y="1680"/>
              <a:ext cx="576"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1912- 1913</a:t>
              </a:r>
            </a:p>
          </p:txBody>
        </p:sp>
      </p:grpSp>
      <p:grpSp>
        <p:nvGrpSpPr>
          <p:cNvPr id="6" name="Group 790"/>
          <p:cNvGrpSpPr>
            <a:grpSpLocks/>
          </p:cNvGrpSpPr>
          <p:nvPr/>
        </p:nvGrpSpPr>
        <p:grpSpPr bwMode="auto">
          <a:xfrm>
            <a:off x="3962400" y="3886200"/>
            <a:ext cx="609600" cy="304800"/>
            <a:chOff x="2304" y="2832"/>
            <a:chExt cx="384" cy="192"/>
          </a:xfrm>
        </p:grpSpPr>
        <p:sp>
          <p:nvSpPr>
            <p:cNvPr id="34584" name="Text Box 791"/>
            <p:cNvSpPr txBox="1">
              <a:spLocks noChangeArrowheads="1"/>
            </p:cNvSpPr>
            <p:nvPr/>
          </p:nvSpPr>
          <p:spPr bwMode="auto">
            <a:xfrm>
              <a:off x="2304"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a:t>
              </a:r>
            </a:p>
          </p:txBody>
        </p:sp>
        <p:sp>
          <p:nvSpPr>
            <p:cNvPr id="34585" name="Oval 792"/>
            <p:cNvSpPr>
              <a:spLocks noChangeArrowheads="1"/>
            </p:cNvSpPr>
            <p:nvPr/>
          </p:nvSpPr>
          <p:spPr bwMode="auto">
            <a:xfrm>
              <a:off x="2592"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7" name="Group 793"/>
          <p:cNvGrpSpPr>
            <a:grpSpLocks/>
          </p:cNvGrpSpPr>
          <p:nvPr/>
        </p:nvGrpSpPr>
        <p:grpSpPr bwMode="auto">
          <a:xfrm>
            <a:off x="3581400" y="2514600"/>
            <a:ext cx="609600" cy="304800"/>
            <a:chOff x="2304" y="2832"/>
            <a:chExt cx="384" cy="192"/>
          </a:xfrm>
        </p:grpSpPr>
        <p:sp>
          <p:nvSpPr>
            <p:cNvPr id="34582" name="Text Box 794"/>
            <p:cNvSpPr txBox="1">
              <a:spLocks noChangeArrowheads="1"/>
            </p:cNvSpPr>
            <p:nvPr/>
          </p:nvSpPr>
          <p:spPr bwMode="auto">
            <a:xfrm>
              <a:off x="2304"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a:t>
              </a:r>
            </a:p>
          </p:txBody>
        </p:sp>
        <p:sp>
          <p:nvSpPr>
            <p:cNvPr id="34583" name="Oval 795"/>
            <p:cNvSpPr>
              <a:spLocks noChangeArrowheads="1"/>
            </p:cNvSpPr>
            <p:nvPr/>
          </p:nvSpPr>
          <p:spPr bwMode="auto">
            <a:xfrm>
              <a:off x="2592"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8" name="Group 796"/>
          <p:cNvGrpSpPr>
            <a:grpSpLocks/>
          </p:cNvGrpSpPr>
          <p:nvPr/>
        </p:nvGrpSpPr>
        <p:grpSpPr bwMode="auto">
          <a:xfrm>
            <a:off x="3276600" y="2895600"/>
            <a:ext cx="609600" cy="304800"/>
            <a:chOff x="2304" y="2832"/>
            <a:chExt cx="384" cy="192"/>
          </a:xfrm>
        </p:grpSpPr>
        <p:sp>
          <p:nvSpPr>
            <p:cNvPr id="34580" name="Text Box 797"/>
            <p:cNvSpPr txBox="1">
              <a:spLocks noChangeArrowheads="1"/>
            </p:cNvSpPr>
            <p:nvPr/>
          </p:nvSpPr>
          <p:spPr bwMode="auto">
            <a:xfrm>
              <a:off x="2304"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1912</a:t>
              </a:r>
            </a:p>
          </p:txBody>
        </p:sp>
        <p:sp>
          <p:nvSpPr>
            <p:cNvPr id="34581" name="Oval 798"/>
            <p:cNvSpPr>
              <a:spLocks noChangeArrowheads="1"/>
            </p:cNvSpPr>
            <p:nvPr/>
          </p:nvSpPr>
          <p:spPr bwMode="auto">
            <a:xfrm>
              <a:off x="2592"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9" name="Group 799"/>
          <p:cNvGrpSpPr>
            <a:grpSpLocks/>
          </p:cNvGrpSpPr>
          <p:nvPr/>
        </p:nvGrpSpPr>
        <p:grpSpPr bwMode="auto">
          <a:xfrm>
            <a:off x="2590800" y="3352800"/>
            <a:ext cx="762000" cy="304800"/>
            <a:chOff x="2064" y="2832"/>
            <a:chExt cx="480" cy="192"/>
          </a:xfrm>
        </p:grpSpPr>
        <p:sp>
          <p:nvSpPr>
            <p:cNvPr id="34578" name="Text Box 800"/>
            <p:cNvSpPr txBox="1">
              <a:spLocks noChangeArrowheads="1"/>
            </p:cNvSpPr>
            <p:nvPr/>
          </p:nvSpPr>
          <p:spPr bwMode="auto">
            <a:xfrm>
              <a:off x="2160"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1913</a:t>
              </a:r>
            </a:p>
          </p:txBody>
        </p:sp>
        <p:sp>
          <p:nvSpPr>
            <p:cNvPr id="34579" name="Oval 801"/>
            <p:cNvSpPr>
              <a:spLocks noChangeArrowheads="1"/>
            </p:cNvSpPr>
            <p:nvPr/>
          </p:nvSpPr>
          <p:spPr bwMode="auto">
            <a:xfrm>
              <a:off x="2064"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grpSp>
        <p:nvGrpSpPr>
          <p:cNvPr id="10" name="Group 802"/>
          <p:cNvGrpSpPr>
            <a:grpSpLocks/>
          </p:cNvGrpSpPr>
          <p:nvPr/>
        </p:nvGrpSpPr>
        <p:grpSpPr bwMode="auto">
          <a:xfrm>
            <a:off x="2590800" y="4876800"/>
            <a:ext cx="762000" cy="304800"/>
            <a:chOff x="2064" y="2832"/>
            <a:chExt cx="480" cy="192"/>
          </a:xfrm>
        </p:grpSpPr>
        <p:sp>
          <p:nvSpPr>
            <p:cNvPr id="34576" name="Text Box 803"/>
            <p:cNvSpPr txBox="1">
              <a:spLocks noChangeArrowheads="1"/>
            </p:cNvSpPr>
            <p:nvPr/>
          </p:nvSpPr>
          <p:spPr bwMode="auto">
            <a:xfrm>
              <a:off x="2160" y="2832"/>
              <a:ext cx="384" cy="192"/>
            </a:xfrm>
            <a:prstGeom prst="rect">
              <a:avLst/>
            </a:prstGeom>
            <a:noFill/>
            <a:ln w="9525">
              <a:noFill/>
              <a:miter lim="800000"/>
              <a:headEnd/>
              <a:tailEnd/>
            </a:ln>
            <a:effectLst/>
          </p:spPr>
          <p:txBody>
            <a:bodyPr>
              <a:spAutoFit/>
            </a:bodyPr>
            <a:lstStyle/>
            <a:p>
              <a:pPr>
                <a:spcBef>
                  <a:spcPct val="50000"/>
                </a:spcBef>
              </a:pPr>
              <a:r>
                <a:rPr lang="en-US" altLang="en-US" sz="1400" b="1">
                  <a:solidFill>
                    <a:srgbClr val="FF3300"/>
                  </a:solidFill>
                  <a:latin typeface="Garamond" pitchFamily="18" charset="0"/>
                  <a:cs typeface="Arial" pitchFamily="34" charset="0"/>
                </a:rPr>
                <a:t>1913</a:t>
              </a:r>
            </a:p>
          </p:txBody>
        </p:sp>
        <p:sp>
          <p:nvSpPr>
            <p:cNvPr id="34577" name="Oval 804"/>
            <p:cNvSpPr>
              <a:spLocks noChangeArrowheads="1"/>
            </p:cNvSpPr>
            <p:nvPr/>
          </p:nvSpPr>
          <p:spPr bwMode="auto">
            <a:xfrm>
              <a:off x="2064" y="2880"/>
              <a:ext cx="96" cy="96"/>
            </a:xfrm>
            <a:prstGeom prst="ellipse">
              <a:avLst/>
            </a:prstGeom>
            <a:solidFill>
              <a:schemeClr val="accent1"/>
            </a:solidFill>
            <a:ln w="9525">
              <a:solidFill>
                <a:schemeClr val="tx1"/>
              </a:solidFill>
              <a:round/>
              <a:headEnd/>
              <a:tailEnd/>
            </a:ln>
            <a:effectLst/>
          </p:spPr>
          <p:txBody>
            <a:bodyPr wrap="none" anchor="ctr"/>
            <a:lstStyle/>
            <a:p>
              <a:endParaRPr lang="en-US"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05244"/>
                                        </p:tgtEl>
                                        <p:attrNameLst>
                                          <p:attrName>style.visibility</p:attrName>
                                        </p:attrNameLst>
                                      </p:cBhvr>
                                      <p:to>
                                        <p:strVal val="visible"/>
                                      </p:to>
                                    </p:set>
                                    <p:animEffect transition="in" filter="wipe(right)">
                                      <p:cBhvr>
                                        <p:cTn id="7" dur="2000"/>
                                        <p:tgtEl>
                                          <p:spTgt spid="405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05246"/>
                                        </p:tgtEl>
                                        <p:attrNameLst>
                                          <p:attrName>style.visibility</p:attrName>
                                        </p:attrNameLst>
                                      </p:cBhvr>
                                      <p:to>
                                        <p:strVal val="visible"/>
                                      </p:to>
                                    </p:set>
                                    <p:animEffect transition="in" filter="wipe(left)">
                                      <p:cBhvr>
                                        <p:cTn id="41" dur="1000"/>
                                        <p:tgtEl>
                                          <p:spTgt spid="40524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5245"/>
                                        </p:tgtEl>
                                        <p:attrNameLst>
                                          <p:attrName>style.visibility</p:attrName>
                                        </p:attrNameLst>
                                      </p:cBhvr>
                                      <p:to>
                                        <p:strVal val="visible"/>
                                      </p:to>
                                    </p:set>
                                    <p:animEffect transition="in" filter="wipe(left)">
                                      <p:cBhvr>
                                        <p:cTn id="46" dur="1000"/>
                                        <p:tgtEl>
                                          <p:spTgt spid="4052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05258"/>
                                        </p:tgtEl>
                                        <p:attrNameLst>
                                          <p:attrName>style.visibility</p:attrName>
                                        </p:attrNameLst>
                                      </p:cBhvr>
                                      <p:to>
                                        <p:strVal val="visible"/>
                                      </p:to>
                                    </p:set>
                                    <p:animEffect transition="in" filter="wipe(left)">
                                      <p:cBhvr>
                                        <p:cTn id="51" dur="2000"/>
                                        <p:tgtEl>
                                          <p:spTgt spid="405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244" grpId="0" animBg="1"/>
      <p:bldP spid="405245" grpId="0" animBg="1"/>
      <p:bldP spid="405246" grpId="0" animBg="1"/>
      <p:bldP spid="4052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057400" y="381000"/>
            <a:ext cx="5791200" cy="366713"/>
          </a:xfrm>
          <a:prstGeom prst="rect">
            <a:avLst/>
          </a:prstGeom>
          <a:noFill/>
          <a:ln w="9525">
            <a:noFill/>
            <a:miter lim="800000"/>
            <a:headEnd/>
            <a:tailEnd/>
          </a:ln>
          <a:effectLst/>
        </p:spPr>
        <p:txBody>
          <a:bodyPr>
            <a:spAutoFit/>
          </a:bodyPr>
          <a:lstStyle/>
          <a:p>
            <a:pPr eaLnBrk="1" hangingPunct="1">
              <a:spcBef>
                <a:spcPct val="50000"/>
              </a:spcBef>
            </a:pPr>
            <a:endParaRPr lang="vi-VN" altLang="en-US">
              <a:latin typeface="Arial" pitchFamily="34" charset="0"/>
              <a:cs typeface="Arial" pitchFamily="34" charset="0"/>
            </a:endParaRPr>
          </a:p>
        </p:txBody>
      </p:sp>
      <p:sp>
        <p:nvSpPr>
          <p:cNvPr id="35843" name="Text Box 3"/>
          <p:cNvSpPr txBox="1">
            <a:spLocks noChangeArrowheads="1"/>
          </p:cNvSpPr>
          <p:nvPr/>
        </p:nvSpPr>
        <p:spPr bwMode="auto">
          <a:xfrm>
            <a:off x="914400" y="762000"/>
            <a:ext cx="7086600" cy="457200"/>
          </a:xfrm>
          <a:prstGeom prst="rect">
            <a:avLst/>
          </a:prstGeom>
          <a:noFill/>
          <a:ln w="9525">
            <a:noFill/>
            <a:miter lim="800000"/>
            <a:headEnd/>
            <a:tailEnd/>
          </a:ln>
          <a:effectLst/>
        </p:spPr>
        <p:txBody>
          <a:bodyPr>
            <a:spAutoFit/>
          </a:bodyPr>
          <a:lstStyle/>
          <a:p>
            <a:pPr algn="ctr" eaLnBrk="1" hangingPunct="1">
              <a:spcBef>
                <a:spcPct val="50000"/>
              </a:spcBef>
            </a:pPr>
            <a:r>
              <a:rPr lang="en-US" altLang="en-US" sz="2400" b="1" dirty="0" err="1" smtClean="0">
                <a:solidFill>
                  <a:srgbClr val="FF0000"/>
                </a:solidFill>
                <a:latin typeface="Times New Roman" pitchFamily="18" charset="0"/>
                <a:cs typeface="Times New Roman" pitchFamily="18" charset="0"/>
              </a:rPr>
              <a:t>Hoạt</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động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của</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Nguyễn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Ái</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Quốc</a:t>
            </a:r>
            <a:r>
              <a:rPr lang="en-US" altLang="en-US" sz="2400" b="1" dirty="0" smtClean="0">
                <a:solidFill>
                  <a:srgbClr val="FF0000"/>
                </a:solidFill>
                <a:latin typeface=".VnArial" pitchFamily="34" charset="0"/>
                <a:cs typeface="Arial" pitchFamily="34" charset="0"/>
              </a:rPr>
              <a:t> (1911 </a:t>
            </a:r>
            <a:r>
              <a:rPr lang="en-US" altLang="en-US" sz="2400" b="1" dirty="0">
                <a:solidFill>
                  <a:srgbClr val="FF0000"/>
                </a:solidFill>
                <a:latin typeface=".VnArial" pitchFamily="34" charset="0"/>
                <a:cs typeface="Arial" pitchFamily="34" charset="0"/>
              </a:rPr>
              <a:t>- 1925).</a:t>
            </a:r>
          </a:p>
        </p:txBody>
      </p:sp>
      <p:grpSp>
        <p:nvGrpSpPr>
          <p:cNvPr id="2" name="Group 4"/>
          <p:cNvGrpSpPr>
            <a:grpSpLocks/>
          </p:cNvGrpSpPr>
          <p:nvPr/>
        </p:nvGrpSpPr>
        <p:grpSpPr bwMode="auto">
          <a:xfrm>
            <a:off x="76200" y="2209800"/>
            <a:ext cx="9144000" cy="519113"/>
            <a:chOff x="-192" y="1392"/>
            <a:chExt cx="5760" cy="327"/>
          </a:xfrm>
        </p:grpSpPr>
        <p:sp>
          <p:nvSpPr>
            <p:cNvPr id="35867" name="Line 5"/>
            <p:cNvSpPr>
              <a:spLocks noChangeShapeType="1"/>
            </p:cNvSpPr>
            <p:nvPr/>
          </p:nvSpPr>
          <p:spPr bwMode="auto">
            <a:xfrm>
              <a:off x="-192" y="1392"/>
              <a:ext cx="5760" cy="0"/>
            </a:xfrm>
            <a:prstGeom prst="line">
              <a:avLst/>
            </a:prstGeom>
            <a:noFill/>
            <a:ln w="76200">
              <a:solidFill>
                <a:srgbClr val="0000FF"/>
              </a:solidFill>
              <a:round/>
              <a:headEnd/>
              <a:tailEnd type="triangle" w="med" len="med"/>
            </a:ln>
            <a:effectLst/>
          </p:spPr>
          <p:txBody>
            <a:bodyPr/>
            <a:lstStyle/>
            <a:p>
              <a:endParaRPr lang="en-US"/>
            </a:p>
          </p:txBody>
        </p:sp>
        <p:sp>
          <p:nvSpPr>
            <p:cNvPr id="35868" name="Text Box 6"/>
            <p:cNvSpPr txBox="1">
              <a:spLocks noChangeArrowheads="1"/>
            </p:cNvSpPr>
            <p:nvPr/>
          </p:nvSpPr>
          <p:spPr bwMode="auto">
            <a:xfrm>
              <a:off x="-144" y="1488"/>
              <a:ext cx="480" cy="231"/>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1911</a:t>
              </a:r>
            </a:p>
          </p:txBody>
        </p:sp>
      </p:grpSp>
      <p:sp>
        <p:nvSpPr>
          <p:cNvPr id="35845" name="Line 7"/>
          <p:cNvSpPr>
            <a:spLocks noChangeShapeType="1"/>
          </p:cNvSpPr>
          <p:nvPr/>
        </p:nvSpPr>
        <p:spPr bwMode="auto">
          <a:xfrm>
            <a:off x="533400" y="1981200"/>
            <a:ext cx="0" cy="381000"/>
          </a:xfrm>
          <a:prstGeom prst="line">
            <a:avLst/>
          </a:prstGeom>
          <a:noFill/>
          <a:ln w="57150">
            <a:solidFill>
              <a:schemeClr val="tx1"/>
            </a:solidFill>
            <a:round/>
            <a:headEnd/>
            <a:tailEnd/>
          </a:ln>
          <a:effectLst/>
        </p:spPr>
        <p:txBody>
          <a:bodyPr/>
          <a:lstStyle/>
          <a:p>
            <a:endParaRPr lang="en-US"/>
          </a:p>
        </p:txBody>
      </p:sp>
      <p:sp>
        <p:nvSpPr>
          <p:cNvPr id="35846" name="Line 8"/>
          <p:cNvSpPr>
            <a:spLocks noChangeShapeType="1"/>
          </p:cNvSpPr>
          <p:nvPr/>
        </p:nvSpPr>
        <p:spPr bwMode="auto">
          <a:xfrm>
            <a:off x="1981200" y="1981200"/>
            <a:ext cx="0" cy="381000"/>
          </a:xfrm>
          <a:prstGeom prst="line">
            <a:avLst/>
          </a:prstGeom>
          <a:noFill/>
          <a:ln w="57150">
            <a:solidFill>
              <a:schemeClr val="tx1"/>
            </a:solidFill>
            <a:round/>
            <a:headEnd/>
            <a:tailEnd/>
          </a:ln>
          <a:effectLst/>
        </p:spPr>
        <p:txBody>
          <a:bodyPr/>
          <a:lstStyle/>
          <a:p>
            <a:endParaRPr lang="en-US"/>
          </a:p>
        </p:txBody>
      </p:sp>
      <p:sp>
        <p:nvSpPr>
          <p:cNvPr id="35847" name="Line 9"/>
          <p:cNvSpPr>
            <a:spLocks noChangeShapeType="1"/>
          </p:cNvSpPr>
          <p:nvPr/>
        </p:nvSpPr>
        <p:spPr bwMode="auto">
          <a:xfrm>
            <a:off x="3352800" y="2019300"/>
            <a:ext cx="0" cy="381000"/>
          </a:xfrm>
          <a:prstGeom prst="line">
            <a:avLst/>
          </a:prstGeom>
          <a:noFill/>
          <a:ln w="57150">
            <a:solidFill>
              <a:schemeClr val="tx1"/>
            </a:solidFill>
            <a:round/>
            <a:headEnd/>
            <a:tailEnd/>
          </a:ln>
          <a:effectLst/>
        </p:spPr>
        <p:txBody>
          <a:bodyPr/>
          <a:lstStyle/>
          <a:p>
            <a:endParaRPr lang="en-US"/>
          </a:p>
        </p:txBody>
      </p:sp>
      <p:sp>
        <p:nvSpPr>
          <p:cNvPr id="35848" name="Line 10"/>
          <p:cNvSpPr>
            <a:spLocks noChangeShapeType="1"/>
          </p:cNvSpPr>
          <p:nvPr/>
        </p:nvSpPr>
        <p:spPr bwMode="auto">
          <a:xfrm>
            <a:off x="4191000" y="1987550"/>
            <a:ext cx="0" cy="381000"/>
          </a:xfrm>
          <a:prstGeom prst="line">
            <a:avLst/>
          </a:prstGeom>
          <a:noFill/>
          <a:ln w="57150">
            <a:solidFill>
              <a:srgbClr val="FF0000"/>
            </a:solidFill>
            <a:round/>
            <a:headEnd/>
            <a:tailEnd/>
          </a:ln>
          <a:effectLst/>
        </p:spPr>
        <p:txBody>
          <a:bodyPr/>
          <a:lstStyle/>
          <a:p>
            <a:endParaRPr lang="en-US"/>
          </a:p>
        </p:txBody>
      </p:sp>
      <p:sp>
        <p:nvSpPr>
          <p:cNvPr id="35849" name="Line 11"/>
          <p:cNvSpPr>
            <a:spLocks noChangeShapeType="1"/>
          </p:cNvSpPr>
          <p:nvPr/>
        </p:nvSpPr>
        <p:spPr bwMode="auto">
          <a:xfrm>
            <a:off x="5334000" y="1966913"/>
            <a:ext cx="0" cy="381000"/>
          </a:xfrm>
          <a:prstGeom prst="line">
            <a:avLst/>
          </a:prstGeom>
          <a:noFill/>
          <a:ln w="57150">
            <a:solidFill>
              <a:schemeClr val="tx1"/>
            </a:solidFill>
            <a:round/>
            <a:headEnd/>
            <a:tailEnd/>
          </a:ln>
          <a:effectLst/>
        </p:spPr>
        <p:txBody>
          <a:bodyPr/>
          <a:lstStyle/>
          <a:p>
            <a:endParaRPr lang="en-US"/>
          </a:p>
        </p:txBody>
      </p:sp>
      <p:sp>
        <p:nvSpPr>
          <p:cNvPr id="35850" name="Line 12"/>
          <p:cNvSpPr>
            <a:spLocks noChangeShapeType="1"/>
          </p:cNvSpPr>
          <p:nvPr/>
        </p:nvSpPr>
        <p:spPr bwMode="auto">
          <a:xfrm>
            <a:off x="6248400" y="1981200"/>
            <a:ext cx="0" cy="381000"/>
          </a:xfrm>
          <a:prstGeom prst="line">
            <a:avLst/>
          </a:prstGeom>
          <a:noFill/>
          <a:ln w="57150">
            <a:solidFill>
              <a:schemeClr val="tx1"/>
            </a:solidFill>
            <a:round/>
            <a:headEnd/>
            <a:tailEnd/>
          </a:ln>
          <a:effectLst/>
        </p:spPr>
        <p:txBody>
          <a:bodyPr/>
          <a:lstStyle/>
          <a:p>
            <a:endParaRPr lang="en-US"/>
          </a:p>
        </p:txBody>
      </p:sp>
      <p:sp>
        <p:nvSpPr>
          <p:cNvPr id="35851" name="Text Box 13"/>
          <p:cNvSpPr txBox="1">
            <a:spLocks noChangeArrowheads="1"/>
          </p:cNvSpPr>
          <p:nvPr/>
        </p:nvSpPr>
        <p:spPr bwMode="auto">
          <a:xfrm>
            <a:off x="1600200" y="2362200"/>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1917</a:t>
            </a:r>
          </a:p>
        </p:txBody>
      </p:sp>
      <p:sp>
        <p:nvSpPr>
          <p:cNvPr id="35852" name="Text Box 14"/>
          <p:cNvSpPr txBox="1">
            <a:spLocks noChangeArrowheads="1"/>
          </p:cNvSpPr>
          <p:nvPr/>
        </p:nvSpPr>
        <p:spPr bwMode="auto">
          <a:xfrm>
            <a:off x="2438400" y="2452688"/>
            <a:ext cx="762000" cy="366712"/>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1919</a:t>
            </a:r>
          </a:p>
        </p:txBody>
      </p:sp>
      <p:sp>
        <p:nvSpPr>
          <p:cNvPr id="35853" name="Text Box 15"/>
          <p:cNvSpPr txBox="1">
            <a:spLocks noChangeArrowheads="1"/>
          </p:cNvSpPr>
          <p:nvPr/>
        </p:nvSpPr>
        <p:spPr bwMode="auto">
          <a:xfrm>
            <a:off x="3619500" y="2368550"/>
            <a:ext cx="8382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1920</a:t>
            </a:r>
          </a:p>
        </p:txBody>
      </p:sp>
      <p:sp>
        <p:nvSpPr>
          <p:cNvPr id="35854" name="Text Box 16"/>
          <p:cNvSpPr txBox="1">
            <a:spLocks noChangeArrowheads="1"/>
          </p:cNvSpPr>
          <p:nvPr/>
        </p:nvSpPr>
        <p:spPr bwMode="auto">
          <a:xfrm>
            <a:off x="4495800" y="2438400"/>
            <a:ext cx="17526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1921 - 1922</a:t>
            </a:r>
          </a:p>
        </p:txBody>
      </p:sp>
      <p:sp>
        <p:nvSpPr>
          <p:cNvPr id="35855" name="Text Box 17"/>
          <p:cNvSpPr txBox="1">
            <a:spLocks noChangeArrowheads="1"/>
          </p:cNvSpPr>
          <p:nvPr/>
        </p:nvSpPr>
        <p:spPr bwMode="auto">
          <a:xfrm>
            <a:off x="5943600" y="2438400"/>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1923</a:t>
            </a:r>
          </a:p>
        </p:txBody>
      </p:sp>
      <p:sp>
        <p:nvSpPr>
          <p:cNvPr id="35856" name="Line 18"/>
          <p:cNvSpPr>
            <a:spLocks noChangeShapeType="1"/>
          </p:cNvSpPr>
          <p:nvPr/>
        </p:nvSpPr>
        <p:spPr bwMode="auto">
          <a:xfrm>
            <a:off x="7543800" y="1981200"/>
            <a:ext cx="0" cy="381000"/>
          </a:xfrm>
          <a:prstGeom prst="line">
            <a:avLst/>
          </a:prstGeom>
          <a:noFill/>
          <a:ln w="57150">
            <a:solidFill>
              <a:schemeClr val="tx1"/>
            </a:solidFill>
            <a:round/>
            <a:headEnd/>
            <a:tailEnd/>
          </a:ln>
          <a:effectLst/>
        </p:spPr>
        <p:txBody>
          <a:bodyPr/>
          <a:lstStyle/>
          <a:p>
            <a:endParaRPr lang="en-US"/>
          </a:p>
        </p:txBody>
      </p:sp>
      <p:sp>
        <p:nvSpPr>
          <p:cNvPr id="35857" name="Text Box 19"/>
          <p:cNvSpPr txBox="1">
            <a:spLocks noChangeArrowheads="1"/>
          </p:cNvSpPr>
          <p:nvPr/>
        </p:nvSpPr>
        <p:spPr bwMode="auto">
          <a:xfrm>
            <a:off x="7162800" y="2438400"/>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1924</a:t>
            </a:r>
          </a:p>
        </p:txBody>
      </p:sp>
      <p:sp>
        <p:nvSpPr>
          <p:cNvPr id="35858" name="AutoShape 20"/>
          <p:cNvSpPr>
            <a:spLocks/>
          </p:cNvSpPr>
          <p:nvPr/>
        </p:nvSpPr>
        <p:spPr bwMode="auto">
          <a:xfrm rot="5400000">
            <a:off x="762000" y="1981200"/>
            <a:ext cx="990600" cy="1447800"/>
          </a:xfrm>
          <a:prstGeom prst="rightBracket">
            <a:avLst>
              <a:gd name="adj" fmla="val 18262"/>
            </a:avLst>
          </a:prstGeom>
          <a:noFill/>
          <a:ln w="9525">
            <a:solidFill>
              <a:schemeClr val="tx1"/>
            </a:solidFill>
            <a:round/>
            <a:headEnd/>
            <a:tailEnd/>
          </a:ln>
          <a:effectLst/>
        </p:spPr>
        <p:txBody>
          <a:bodyPr wrap="none" anchor="ctr"/>
          <a:lstStyle/>
          <a:p>
            <a:endParaRPr lang="en-US" altLang="en-US"/>
          </a:p>
        </p:txBody>
      </p:sp>
      <p:sp>
        <p:nvSpPr>
          <p:cNvPr id="35859" name="AutoShape 21"/>
          <p:cNvSpPr>
            <a:spLocks/>
          </p:cNvSpPr>
          <p:nvPr/>
        </p:nvSpPr>
        <p:spPr bwMode="auto">
          <a:xfrm rot="5400000">
            <a:off x="3619500" y="723900"/>
            <a:ext cx="990600" cy="4267200"/>
          </a:xfrm>
          <a:prstGeom prst="rightBracket">
            <a:avLst>
              <a:gd name="adj" fmla="val 22575"/>
            </a:avLst>
          </a:prstGeom>
          <a:noFill/>
          <a:ln w="9525">
            <a:solidFill>
              <a:srgbClr val="FF0000"/>
            </a:solidFill>
            <a:round/>
            <a:headEnd/>
            <a:tailEnd/>
          </a:ln>
          <a:effectLst/>
        </p:spPr>
        <p:txBody>
          <a:bodyPr wrap="none" anchor="ctr"/>
          <a:lstStyle/>
          <a:p>
            <a:endParaRPr lang="en-US" altLang="en-US"/>
          </a:p>
        </p:txBody>
      </p:sp>
      <p:sp>
        <p:nvSpPr>
          <p:cNvPr id="35860" name="AutoShape 22"/>
          <p:cNvSpPr>
            <a:spLocks/>
          </p:cNvSpPr>
          <p:nvPr/>
        </p:nvSpPr>
        <p:spPr bwMode="auto">
          <a:xfrm rot="5400000">
            <a:off x="6400800" y="2133600"/>
            <a:ext cx="990600" cy="1295400"/>
          </a:xfrm>
          <a:prstGeom prst="rightBracket">
            <a:avLst>
              <a:gd name="adj" fmla="val 18677"/>
            </a:avLst>
          </a:prstGeom>
          <a:noFill/>
          <a:ln w="9525">
            <a:solidFill>
              <a:schemeClr val="tx1"/>
            </a:solidFill>
            <a:round/>
            <a:headEnd/>
            <a:tailEnd/>
          </a:ln>
          <a:effectLst/>
        </p:spPr>
        <p:txBody>
          <a:bodyPr wrap="none" anchor="ctr"/>
          <a:lstStyle/>
          <a:p>
            <a:endParaRPr lang="en-US" altLang="en-US"/>
          </a:p>
        </p:txBody>
      </p:sp>
      <p:sp>
        <p:nvSpPr>
          <p:cNvPr id="35861" name="AutoShape 23"/>
          <p:cNvSpPr>
            <a:spLocks/>
          </p:cNvSpPr>
          <p:nvPr/>
        </p:nvSpPr>
        <p:spPr bwMode="auto">
          <a:xfrm rot="5400000">
            <a:off x="8001000" y="1828800"/>
            <a:ext cx="685800" cy="1600200"/>
          </a:xfrm>
          <a:prstGeom prst="rightBracket">
            <a:avLst>
              <a:gd name="adj" fmla="val 41190"/>
            </a:avLst>
          </a:prstGeom>
          <a:noFill/>
          <a:ln w="9525">
            <a:solidFill>
              <a:schemeClr val="tx1"/>
            </a:solidFill>
            <a:round/>
            <a:headEnd/>
            <a:tailEnd/>
          </a:ln>
          <a:effectLst/>
        </p:spPr>
        <p:txBody>
          <a:bodyPr wrap="none" anchor="ctr"/>
          <a:lstStyle/>
          <a:p>
            <a:endParaRPr lang="en-US" altLang="en-US"/>
          </a:p>
        </p:txBody>
      </p:sp>
      <p:sp>
        <p:nvSpPr>
          <p:cNvPr id="35862" name="Text Box 24"/>
          <p:cNvSpPr txBox="1">
            <a:spLocks noChangeArrowheads="1"/>
          </p:cNvSpPr>
          <p:nvPr/>
        </p:nvSpPr>
        <p:spPr bwMode="auto">
          <a:xfrm>
            <a:off x="2667000" y="3581400"/>
            <a:ext cx="29718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err="1" smtClean="0">
                <a:solidFill>
                  <a:srgbClr val="FF0000"/>
                </a:solidFill>
                <a:latin typeface="Times New Roman" pitchFamily="18" charset="0"/>
                <a:cs typeface="Times New Roman" pitchFamily="18" charset="0"/>
              </a:rPr>
              <a:t>Hoạt</a:t>
            </a:r>
            <a:r>
              <a:rPr lang="en-US" altLang="en-US" sz="2000" b="1" dirty="0" smtClean="0">
                <a:solidFill>
                  <a:srgbClr val="FF0000"/>
                </a:solidFill>
                <a:latin typeface="Times New Roman" pitchFamily="18" charset="0"/>
                <a:cs typeface="Times New Roman" pitchFamily="18" charset="0"/>
              </a:rPr>
              <a:t> </a:t>
            </a:r>
            <a:r>
              <a:rPr lang="en-US" altLang="en-US" sz="2000" b="1" dirty="0" err="1" smtClean="0">
                <a:solidFill>
                  <a:srgbClr val="FF0000"/>
                </a:solidFill>
                <a:latin typeface="Times New Roman" pitchFamily="18" charset="0"/>
                <a:cs typeface="Times New Roman" pitchFamily="18" charset="0"/>
              </a:rPr>
              <a:t>động</a:t>
            </a:r>
            <a:r>
              <a:rPr lang="en-US" altLang="en-US" sz="2000" b="1" dirty="0" smtClean="0">
                <a:solidFill>
                  <a:srgbClr val="FF0000"/>
                </a:solidFill>
                <a:latin typeface="Times New Roman" pitchFamily="18" charset="0"/>
                <a:cs typeface="Times New Roman" pitchFamily="18" charset="0"/>
              </a:rPr>
              <a:t> </a:t>
            </a:r>
            <a:r>
              <a:rPr lang="en-US" altLang="en-US" sz="2000" b="1" dirty="0" err="1" smtClean="0">
                <a:solidFill>
                  <a:srgbClr val="FF0000"/>
                </a:solidFill>
                <a:latin typeface="Times New Roman" pitchFamily="18" charset="0"/>
                <a:cs typeface="Times New Roman" pitchFamily="18" charset="0"/>
              </a:rPr>
              <a:t>tại</a:t>
            </a:r>
            <a:r>
              <a:rPr lang="en-US" altLang="en-US" sz="2000" b="1" dirty="0" smtClean="0">
                <a:solidFill>
                  <a:srgbClr val="FF0000"/>
                </a:solidFill>
                <a:latin typeface="Times New Roman" pitchFamily="18" charset="0"/>
                <a:cs typeface="Times New Roman" pitchFamily="18" charset="0"/>
              </a:rPr>
              <a:t> </a:t>
            </a:r>
            <a:r>
              <a:rPr lang="en-US" altLang="en-US" sz="2000" b="1" dirty="0" err="1" smtClean="0">
                <a:solidFill>
                  <a:srgbClr val="FF0000"/>
                </a:solidFill>
                <a:latin typeface="Times New Roman" pitchFamily="18" charset="0"/>
                <a:cs typeface="Times New Roman" pitchFamily="18" charset="0"/>
              </a:rPr>
              <a:t>Pháp</a:t>
            </a:r>
            <a:endParaRPr lang="en-US" altLang="en-US" sz="2000" b="1" dirty="0">
              <a:solidFill>
                <a:srgbClr val="FF0000"/>
              </a:solidFill>
              <a:latin typeface="Times New Roman" pitchFamily="18" charset="0"/>
              <a:cs typeface="Times New Roman" pitchFamily="18" charset="0"/>
            </a:endParaRPr>
          </a:p>
        </p:txBody>
      </p:sp>
      <p:sp>
        <p:nvSpPr>
          <p:cNvPr id="35863" name="Text Box 25"/>
          <p:cNvSpPr txBox="1">
            <a:spLocks noChangeArrowheads="1"/>
          </p:cNvSpPr>
          <p:nvPr/>
        </p:nvSpPr>
        <p:spPr bwMode="auto">
          <a:xfrm>
            <a:off x="6324600" y="3292475"/>
            <a:ext cx="1066800" cy="707886"/>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smtClean="0">
                <a:solidFill>
                  <a:srgbClr val="0000FF"/>
                </a:solidFill>
                <a:latin typeface="Times New Roman" pitchFamily="18" charset="0"/>
                <a:cs typeface="Times New Roman" pitchFamily="18" charset="0"/>
              </a:rPr>
              <a:t>Ở </a:t>
            </a:r>
            <a:r>
              <a:rPr lang="en-US" altLang="en-US" sz="2000" b="1" dirty="0" err="1" smtClean="0">
                <a:solidFill>
                  <a:srgbClr val="0000FF"/>
                </a:solidFill>
                <a:latin typeface="Times New Roman" pitchFamily="18" charset="0"/>
                <a:cs typeface="Times New Roman" pitchFamily="18" charset="0"/>
              </a:rPr>
              <a:t>Liên</a:t>
            </a:r>
            <a:r>
              <a:rPr lang="en-US" altLang="en-US" sz="2000" b="1" dirty="0" smtClean="0">
                <a:solidFill>
                  <a:srgbClr val="0000FF"/>
                </a:solidFill>
                <a:latin typeface="Times New Roman" pitchFamily="18" charset="0"/>
                <a:cs typeface="Times New Roman" pitchFamily="18" charset="0"/>
              </a:rPr>
              <a:t> </a:t>
            </a:r>
            <a:r>
              <a:rPr lang="en-US" altLang="en-US" sz="2000" b="1" dirty="0" err="1" smtClean="0">
                <a:solidFill>
                  <a:srgbClr val="0000FF"/>
                </a:solidFill>
                <a:latin typeface="Times New Roman" pitchFamily="18" charset="0"/>
                <a:cs typeface="Times New Roman" pitchFamily="18" charset="0"/>
              </a:rPr>
              <a:t>Xô</a:t>
            </a:r>
            <a:endParaRPr lang="en-US" altLang="en-US" sz="2000" b="1" dirty="0">
              <a:solidFill>
                <a:srgbClr val="0000FF"/>
              </a:solidFill>
              <a:latin typeface="Times New Roman" pitchFamily="18" charset="0"/>
              <a:cs typeface="Times New Roman" pitchFamily="18" charset="0"/>
            </a:endParaRPr>
          </a:p>
        </p:txBody>
      </p:sp>
      <p:sp>
        <p:nvSpPr>
          <p:cNvPr id="35864" name="Text Box 26"/>
          <p:cNvSpPr txBox="1">
            <a:spLocks noChangeArrowheads="1"/>
          </p:cNvSpPr>
          <p:nvPr/>
        </p:nvSpPr>
        <p:spPr bwMode="auto">
          <a:xfrm>
            <a:off x="457200" y="3276600"/>
            <a:ext cx="1524000" cy="923330"/>
          </a:xfrm>
          <a:prstGeom prst="rect">
            <a:avLst/>
          </a:prstGeom>
          <a:noFill/>
          <a:ln w="9525">
            <a:noFill/>
            <a:miter lim="800000"/>
            <a:headEnd/>
            <a:tailEnd/>
          </a:ln>
          <a:effectLst/>
        </p:spPr>
        <p:txBody>
          <a:bodyPr>
            <a:spAutoFit/>
          </a:bodyPr>
          <a:lstStyle/>
          <a:p>
            <a:pPr algn="just" eaLnBrk="1" hangingPunct="1">
              <a:spcBef>
                <a:spcPct val="50000"/>
              </a:spcBef>
            </a:pPr>
            <a:r>
              <a:rPr lang="en-US" altLang="en-US" b="1" dirty="0" err="1" smtClean="0">
                <a:solidFill>
                  <a:srgbClr val="0000FF"/>
                </a:solidFill>
                <a:latin typeface="Times New Roman" pitchFamily="18" charset="0"/>
                <a:cs typeface="Times New Roman" pitchFamily="18" charset="0"/>
              </a:rPr>
              <a:t>Đến</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nhiều</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nước</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trên</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thế</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giới</a:t>
            </a:r>
            <a:endParaRPr lang="en-US" altLang="en-US" b="1" dirty="0">
              <a:solidFill>
                <a:srgbClr val="0000FF"/>
              </a:solidFill>
              <a:latin typeface="Times New Roman" pitchFamily="18" charset="0"/>
              <a:cs typeface="Times New Roman" pitchFamily="18" charset="0"/>
            </a:endParaRPr>
          </a:p>
        </p:txBody>
      </p:sp>
      <p:sp>
        <p:nvSpPr>
          <p:cNvPr id="35865" name="Text Box 27"/>
          <p:cNvSpPr txBox="1">
            <a:spLocks noChangeArrowheads="1"/>
          </p:cNvSpPr>
          <p:nvPr/>
        </p:nvSpPr>
        <p:spPr bwMode="auto">
          <a:xfrm>
            <a:off x="7696200" y="3063875"/>
            <a:ext cx="1447800" cy="707886"/>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err="1" smtClean="0">
                <a:solidFill>
                  <a:srgbClr val="0000FF"/>
                </a:solidFill>
                <a:latin typeface="Times New Roman" pitchFamily="18" charset="0"/>
                <a:cs typeface="Times New Roman" pitchFamily="18" charset="0"/>
              </a:rPr>
              <a:t>Về</a:t>
            </a:r>
            <a:r>
              <a:rPr lang="en-US" altLang="en-US" sz="2000" b="1" dirty="0" smtClean="0">
                <a:solidFill>
                  <a:srgbClr val="0000FF"/>
                </a:solidFill>
                <a:latin typeface="Times New Roman" pitchFamily="18" charset="0"/>
                <a:cs typeface="Times New Roman" pitchFamily="18" charset="0"/>
              </a:rPr>
              <a:t> </a:t>
            </a:r>
            <a:r>
              <a:rPr lang="en-US" altLang="en-US" sz="2000" b="1" dirty="0" err="1" smtClean="0">
                <a:solidFill>
                  <a:srgbClr val="0000FF"/>
                </a:solidFill>
                <a:latin typeface="Times New Roman" pitchFamily="18" charset="0"/>
                <a:cs typeface="Times New Roman" pitchFamily="18" charset="0"/>
              </a:rPr>
              <a:t>Trung</a:t>
            </a:r>
            <a:r>
              <a:rPr lang="en-US" altLang="en-US" sz="2000" b="1" dirty="0" smtClean="0">
                <a:solidFill>
                  <a:srgbClr val="0000FF"/>
                </a:solidFill>
                <a:latin typeface="Times New Roman" pitchFamily="18" charset="0"/>
                <a:cs typeface="Times New Roman" pitchFamily="18" charset="0"/>
              </a:rPr>
              <a:t> </a:t>
            </a:r>
            <a:r>
              <a:rPr lang="en-US" altLang="en-US" sz="2000" b="1" dirty="0" err="1" smtClean="0">
                <a:solidFill>
                  <a:srgbClr val="0000FF"/>
                </a:solidFill>
                <a:latin typeface="Times New Roman" pitchFamily="18" charset="0"/>
                <a:cs typeface="Times New Roman" pitchFamily="18" charset="0"/>
              </a:rPr>
              <a:t>Quốc</a:t>
            </a:r>
            <a:endParaRPr lang="en-US" altLang="en-US" sz="2000" b="1" dirty="0">
              <a:solidFill>
                <a:srgbClr val="0000FF"/>
              </a:solidFill>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057400" y="381000"/>
            <a:ext cx="5791200" cy="366713"/>
          </a:xfrm>
          <a:prstGeom prst="rect">
            <a:avLst/>
          </a:prstGeom>
          <a:noFill/>
          <a:ln w="9525">
            <a:noFill/>
            <a:miter lim="800000"/>
            <a:headEnd/>
            <a:tailEnd/>
          </a:ln>
          <a:effectLst/>
        </p:spPr>
        <p:txBody>
          <a:bodyPr>
            <a:spAutoFit/>
          </a:bodyPr>
          <a:lstStyle/>
          <a:p>
            <a:pPr eaLnBrk="1" hangingPunct="1">
              <a:spcBef>
                <a:spcPct val="50000"/>
              </a:spcBef>
            </a:pPr>
            <a:endParaRPr lang="vi-VN" altLang="en-US">
              <a:latin typeface="Arial" pitchFamily="34" charset="0"/>
              <a:cs typeface="Arial" pitchFamily="34" charset="0"/>
            </a:endParaRPr>
          </a:p>
        </p:txBody>
      </p:sp>
      <p:sp>
        <p:nvSpPr>
          <p:cNvPr id="37891" name="Text Box 3"/>
          <p:cNvSpPr txBox="1">
            <a:spLocks noChangeArrowheads="1"/>
          </p:cNvSpPr>
          <p:nvPr/>
        </p:nvSpPr>
        <p:spPr bwMode="auto">
          <a:xfrm>
            <a:off x="1143000" y="457200"/>
            <a:ext cx="7086600" cy="461665"/>
          </a:xfrm>
          <a:prstGeom prst="rect">
            <a:avLst/>
          </a:prstGeom>
          <a:noFill/>
          <a:ln w="9525">
            <a:noFill/>
            <a:miter lim="800000"/>
            <a:headEnd/>
            <a:tailEnd/>
          </a:ln>
          <a:effectLst/>
        </p:spPr>
        <p:txBody>
          <a:bodyPr>
            <a:spAutoFit/>
          </a:bodyPr>
          <a:lstStyle/>
          <a:p>
            <a:pPr algn="ctr" eaLnBrk="1" hangingPunct="1">
              <a:spcBef>
                <a:spcPct val="50000"/>
              </a:spcBef>
            </a:pPr>
            <a:r>
              <a:rPr lang="en-US" altLang="en-US" sz="2400" b="1" dirty="0" err="1" smtClean="0">
                <a:solidFill>
                  <a:srgbClr val="FF0000"/>
                </a:solidFill>
                <a:latin typeface=".VnArial" pitchFamily="34" charset="0"/>
                <a:cs typeface="Arial" pitchFamily="34" charset="0"/>
              </a:rPr>
              <a:t>Hoạt</a:t>
            </a:r>
            <a:r>
              <a:rPr lang="en-US" altLang="en-US" sz="2400" b="1" dirty="0" smtClean="0">
                <a:solidFill>
                  <a:srgbClr val="FF0000"/>
                </a:solidFill>
                <a:latin typeface=".VnArial" pitchFamily="34" charset="0"/>
                <a:cs typeface="Arial" pitchFamily="34" charset="0"/>
              </a:rPr>
              <a:t> </a:t>
            </a:r>
            <a:r>
              <a:rPr lang="en-US" altLang="en-US" sz="2400" b="1" dirty="0" err="1" smtClean="0">
                <a:solidFill>
                  <a:srgbClr val="FF0000"/>
                </a:solidFill>
                <a:latin typeface=".VnArial" pitchFamily="34" charset="0"/>
                <a:cs typeface="Arial" pitchFamily="34" charset="0"/>
              </a:rPr>
              <a:t>động</a:t>
            </a:r>
            <a:r>
              <a:rPr lang="en-US" altLang="en-US" sz="2400" b="1" dirty="0" smtClean="0">
                <a:solidFill>
                  <a:srgbClr val="FF0000"/>
                </a:solidFill>
                <a:latin typeface=".VnArial" pitchFamily="34" charset="0"/>
                <a:cs typeface="Arial" pitchFamily="34" charset="0"/>
              </a:rPr>
              <a:t> </a:t>
            </a:r>
            <a:r>
              <a:rPr lang="en-US" altLang="en-US" sz="2400" b="1" dirty="0" err="1" smtClean="0">
                <a:solidFill>
                  <a:srgbClr val="FF0000"/>
                </a:solidFill>
                <a:latin typeface=".VnArial" pitchFamily="34" charset="0"/>
                <a:cs typeface="Arial" pitchFamily="34" charset="0"/>
              </a:rPr>
              <a:t>của</a:t>
            </a:r>
            <a:r>
              <a:rPr lang="en-US" altLang="en-US" sz="2400" b="1" dirty="0" smtClean="0">
                <a:solidFill>
                  <a:srgbClr val="FF0000"/>
                </a:solidFill>
                <a:latin typeface=".VnArial" pitchFamily="34" charset="0"/>
                <a:cs typeface="Arial" pitchFamily="34" charset="0"/>
              </a:rPr>
              <a:t> </a:t>
            </a:r>
            <a:r>
              <a:rPr lang="en-US" altLang="en-US" sz="2400" b="1" err="1" smtClean="0">
                <a:solidFill>
                  <a:srgbClr val="FF0000"/>
                </a:solidFill>
                <a:latin typeface=".VnArial" pitchFamily="34" charset="0"/>
                <a:cs typeface="Arial" pitchFamily="34" charset="0"/>
              </a:rPr>
              <a:t>Nguyễn</a:t>
            </a:r>
            <a:r>
              <a:rPr lang="en-US" altLang="en-US" sz="2400" b="1" smtClean="0">
                <a:solidFill>
                  <a:srgbClr val="FF0000"/>
                </a:solidFill>
                <a:latin typeface=".VnArial" pitchFamily="34" charset="0"/>
                <a:cs typeface="Arial" pitchFamily="34" charset="0"/>
              </a:rPr>
              <a:t> </a:t>
            </a:r>
            <a:r>
              <a:rPr lang="en-US" altLang="en-US" sz="2400" b="1" smtClean="0">
                <a:solidFill>
                  <a:srgbClr val="FF0000"/>
                </a:solidFill>
                <a:latin typeface=".VnArial" pitchFamily="34" charset="0"/>
                <a:cs typeface="Arial" pitchFamily="34" charset="0"/>
              </a:rPr>
              <a:t>ÁAi </a:t>
            </a:r>
            <a:r>
              <a:rPr lang="en-US" altLang="en-US" sz="2400" b="1" dirty="0" err="1" smtClean="0">
                <a:solidFill>
                  <a:srgbClr val="FF0000"/>
                </a:solidFill>
                <a:latin typeface=".VnArial" pitchFamily="34" charset="0"/>
                <a:cs typeface="Arial" pitchFamily="34" charset="0"/>
              </a:rPr>
              <a:t>Quốc</a:t>
            </a:r>
            <a:r>
              <a:rPr lang="en-US" altLang="en-US" sz="2400" b="1" dirty="0" smtClean="0">
                <a:solidFill>
                  <a:srgbClr val="FF0000"/>
                </a:solidFill>
                <a:latin typeface=".VnArial" pitchFamily="34" charset="0"/>
                <a:cs typeface="Arial" pitchFamily="34" charset="0"/>
              </a:rPr>
              <a:t> </a:t>
            </a:r>
            <a:r>
              <a:rPr lang="en-US" altLang="en-US" sz="2400" b="1" dirty="0">
                <a:solidFill>
                  <a:srgbClr val="FF0000"/>
                </a:solidFill>
                <a:latin typeface=".VnArial" pitchFamily="34" charset="0"/>
                <a:cs typeface="Arial" pitchFamily="34" charset="0"/>
              </a:rPr>
              <a:t>( 1911 - 1925</a:t>
            </a:r>
            <a:r>
              <a:rPr lang="en-US" altLang="en-US" sz="2400" b="1" dirty="0" smtClean="0">
                <a:solidFill>
                  <a:srgbClr val="FF0000"/>
                </a:solidFill>
                <a:latin typeface=".VnArial" pitchFamily="34" charset="0"/>
                <a:cs typeface="Arial" pitchFamily="34" charset="0"/>
              </a:rPr>
              <a:t>)</a:t>
            </a:r>
            <a:endParaRPr lang="en-US" altLang="en-US" sz="2400" b="1" dirty="0">
              <a:solidFill>
                <a:srgbClr val="FF0000"/>
              </a:solidFill>
              <a:latin typeface=".VnArial" pitchFamily="34" charset="0"/>
              <a:cs typeface="Arial" pitchFamily="34" charset="0"/>
            </a:endParaRPr>
          </a:p>
        </p:txBody>
      </p:sp>
      <p:sp>
        <p:nvSpPr>
          <p:cNvPr id="37892" name="Text Box 4"/>
          <p:cNvSpPr txBox="1">
            <a:spLocks noChangeArrowheads="1"/>
          </p:cNvSpPr>
          <p:nvPr/>
        </p:nvSpPr>
        <p:spPr bwMode="auto">
          <a:xfrm>
            <a:off x="4343400" y="1127125"/>
            <a:ext cx="2895600" cy="707886"/>
          </a:xfrm>
          <a:prstGeom prst="rect">
            <a:avLst/>
          </a:prstGeom>
          <a:noFill/>
          <a:ln w="9525">
            <a:noFill/>
            <a:miter lim="800000"/>
            <a:headEnd/>
            <a:tailEnd/>
          </a:ln>
          <a:effectLst/>
        </p:spPr>
        <p:txBody>
          <a:bodyPr>
            <a:spAutoFit/>
          </a:bodyPr>
          <a:lstStyle/>
          <a:p>
            <a:pPr algn="just" eaLnBrk="1" hangingPunct="1">
              <a:spcBef>
                <a:spcPct val="50000"/>
              </a:spcBef>
            </a:pPr>
            <a:r>
              <a:rPr lang="en-US" altLang="en-US" sz="2000" b="1" dirty="0" err="1" smtClean="0">
                <a:latin typeface=".VnArial" pitchFamily="34" charset="0"/>
                <a:cs typeface="Arial" pitchFamily="34" charset="0"/>
              </a:rPr>
              <a:t>Truyền</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bá</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chủ</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nghĩa</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Mác</a:t>
            </a:r>
            <a:r>
              <a:rPr lang="en-US" altLang="en-US" sz="2000" b="1" dirty="0" smtClean="0">
                <a:latin typeface=".VnArial" pitchFamily="34" charset="0"/>
                <a:cs typeface="Arial" pitchFamily="34" charset="0"/>
              </a:rPr>
              <a:t> – </a:t>
            </a:r>
            <a:r>
              <a:rPr lang="en-US" altLang="en-US" sz="2000" b="1" dirty="0" err="1" smtClean="0">
                <a:latin typeface=".VnArial" pitchFamily="34" charset="0"/>
                <a:cs typeface="Arial" pitchFamily="34" charset="0"/>
              </a:rPr>
              <a:t>Leenin</a:t>
            </a:r>
            <a:r>
              <a:rPr lang="en-US" altLang="en-US" sz="2000" b="1" dirty="0" smtClean="0">
                <a:latin typeface=".VnArial" pitchFamily="34" charset="0"/>
                <a:cs typeface="Arial" pitchFamily="34" charset="0"/>
              </a:rPr>
              <a:t> </a:t>
            </a:r>
            <a:r>
              <a:rPr lang="en-US" altLang="en-US" sz="2000" b="1" dirty="0" err="1" smtClean="0">
                <a:latin typeface=".VnArial" pitchFamily="34" charset="0"/>
                <a:cs typeface="Arial" pitchFamily="34" charset="0"/>
              </a:rPr>
              <a:t>về</a:t>
            </a:r>
            <a:r>
              <a:rPr lang="en-US" altLang="en-US" sz="2000" b="1" dirty="0" smtClean="0">
                <a:latin typeface=".VnArial" pitchFamily="34" charset="0"/>
                <a:cs typeface="Arial" pitchFamily="34" charset="0"/>
              </a:rPr>
              <a:t> VN</a:t>
            </a:r>
            <a:endParaRPr lang="en-US" altLang="en-US" sz="2000" b="1" dirty="0">
              <a:latin typeface=".VnArial" pitchFamily="34" charset="0"/>
              <a:cs typeface="Arial" pitchFamily="34" charset="0"/>
            </a:endParaRPr>
          </a:p>
        </p:txBody>
      </p:sp>
      <p:grpSp>
        <p:nvGrpSpPr>
          <p:cNvPr id="2" name="Group 5"/>
          <p:cNvGrpSpPr>
            <a:grpSpLocks/>
          </p:cNvGrpSpPr>
          <p:nvPr/>
        </p:nvGrpSpPr>
        <p:grpSpPr bwMode="auto">
          <a:xfrm>
            <a:off x="76200" y="2498725"/>
            <a:ext cx="9144000" cy="519113"/>
            <a:chOff x="-192" y="1392"/>
            <a:chExt cx="5760" cy="327"/>
          </a:xfrm>
        </p:grpSpPr>
        <p:sp>
          <p:nvSpPr>
            <p:cNvPr id="37911" name="Line 6"/>
            <p:cNvSpPr>
              <a:spLocks noChangeShapeType="1"/>
            </p:cNvSpPr>
            <p:nvPr/>
          </p:nvSpPr>
          <p:spPr bwMode="auto">
            <a:xfrm>
              <a:off x="-192" y="1392"/>
              <a:ext cx="5760" cy="0"/>
            </a:xfrm>
            <a:prstGeom prst="line">
              <a:avLst/>
            </a:prstGeom>
            <a:noFill/>
            <a:ln w="76200">
              <a:solidFill>
                <a:srgbClr val="0000FF"/>
              </a:solidFill>
              <a:round/>
              <a:headEnd/>
              <a:tailEnd type="triangle" w="med" len="med"/>
            </a:ln>
            <a:effectLst/>
          </p:spPr>
          <p:txBody>
            <a:bodyPr/>
            <a:lstStyle/>
            <a:p>
              <a:endParaRPr lang="en-US"/>
            </a:p>
          </p:txBody>
        </p:sp>
        <p:sp>
          <p:nvSpPr>
            <p:cNvPr id="37912" name="Text Box 7"/>
            <p:cNvSpPr txBox="1">
              <a:spLocks noChangeArrowheads="1"/>
            </p:cNvSpPr>
            <p:nvPr/>
          </p:nvSpPr>
          <p:spPr bwMode="auto">
            <a:xfrm>
              <a:off x="-144" y="1488"/>
              <a:ext cx="480" cy="231"/>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1911</a:t>
              </a:r>
            </a:p>
          </p:txBody>
        </p:sp>
      </p:grpSp>
      <p:sp>
        <p:nvSpPr>
          <p:cNvPr id="37894" name="Line 8"/>
          <p:cNvSpPr>
            <a:spLocks noChangeShapeType="1"/>
          </p:cNvSpPr>
          <p:nvPr/>
        </p:nvSpPr>
        <p:spPr bwMode="auto">
          <a:xfrm>
            <a:off x="533400" y="2270125"/>
            <a:ext cx="0" cy="381000"/>
          </a:xfrm>
          <a:prstGeom prst="line">
            <a:avLst/>
          </a:prstGeom>
          <a:noFill/>
          <a:ln w="57150">
            <a:solidFill>
              <a:schemeClr val="tx1"/>
            </a:solidFill>
            <a:round/>
            <a:headEnd/>
            <a:tailEnd/>
          </a:ln>
          <a:effectLst/>
        </p:spPr>
        <p:txBody>
          <a:bodyPr/>
          <a:lstStyle/>
          <a:p>
            <a:endParaRPr lang="en-US"/>
          </a:p>
        </p:txBody>
      </p:sp>
      <p:sp>
        <p:nvSpPr>
          <p:cNvPr id="37895" name="Line 9"/>
          <p:cNvSpPr>
            <a:spLocks noChangeShapeType="1"/>
          </p:cNvSpPr>
          <p:nvPr/>
        </p:nvSpPr>
        <p:spPr bwMode="auto">
          <a:xfrm>
            <a:off x="1981200" y="2270125"/>
            <a:ext cx="0" cy="381000"/>
          </a:xfrm>
          <a:prstGeom prst="line">
            <a:avLst/>
          </a:prstGeom>
          <a:noFill/>
          <a:ln w="57150">
            <a:solidFill>
              <a:schemeClr val="tx1"/>
            </a:solidFill>
            <a:round/>
            <a:headEnd/>
            <a:tailEnd/>
          </a:ln>
          <a:effectLst/>
        </p:spPr>
        <p:txBody>
          <a:bodyPr/>
          <a:lstStyle/>
          <a:p>
            <a:endParaRPr lang="en-US"/>
          </a:p>
        </p:txBody>
      </p:sp>
      <p:sp>
        <p:nvSpPr>
          <p:cNvPr id="37896" name="Line 10"/>
          <p:cNvSpPr>
            <a:spLocks noChangeShapeType="1"/>
          </p:cNvSpPr>
          <p:nvPr/>
        </p:nvSpPr>
        <p:spPr bwMode="auto">
          <a:xfrm>
            <a:off x="2819400" y="2270125"/>
            <a:ext cx="0" cy="381000"/>
          </a:xfrm>
          <a:prstGeom prst="line">
            <a:avLst/>
          </a:prstGeom>
          <a:noFill/>
          <a:ln w="57150">
            <a:solidFill>
              <a:schemeClr val="tx1"/>
            </a:solidFill>
            <a:round/>
            <a:headEnd/>
            <a:tailEnd/>
          </a:ln>
          <a:effectLst/>
        </p:spPr>
        <p:txBody>
          <a:bodyPr/>
          <a:lstStyle/>
          <a:p>
            <a:endParaRPr lang="en-US"/>
          </a:p>
        </p:txBody>
      </p:sp>
      <p:sp>
        <p:nvSpPr>
          <p:cNvPr id="37897" name="Line 11"/>
          <p:cNvSpPr>
            <a:spLocks noChangeShapeType="1"/>
          </p:cNvSpPr>
          <p:nvPr/>
        </p:nvSpPr>
        <p:spPr bwMode="auto">
          <a:xfrm>
            <a:off x="4038600" y="2270125"/>
            <a:ext cx="0" cy="381000"/>
          </a:xfrm>
          <a:prstGeom prst="line">
            <a:avLst/>
          </a:prstGeom>
          <a:noFill/>
          <a:ln w="76200">
            <a:solidFill>
              <a:srgbClr val="FF0000"/>
            </a:solidFill>
            <a:round/>
            <a:headEnd/>
            <a:tailEnd/>
          </a:ln>
          <a:effectLst/>
        </p:spPr>
        <p:txBody>
          <a:bodyPr/>
          <a:lstStyle/>
          <a:p>
            <a:endParaRPr lang="en-US"/>
          </a:p>
        </p:txBody>
      </p:sp>
      <p:sp>
        <p:nvSpPr>
          <p:cNvPr id="37898" name="Line 12"/>
          <p:cNvSpPr>
            <a:spLocks noChangeShapeType="1"/>
          </p:cNvSpPr>
          <p:nvPr/>
        </p:nvSpPr>
        <p:spPr bwMode="auto">
          <a:xfrm>
            <a:off x="5257800" y="2270125"/>
            <a:ext cx="0" cy="381000"/>
          </a:xfrm>
          <a:prstGeom prst="line">
            <a:avLst/>
          </a:prstGeom>
          <a:noFill/>
          <a:ln w="57150">
            <a:solidFill>
              <a:schemeClr val="tx1"/>
            </a:solidFill>
            <a:round/>
            <a:headEnd/>
            <a:tailEnd/>
          </a:ln>
          <a:effectLst/>
        </p:spPr>
        <p:txBody>
          <a:bodyPr/>
          <a:lstStyle/>
          <a:p>
            <a:endParaRPr lang="en-US"/>
          </a:p>
        </p:txBody>
      </p:sp>
      <p:sp>
        <p:nvSpPr>
          <p:cNvPr id="37899" name="Line 13"/>
          <p:cNvSpPr>
            <a:spLocks noChangeShapeType="1"/>
          </p:cNvSpPr>
          <p:nvPr/>
        </p:nvSpPr>
        <p:spPr bwMode="auto">
          <a:xfrm>
            <a:off x="6248400" y="2270125"/>
            <a:ext cx="0" cy="381000"/>
          </a:xfrm>
          <a:prstGeom prst="line">
            <a:avLst/>
          </a:prstGeom>
          <a:noFill/>
          <a:ln w="57150">
            <a:solidFill>
              <a:schemeClr val="tx1"/>
            </a:solidFill>
            <a:round/>
            <a:headEnd/>
            <a:tailEnd/>
          </a:ln>
          <a:effectLst/>
        </p:spPr>
        <p:txBody>
          <a:bodyPr/>
          <a:lstStyle/>
          <a:p>
            <a:endParaRPr lang="en-US"/>
          </a:p>
        </p:txBody>
      </p:sp>
      <p:sp>
        <p:nvSpPr>
          <p:cNvPr id="37900" name="Text Box 14"/>
          <p:cNvSpPr txBox="1">
            <a:spLocks noChangeArrowheads="1"/>
          </p:cNvSpPr>
          <p:nvPr/>
        </p:nvSpPr>
        <p:spPr bwMode="auto">
          <a:xfrm>
            <a:off x="1600200" y="2651125"/>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1917</a:t>
            </a:r>
          </a:p>
        </p:txBody>
      </p:sp>
      <p:sp>
        <p:nvSpPr>
          <p:cNvPr id="37901" name="Text Box 15"/>
          <p:cNvSpPr txBox="1">
            <a:spLocks noChangeArrowheads="1"/>
          </p:cNvSpPr>
          <p:nvPr/>
        </p:nvSpPr>
        <p:spPr bwMode="auto">
          <a:xfrm>
            <a:off x="2438400" y="2741613"/>
            <a:ext cx="762000" cy="366712"/>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1919</a:t>
            </a:r>
          </a:p>
        </p:txBody>
      </p:sp>
      <p:sp>
        <p:nvSpPr>
          <p:cNvPr id="37902" name="Text Box 16"/>
          <p:cNvSpPr txBox="1">
            <a:spLocks noChangeArrowheads="1"/>
          </p:cNvSpPr>
          <p:nvPr/>
        </p:nvSpPr>
        <p:spPr bwMode="auto">
          <a:xfrm>
            <a:off x="3657600" y="2727325"/>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FF3300"/>
                </a:solidFill>
                <a:latin typeface="Arial" pitchFamily="34" charset="0"/>
                <a:cs typeface="Arial" pitchFamily="34" charset="0"/>
              </a:rPr>
              <a:t>1920</a:t>
            </a:r>
          </a:p>
        </p:txBody>
      </p:sp>
      <p:sp>
        <p:nvSpPr>
          <p:cNvPr id="37903" name="Text Box 17"/>
          <p:cNvSpPr txBox="1">
            <a:spLocks noChangeArrowheads="1"/>
          </p:cNvSpPr>
          <p:nvPr/>
        </p:nvSpPr>
        <p:spPr bwMode="auto">
          <a:xfrm>
            <a:off x="4495800" y="2727325"/>
            <a:ext cx="17526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1921 - 1922</a:t>
            </a:r>
          </a:p>
        </p:txBody>
      </p:sp>
      <p:sp>
        <p:nvSpPr>
          <p:cNvPr id="37904" name="Text Box 18"/>
          <p:cNvSpPr txBox="1">
            <a:spLocks noChangeArrowheads="1"/>
          </p:cNvSpPr>
          <p:nvPr/>
        </p:nvSpPr>
        <p:spPr bwMode="auto">
          <a:xfrm>
            <a:off x="5943600" y="2727325"/>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1923</a:t>
            </a:r>
          </a:p>
        </p:txBody>
      </p:sp>
      <p:sp>
        <p:nvSpPr>
          <p:cNvPr id="37905" name="Line 19"/>
          <p:cNvSpPr>
            <a:spLocks noChangeShapeType="1"/>
          </p:cNvSpPr>
          <p:nvPr/>
        </p:nvSpPr>
        <p:spPr bwMode="auto">
          <a:xfrm>
            <a:off x="7543800" y="2270125"/>
            <a:ext cx="0" cy="381000"/>
          </a:xfrm>
          <a:prstGeom prst="line">
            <a:avLst/>
          </a:prstGeom>
          <a:noFill/>
          <a:ln w="57150">
            <a:solidFill>
              <a:schemeClr val="tx1"/>
            </a:solidFill>
            <a:round/>
            <a:headEnd/>
            <a:tailEnd/>
          </a:ln>
          <a:effectLst/>
        </p:spPr>
        <p:txBody>
          <a:bodyPr/>
          <a:lstStyle/>
          <a:p>
            <a:endParaRPr lang="en-US"/>
          </a:p>
        </p:txBody>
      </p:sp>
      <p:sp>
        <p:nvSpPr>
          <p:cNvPr id="37906" name="Text Box 20"/>
          <p:cNvSpPr txBox="1">
            <a:spLocks noChangeArrowheads="1"/>
          </p:cNvSpPr>
          <p:nvPr/>
        </p:nvSpPr>
        <p:spPr bwMode="auto">
          <a:xfrm>
            <a:off x="7162800" y="2727325"/>
            <a:ext cx="762000" cy="366713"/>
          </a:xfrm>
          <a:prstGeom prst="rect">
            <a:avLst/>
          </a:prstGeom>
          <a:noFill/>
          <a:ln w="9525">
            <a:noFill/>
            <a:miter lim="800000"/>
            <a:headEnd/>
            <a:tailEnd/>
          </a:ln>
          <a:effectLst/>
        </p:spPr>
        <p:txBody>
          <a:bodyPr>
            <a:spAutoFit/>
          </a:bodyPr>
          <a:lstStyle/>
          <a:p>
            <a:pPr eaLnBrk="1" hangingPunct="1">
              <a:spcBef>
                <a:spcPct val="50000"/>
              </a:spcBef>
            </a:pPr>
            <a:r>
              <a:rPr lang="en-US" altLang="en-US" b="1">
                <a:solidFill>
                  <a:srgbClr val="0000FF"/>
                </a:solidFill>
                <a:latin typeface="Arial" pitchFamily="34" charset="0"/>
                <a:cs typeface="Arial" pitchFamily="34" charset="0"/>
              </a:rPr>
              <a:t>1924</a:t>
            </a:r>
          </a:p>
        </p:txBody>
      </p:sp>
      <p:sp>
        <p:nvSpPr>
          <p:cNvPr id="37907" name="AutoShape 21"/>
          <p:cNvSpPr>
            <a:spLocks/>
          </p:cNvSpPr>
          <p:nvPr/>
        </p:nvSpPr>
        <p:spPr bwMode="auto">
          <a:xfrm rot="-5400000">
            <a:off x="2133600" y="441325"/>
            <a:ext cx="304800" cy="3505200"/>
          </a:xfrm>
          <a:prstGeom prst="rightBracket">
            <a:avLst>
              <a:gd name="adj" fmla="val 143697"/>
            </a:avLst>
          </a:prstGeom>
          <a:noFill/>
          <a:ln w="9525">
            <a:solidFill>
              <a:schemeClr val="tx1"/>
            </a:solidFill>
            <a:round/>
            <a:headEnd/>
            <a:tailEnd/>
          </a:ln>
          <a:effectLst/>
        </p:spPr>
        <p:txBody>
          <a:bodyPr wrap="none" anchor="ctr"/>
          <a:lstStyle/>
          <a:p>
            <a:endParaRPr lang="en-US" altLang="en-US"/>
          </a:p>
        </p:txBody>
      </p:sp>
      <p:sp>
        <p:nvSpPr>
          <p:cNvPr id="37908" name="AutoShape 22"/>
          <p:cNvSpPr>
            <a:spLocks/>
          </p:cNvSpPr>
          <p:nvPr/>
        </p:nvSpPr>
        <p:spPr bwMode="auto">
          <a:xfrm rot="-5400000">
            <a:off x="5524500" y="327025"/>
            <a:ext cx="533400" cy="3505200"/>
          </a:xfrm>
          <a:prstGeom prst="rightBracket">
            <a:avLst>
              <a:gd name="adj" fmla="val 82112"/>
            </a:avLst>
          </a:prstGeom>
          <a:noFill/>
          <a:ln w="9525">
            <a:solidFill>
              <a:schemeClr val="tx1"/>
            </a:solidFill>
            <a:round/>
            <a:headEnd/>
            <a:tailEnd/>
          </a:ln>
          <a:effectLst/>
        </p:spPr>
        <p:txBody>
          <a:bodyPr wrap="none" anchor="ctr"/>
          <a:lstStyle/>
          <a:p>
            <a:endParaRPr lang="en-US" altLang="en-US"/>
          </a:p>
        </p:txBody>
      </p:sp>
      <p:sp>
        <p:nvSpPr>
          <p:cNvPr id="37909" name="Text Box 23"/>
          <p:cNvSpPr txBox="1">
            <a:spLocks noChangeArrowheads="1"/>
          </p:cNvSpPr>
          <p:nvPr/>
        </p:nvSpPr>
        <p:spPr bwMode="auto">
          <a:xfrm>
            <a:off x="914400" y="1431925"/>
            <a:ext cx="2819400" cy="400110"/>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err="1" smtClean="0">
                <a:latin typeface="Arial" pitchFamily="34" charset="0"/>
                <a:cs typeface="Arial" pitchFamily="34" charset="0"/>
              </a:rPr>
              <a:t>Tìm</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đường</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cứu</a:t>
            </a:r>
            <a:r>
              <a:rPr lang="en-US" altLang="en-US" sz="2000" b="1" dirty="0" smtClean="0">
                <a:latin typeface="Arial" pitchFamily="34" charset="0"/>
                <a:cs typeface="Arial" pitchFamily="34" charset="0"/>
              </a:rPr>
              <a:t> </a:t>
            </a:r>
            <a:r>
              <a:rPr lang="en-US" altLang="en-US" sz="2000" b="1" dirty="0" err="1" smtClean="0">
                <a:latin typeface="Arial" pitchFamily="34" charset="0"/>
                <a:cs typeface="Arial" pitchFamily="34" charset="0"/>
              </a:rPr>
              <a:t>nước</a:t>
            </a:r>
            <a:endParaRPr lang="en-US" altLang="en-US" sz="2000" b="1" dirty="0">
              <a:latin typeface=".VnArial" pitchFamily="34" charset="0"/>
              <a:cs typeface="Arial"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909"/>
                                        </p:tgtEl>
                                        <p:attrNameLst>
                                          <p:attrName>style.visibility</p:attrName>
                                        </p:attrNameLst>
                                      </p:cBhvr>
                                      <p:to>
                                        <p:strVal val="visible"/>
                                      </p:to>
                                    </p:set>
                                    <p:anim calcmode="lin" valueType="num">
                                      <p:cBhvr additive="base">
                                        <p:cTn id="7" dur="500" fill="hold"/>
                                        <p:tgtEl>
                                          <p:spTgt spid="37909"/>
                                        </p:tgtEl>
                                        <p:attrNameLst>
                                          <p:attrName>ppt_x</p:attrName>
                                        </p:attrNameLst>
                                      </p:cBhvr>
                                      <p:tavLst>
                                        <p:tav tm="0">
                                          <p:val>
                                            <p:strVal val="#ppt_x"/>
                                          </p:val>
                                        </p:tav>
                                        <p:tav tm="100000">
                                          <p:val>
                                            <p:strVal val="#ppt_x"/>
                                          </p:val>
                                        </p:tav>
                                      </p:tavLst>
                                    </p:anim>
                                    <p:anim calcmode="lin" valueType="num">
                                      <p:cBhvr additive="base">
                                        <p:cTn id="8" dur="500" fill="hold"/>
                                        <p:tgtEl>
                                          <p:spTgt spid="379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7892"/>
                                        </p:tgtEl>
                                        <p:attrNameLst>
                                          <p:attrName>style.visibility</p:attrName>
                                        </p:attrNameLst>
                                      </p:cBhvr>
                                      <p:to>
                                        <p:strVal val="visible"/>
                                      </p:to>
                                    </p:set>
                                    <p:animEffect transition="in" filter="fade">
                                      <p:cBhvr>
                                        <p:cTn id="13"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90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0" name="Text Box 2">
            <a:extLst>
              <a:ext uri="{FF2B5EF4-FFF2-40B4-BE49-F238E27FC236}">
                <a16:creationId xmlns="" xmlns:a16="http://schemas.microsoft.com/office/drawing/2014/main" id="{E54086EC-F079-4E5C-AF55-688853AF42AD}"/>
              </a:ext>
            </a:extLst>
          </p:cNvPr>
          <p:cNvSpPr txBox="1">
            <a:spLocks noChangeArrowheads="1"/>
          </p:cNvSpPr>
          <p:nvPr/>
        </p:nvSpPr>
        <p:spPr bwMode="auto">
          <a:xfrm>
            <a:off x="857250" y="923835"/>
            <a:ext cx="6858000" cy="120032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400" b="1">
                <a:latin typeface="Times New Roman" panose="02020603050405020304" pitchFamily="18" charset="0"/>
              </a:rPr>
              <a:t>Con đường cứu nước của Nguyễn Ái Quốc có gì độc đáo, khác so với con đường  cứu nước của các bậc tiền bối đi trước ?</a:t>
            </a:r>
          </a:p>
        </p:txBody>
      </p:sp>
      <p:sp>
        <p:nvSpPr>
          <p:cNvPr id="48131" name="Text Box 3">
            <a:extLst>
              <a:ext uri="{FF2B5EF4-FFF2-40B4-BE49-F238E27FC236}">
                <a16:creationId xmlns="" xmlns:a16="http://schemas.microsoft.com/office/drawing/2014/main" id="{5FEFC4E3-74B9-4EC7-B76E-F3340E7C4DE3}"/>
              </a:ext>
            </a:extLst>
          </p:cNvPr>
          <p:cNvSpPr txBox="1">
            <a:spLocks noChangeArrowheads="1"/>
          </p:cNvSpPr>
          <p:nvPr/>
        </p:nvSpPr>
        <p:spPr bwMode="auto">
          <a:xfrm>
            <a:off x="1143000" y="12954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50000"/>
              </a:spcBef>
              <a:buFontTx/>
              <a:buNone/>
            </a:pPr>
            <a:endParaRPr lang="en-US" altLang="en-US" sz="2400">
              <a:latin typeface=".VnTime" panose="020B7200000000000000" pitchFamily="34" charset="0"/>
            </a:endParaRPr>
          </a:p>
        </p:txBody>
      </p:sp>
      <p:graphicFrame>
        <p:nvGraphicFramePr>
          <p:cNvPr id="514052" name="Group 4">
            <a:extLst>
              <a:ext uri="{FF2B5EF4-FFF2-40B4-BE49-F238E27FC236}">
                <a16:creationId xmlns="" xmlns:a16="http://schemas.microsoft.com/office/drawing/2014/main" id="{8A7E062F-03C8-499F-9D7A-083E289DBD00}"/>
              </a:ext>
            </a:extLst>
          </p:cNvPr>
          <p:cNvGraphicFramePr>
            <a:graphicFrameLocks noGrp="1"/>
          </p:cNvGraphicFramePr>
          <p:nvPr>
            <p:ph sz="half" idx="1"/>
            <p:extLst>
              <p:ext uri="{D42A27DB-BD31-4B8C-83A1-F6EECF244321}">
                <p14:modId xmlns:p14="http://schemas.microsoft.com/office/powerpoint/2010/main" val="3010055045"/>
              </p:ext>
            </p:extLst>
          </p:nvPr>
        </p:nvGraphicFramePr>
        <p:xfrm>
          <a:off x="790575" y="2133600"/>
          <a:ext cx="7162800" cy="5314950"/>
        </p:xfrm>
        <a:graphic>
          <a:graphicData uri="http://schemas.openxmlformats.org/drawingml/2006/table">
            <a:tbl>
              <a:tblPr/>
              <a:tblGrid>
                <a:gridCol w="2318592">
                  <a:extLst>
                    <a:ext uri="{9D8B030D-6E8A-4147-A177-3AD203B41FA5}">
                      <a16:colId xmlns="" xmlns:a16="http://schemas.microsoft.com/office/drawing/2014/main" val="20000"/>
                    </a:ext>
                  </a:extLst>
                </a:gridCol>
                <a:gridCol w="2649822">
                  <a:extLst>
                    <a:ext uri="{9D8B030D-6E8A-4147-A177-3AD203B41FA5}">
                      <a16:colId xmlns="" xmlns:a16="http://schemas.microsoft.com/office/drawing/2014/main" val="20001"/>
                    </a:ext>
                  </a:extLst>
                </a:gridCol>
                <a:gridCol w="2194386">
                  <a:extLst>
                    <a:ext uri="{9D8B030D-6E8A-4147-A177-3AD203B41FA5}">
                      <a16:colId xmlns="" xmlns:a16="http://schemas.microsoft.com/office/drawing/2014/main" val="20002"/>
                    </a:ext>
                  </a:extLst>
                </a:gridCol>
              </a:tblGrid>
              <a:tr h="1143000">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Nội dung</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Các bậc tiền bối</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Nguyễn Ái Quốc</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23913">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Hướng đi</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endParaRPr kumimoji="0" lang="en-US" sz="2200" b="1" i="0" u="none" strike="noStrike" cap="none" normalizeH="0" baseline="0">
                        <a:ln>
                          <a:noFill/>
                        </a:ln>
                        <a:solidFill>
                          <a:srgbClr val="0000FF"/>
                        </a:solidFill>
                        <a:effectLst/>
                        <a:latin typeface=".VnArial" pitchFamily="34" charset="0"/>
                        <a:cs typeface="Arial"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VnArial" pitchFamily="34" charset="0"/>
                          <a:cs typeface="Arial" charset="0"/>
                        </a:rPr>
                        <a:t> </a:t>
                      </a: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42975">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Mục đích</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endParaRPr kumimoji="0" lang="en-US" sz="2200" b="1" i="0" u="none" strike="noStrike" cap="none" normalizeH="0" baseline="0">
                        <a:ln>
                          <a:noFill/>
                        </a:ln>
                        <a:solidFill>
                          <a:srgbClr val="0000FF"/>
                        </a:solidFill>
                        <a:effectLst/>
                        <a:latin typeface=".VnArial" pitchFamily="34" charset="0"/>
                        <a:cs typeface="Arial"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endParaRPr kumimoji="0" lang="en-US" sz="2200" b="1" i="0" u="none" strike="noStrike" cap="none" normalizeH="0" baseline="0">
                        <a:ln>
                          <a:noFill/>
                        </a:ln>
                        <a:solidFill>
                          <a:srgbClr val="0000FF"/>
                        </a:solidFill>
                        <a:effectLst/>
                        <a:latin typeface=".VnArial" pitchFamily="34" charset="0"/>
                        <a:cs typeface="Arial"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05062">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Cách thức</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endParaRPr kumimoji="0" lang="en-US" sz="2200" b="1" i="0" u="none" strike="noStrike" cap="none" normalizeH="0" baseline="0">
                        <a:ln>
                          <a:noFill/>
                        </a:ln>
                        <a:solidFill>
                          <a:srgbClr val="0000FF"/>
                        </a:solidFill>
                        <a:effectLst/>
                        <a:latin typeface=".VnArial" pitchFamily="34" charset="0"/>
                        <a:cs typeface="Arial"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endParaRPr kumimoji="0" lang="en-US" sz="2200" b="1" i="0" u="none" strike="noStrike" cap="none" normalizeH="0" baseline="0" dirty="0">
                        <a:ln>
                          <a:noFill/>
                        </a:ln>
                        <a:solidFill>
                          <a:srgbClr val="0000FF"/>
                        </a:solidFill>
                        <a:effectLst/>
                        <a:latin typeface=".VnArial" pitchFamily="34" charset="0"/>
                        <a:cs typeface="Arial" charset="0"/>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514096" name="Line 48">
            <a:extLst>
              <a:ext uri="{FF2B5EF4-FFF2-40B4-BE49-F238E27FC236}">
                <a16:creationId xmlns="" xmlns:a16="http://schemas.microsoft.com/office/drawing/2014/main" id="{2234F1A4-6E4E-4B8A-B6E3-A14282E4B616}"/>
              </a:ext>
            </a:extLst>
          </p:cNvPr>
          <p:cNvSpPr>
            <a:spLocks noChangeShapeType="1"/>
          </p:cNvSpPr>
          <p:nvPr/>
        </p:nvSpPr>
        <p:spPr bwMode="auto">
          <a:xfrm>
            <a:off x="4286250" y="2819400"/>
            <a:ext cx="1714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1224099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0"/>
                                        </p:tgtEl>
                                        <p:attrNameLst>
                                          <p:attrName>style.visibility</p:attrName>
                                        </p:attrNameLst>
                                      </p:cBhvr>
                                      <p:to>
                                        <p:strVal val="visible"/>
                                      </p:to>
                                    </p:set>
                                    <p:animEffect transition="in" filter="blinds(horizontal)">
                                      <p:cBhvr>
                                        <p:cTn id="7" dur="500"/>
                                        <p:tgtEl>
                                          <p:spTgt spid="514050"/>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514052"/>
                                        </p:tgtEl>
                                        <p:attrNameLst>
                                          <p:attrName>style.visibility</p:attrName>
                                        </p:attrNameLst>
                                      </p:cBhvr>
                                      <p:to>
                                        <p:strVal val="visible"/>
                                      </p:to>
                                    </p:set>
                                    <p:animEffect transition="in" filter="blinds(horizontal)">
                                      <p:cBhvr>
                                        <p:cTn id="11" dur="500"/>
                                        <p:tgtEl>
                                          <p:spTgt spid="514052"/>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514096"/>
                                        </p:tgtEl>
                                        <p:attrNameLst>
                                          <p:attrName>style.visibility</p:attrName>
                                        </p:attrNameLst>
                                      </p:cBhvr>
                                      <p:to>
                                        <p:strVal val="visible"/>
                                      </p:to>
                                    </p:set>
                                    <p:animEffect transition="in" filter="blinds(horizontal)">
                                      <p:cBhvr>
                                        <p:cTn id="15" dur="500"/>
                                        <p:tgtEl>
                                          <p:spTgt spid="514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6">
            <a:extLst>
              <a:ext uri="{FF2B5EF4-FFF2-40B4-BE49-F238E27FC236}">
                <a16:creationId xmlns="" xmlns:a16="http://schemas.microsoft.com/office/drawing/2014/main" id="{D6AC33B6-DDE0-487F-9FF8-1D59B166EA03}"/>
              </a:ext>
            </a:extLst>
          </p:cNvPr>
          <p:cNvGraphicFramePr>
            <a:graphicFrameLocks noGrp="1"/>
          </p:cNvGraphicFramePr>
          <p:nvPr>
            <p:ph sz="half" idx="2"/>
            <p:extLst>
              <p:ext uri="{D42A27DB-BD31-4B8C-83A1-F6EECF244321}">
                <p14:modId xmlns:p14="http://schemas.microsoft.com/office/powerpoint/2010/main" val="4125602409"/>
              </p:ext>
            </p:extLst>
          </p:nvPr>
        </p:nvGraphicFramePr>
        <p:xfrm>
          <a:off x="838200" y="1066802"/>
          <a:ext cx="7696200" cy="5334001"/>
        </p:xfrm>
        <a:graphic>
          <a:graphicData uri="http://schemas.openxmlformats.org/drawingml/2006/table">
            <a:tbl>
              <a:tblPr/>
              <a:tblGrid>
                <a:gridCol w="1936536">
                  <a:extLst>
                    <a:ext uri="{9D8B030D-6E8A-4147-A177-3AD203B41FA5}">
                      <a16:colId xmlns="" xmlns:a16="http://schemas.microsoft.com/office/drawing/2014/main" val="20000"/>
                    </a:ext>
                  </a:extLst>
                </a:gridCol>
                <a:gridCol w="2374666">
                  <a:extLst>
                    <a:ext uri="{9D8B030D-6E8A-4147-A177-3AD203B41FA5}">
                      <a16:colId xmlns="" xmlns:a16="http://schemas.microsoft.com/office/drawing/2014/main" val="20001"/>
                    </a:ext>
                  </a:extLst>
                </a:gridCol>
                <a:gridCol w="3384998">
                  <a:extLst>
                    <a:ext uri="{9D8B030D-6E8A-4147-A177-3AD203B41FA5}">
                      <a16:colId xmlns="" xmlns:a16="http://schemas.microsoft.com/office/drawing/2014/main" val="20002"/>
                    </a:ext>
                  </a:extLst>
                </a:gridCol>
              </a:tblGrid>
              <a:tr h="779634">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dirty="0" err="1">
                          <a:ln>
                            <a:noFill/>
                          </a:ln>
                          <a:solidFill>
                            <a:srgbClr val="0000FF"/>
                          </a:solidFill>
                          <a:effectLst/>
                          <a:latin typeface="Times New Roman" pitchFamily="18" charset="0"/>
                          <a:cs typeface="Arial" charset="0"/>
                        </a:rPr>
                        <a:t>Nội</a:t>
                      </a:r>
                      <a:r>
                        <a:rPr kumimoji="0" lang="en-US" sz="2200" b="1" i="0" u="none" strike="noStrike" cap="none" normalizeH="0" baseline="0" dirty="0">
                          <a:ln>
                            <a:noFill/>
                          </a:ln>
                          <a:solidFill>
                            <a:srgbClr val="0000FF"/>
                          </a:solidFill>
                          <a:effectLst/>
                          <a:latin typeface="Times New Roman" pitchFamily="18" charset="0"/>
                          <a:cs typeface="Arial" charset="0"/>
                        </a:rPr>
                        <a:t> dung</a:t>
                      </a:r>
                    </a:p>
                  </a:txBody>
                  <a:tcPr marL="68571" marR="685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Các bậc tiền bối</a:t>
                      </a:r>
                    </a:p>
                  </a:txBody>
                  <a:tcPr marL="68571" marR="685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Nguyễn Ái Quốc</a:t>
                      </a:r>
                    </a:p>
                  </a:txBody>
                  <a:tcPr marL="68571" marR="685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12120">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Hướng đi</a:t>
                      </a:r>
                    </a:p>
                  </a:txBody>
                  <a:tcPr marL="68571" marR="685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Phương Đông</a:t>
                      </a:r>
                    </a:p>
                  </a:txBody>
                  <a:tcPr marL="68571" marR="685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 Phương Tây</a:t>
                      </a:r>
                    </a:p>
                  </a:txBody>
                  <a:tcPr marL="68571" marR="685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465713">
                <a:tc>
                  <a:txBody>
                    <a:bodyPr/>
                    <a:lstStyle/>
                    <a:p>
                      <a:pPr marL="0" marR="0" lvl="0" indent="0" algn="just"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Mục đích</a:t>
                      </a:r>
                    </a:p>
                  </a:txBody>
                  <a:tcPr marL="68571" marR="685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a:ln>
                            <a:noFill/>
                          </a:ln>
                          <a:solidFill>
                            <a:srgbClr val="0000FF"/>
                          </a:solidFill>
                          <a:effectLst/>
                          <a:latin typeface="Times New Roman" pitchFamily="18" charset="0"/>
                          <a:cs typeface="Arial" charset="0"/>
                        </a:rPr>
                        <a:t>Đưa Việt Nam theo con đường TBCN</a:t>
                      </a:r>
                    </a:p>
                  </a:txBody>
                  <a:tcPr marL="68571" marR="685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200" b="1" i="0" u="none" strike="noStrike" cap="none" normalizeH="0" baseline="0" dirty="0" err="1">
                          <a:ln>
                            <a:noFill/>
                          </a:ln>
                          <a:solidFill>
                            <a:srgbClr val="0000FF"/>
                          </a:solidFill>
                          <a:effectLst/>
                          <a:latin typeface="Times New Roman" pitchFamily="18" charset="0"/>
                          <a:cs typeface="Arial" charset="0"/>
                        </a:rPr>
                        <a:t>Đưa</a:t>
                      </a:r>
                      <a:r>
                        <a:rPr kumimoji="0" lang="en-US" sz="2200" b="1" i="0" u="none" strike="noStrike" cap="none" normalizeH="0" baseline="0" dirty="0">
                          <a:ln>
                            <a:noFill/>
                          </a:ln>
                          <a:solidFill>
                            <a:srgbClr val="0000FF"/>
                          </a:solidFill>
                          <a:effectLst/>
                          <a:latin typeface="Times New Roman" pitchFamily="18" charset="0"/>
                          <a:cs typeface="Arial" charset="0"/>
                        </a:rPr>
                        <a:t> </a:t>
                      </a:r>
                      <a:r>
                        <a:rPr kumimoji="0" lang="en-US" sz="2200" b="1" i="0" u="none" strike="noStrike" cap="none" normalizeH="0" baseline="0" dirty="0" err="1">
                          <a:ln>
                            <a:noFill/>
                          </a:ln>
                          <a:solidFill>
                            <a:srgbClr val="0000FF"/>
                          </a:solidFill>
                          <a:effectLst/>
                          <a:latin typeface="Times New Roman" pitchFamily="18" charset="0"/>
                          <a:cs typeface="Arial" charset="0"/>
                        </a:rPr>
                        <a:t>Việt</a:t>
                      </a:r>
                      <a:r>
                        <a:rPr kumimoji="0" lang="en-US" sz="2200" b="1" i="0" u="none" strike="noStrike" cap="none" normalizeH="0" baseline="0" dirty="0">
                          <a:ln>
                            <a:noFill/>
                          </a:ln>
                          <a:solidFill>
                            <a:srgbClr val="0000FF"/>
                          </a:solidFill>
                          <a:effectLst/>
                          <a:latin typeface="Times New Roman" pitchFamily="18" charset="0"/>
                          <a:cs typeface="Arial" charset="0"/>
                        </a:rPr>
                        <a:t> Nam </a:t>
                      </a:r>
                      <a:r>
                        <a:rPr kumimoji="0" lang="en-US" sz="2200" b="1" i="0" u="none" strike="noStrike" cap="none" normalizeH="0" baseline="0" dirty="0" err="1">
                          <a:ln>
                            <a:noFill/>
                          </a:ln>
                          <a:solidFill>
                            <a:srgbClr val="0000FF"/>
                          </a:solidFill>
                          <a:effectLst/>
                          <a:latin typeface="Times New Roman" pitchFamily="18" charset="0"/>
                          <a:cs typeface="Arial" charset="0"/>
                        </a:rPr>
                        <a:t>theo</a:t>
                      </a:r>
                      <a:r>
                        <a:rPr kumimoji="0" lang="en-US" sz="2200" b="1" i="0" u="none" strike="noStrike" cap="none" normalizeH="0" baseline="0" dirty="0">
                          <a:ln>
                            <a:noFill/>
                          </a:ln>
                          <a:solidFill>
                            <a:srgbClr val="0000FF"/>
                          </a:solidFill>
                          <a:effectLst/>
                          <a:latin typeface="Times New Roman" pitchFamily="18" charset="0"/>
                          <a:cs typeface="Arial" charset="0"/>
                        </a:rPr>
                        <a:t> con </a:t>
                      </a:r>
                      <a:r>
                        <a:rPr kumimoji="0" lang="en-US" sz="2200" b="1" i="0" u="none" strike="noStrike" cap="none" normalizeH="0" baseline="0" dirty="0" err="1">
                          <a:ln>
                            <a:noFill/>
                          </a:ln>
                          <a:solidFill>
                            <a:srgbClr val="0000FF"/>
                          </a:solidFill>
                          <a:effectLst/>
                          <a:latin typeface="Times New Roman" pitchFamily="18" charset="0"/>
                          <a:cs typeface="Arial" charset="0"/>
                        </a:rPr>
                        <a:t>đường</a:t>
                      </a:r>
                      <a:r>
                        <a:rPr kumimoji="0" lang="en-US" sz="2200" b="1" i="0" u="none" strike="noStrike" cap="none" normalizeH="0" baseline="0" dirty="0">
                          <a:ln>
                            <a:noFill/>
                          </a:ln>
                          <a:solidFill>
                            <a:srgbClr val="0000FF"/>
                          </a:solidFill>
                          <a:effectLst/>
                          <a:latin typeface="Times New Roman" pitchFamily="18" charset="0"/>
                          <a:cs typeface="Arial" charset="0"/>
                        </a:rPr>
                        <a:t> XHCN</a:t>
                      </a:r>
                    </a:p>
                  </a:txBody>
                  <a:tcPr marL="68571" marR="685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276534">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1" i="0" u="none" strike="noStrike" cap="none" normalizeH="0" baseline="0">
                          <a:ln>
                            <a:noFill/>
                          </a:ln>
                          <a:solidFill>
                            <a:srgbClr val="0000FF"/>
                          </a:solidFill>
                          <a:effectLst/>
                          <a:latin typeface="Times New Roman" pitchFamily="18" charset="0"/>
                          <a:cs typeface="Arial" charset="0"/>
                        </a:rPr>
                        <a:t>Cách thức</a:t>
                      </a:r>
                    </a:p>
                  </a:txBody>
                  <a:tcPr marL="68571" marR="685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1" i="0" u="none" strike="noStrike" cap="none" normalizeH="0" baseline="0">
                          <a:ln>
                            <a:noFill/>
                          </a:ln>
                          <a:solidFill>
                            <a:srgbClr val="0000FF"/>
                          </a:solidFill>
                          <a:effectLst/>
                          <a:latin typeface="Times New Roman" pitchFamily="18" charset="0"/>
                          <a:cs typeface="Arial" charset="0"/>
                        </a:rPr>
                        <a:t>Dựa vào lực lượng bên ngoài để đánh Pháp</a:t>
                      </a:r>
                    </a:p>
                  </a:txBody>
                  <a:tcPr marL="68571" marR="685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0" lang="en-US" sz="2000" b="1" i="0" u="none" strike="noStrike" cap="none" normalizeH="0" baseline="0" dirty="0" err="1">
                          <a:ln>
                            <a:noFill/>
                          </a:ln>
                          <a:solidFill>
                            <a:srgbClr val="0000FF"/>
                          </a:solidFill>
                          <a:effectLst/>
                          <a:latin typeface="Times New Roman" pitchFamily="18" charset="0"/>
                          <a:cs typeface="Arial" charset="0"/>
                        </a:rPr>
                        <a:t>Tìm</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ra</a:t>
                      </a:r>
                      <a:r>
                        <a:rPr kumimoji="0" lang="en-US" sz="2000" b="1" i="0" u="none" strike="noStrike" cap="none" normalizeH="0" baseline="0" dirty="0">
                          <a:ln>
                            <a:noFill/>
                          </a:ln>
                          <a:solidFill>
                            <a:srgbClr val="0000FF"/>
                          </a:solidFill>
                          <a:effectLst/>
                          <a:latin typeface="Times New Roman" pitchFamily="18" charset="0"/>
                          <a:cs typeface="Arial" charset="0"/>
                        </a:rPr>
                        <a:t> con </a:t>
                      </a:r>
                      <a:r>
                        <a:rPr kumimoji="0" lang="en-US" sz="2000" b="1" i="0" u="none" strike="noStrike" cap="none" normalizeH="0" baseline="0" dirty="0" err="1">
                          <a:ln>
                            <a:noFill/>
                          </a:ln>
                          <a:solidFill>
                            <a:srgbClr val="0000FF"/>
                          </a:solidFill>
                          <a:effectLst/>
                          <a:latin typeface="Times New Roman" pitchFamily="18" charset="0"/>
                          <a:cs typeface="Arial" charset="0"/>
                        </a:rPr>
                        <a:t>đường</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cứu</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nước</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để</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giúp</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nhân</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dân</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giải</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phóng</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dân</a:t>
                      </a:r>
                      <a:r>
                        <a:rPr kumimoji="0" lang="en-US" sz="2000" b="1" i="0" u="none" strike="noStrike" cap="none" normalizeH="0" baseline="0" dirty="0">
                          <a:ln>
                            <a:noFill/>
                          </a:ln>
                          <a:solidFill>
                            <a:srgbClr val="0000FF"/>
                          </a:solidFill>
                          <a:effectLst/>
                          <a:latin typeface="Times New Roman" pitchFamily="18" charset="0"/>
                          <a:cs typeface="Arial" charset="0"/>
                        </a:rPr>
                        <a:t> </a:t>
                      </a:r>
                      <a:r>
                        <a:rPr kumimoji="0" lang="en-US" sz="2000" b="1" i="0" u="none" strike="noStrike" cap="none" normalizeH="0" baseline="0" dirty="0" err="1">
                          <a:ln>
                            <a:noFill/>
                          </a:ln>
                          <a:solidFill>
                            <a:srgbClr val="0000FF"/>
                          </a:solidFill>
                          <a:effectLst/>
                          <a:latin typeface="Times New Roman" pitchFamily="18" charset="0"/>
                          <a:cs typeface="Arial" charset="0"/>
                        </a:rPr>
                        <a:t>tộc</a:t>
                      </a:r>
                      <a:endParaRPr kumimoji="0" lang="en-US" sz="2000" b="1" i="0" u="none" strike="noStrike" cap="none" normalizeH="0" baseline="0" dirty="0">
                        <a:ln>
                          <a:noFill/>
                        </a:ln>
                        <a:solidFill>
                          <a:srgbClr val="0000FF"/>
                        </a:solidFill>
                        <a:effectLst/>
                        <a:latin typeface="Times New Roman" pitchFamily="18" charset="0"/>
                        <a:cs typeface="Arial" charset="0"/>
                      </a:endParaRPr>
                    </a:p>
                  </a:txBody>
                  <a:tcPr marL="68571" marR="685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6799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27025" y="6350"/>
            <a:ext cx="838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f-ZA" altLang="en-US" sz="2400" b="1" dirty="0">
                <a:solidFill>
                  <a:srgbClr val="FF0000"/>
                </a:solidFill>
                <a:latin typeface="Times New Roman" panose="02020603050405020304" pitchFamily="18" charset="0"/>
              </a:rPr>
              <a:t>BÀI TẬP CỦNG CỐ</a:t>
            </a:r>
            <a:endParaRPr lang="af-ZA" altLang="en-US" sz="2400" dirty="0">
              <a:solidFill>
                <a:srgbClr val="FF0000"/>
              </a:solidFill>
              <a:latin typeface="Times New Roman" panose="02020603050405020304" pitchFamily="18" charset="0"/>
            </a:endParaRPr>
          </a:p>
          <a:p>
            <a:pPr eaLnBrk="1" hangingPunct="1">
              <a:spcBef>
                <a:spcPct val="0"/>
              </a:spcBef>
              <a:buFontTx/>
              <a:buNone/>
            </a:pPr>
            <a:endParaRPr lang="af-ZA" altLang="en-US" dirty="0">
              <a:latin typeface="Times New Roman" panose="02020603050405020304" pitchFamily="18" charset="0"/>
            </a:endParaRPr>
          </a:p>
          <a:p>
            <a:pPr eaLnBrk="1" hangingPunct="1">
              <a:spcBef>
                <a:spcPct val="0"/>
              </a:spcBef>
              <a:buFontTx/>
              <a:buNone/>
            </a:pPr>
            <a:endParaRPr lang="af-ZA" altLang="en-US" dirty="0">
              <a:latin typeface="Times New Roman" panose="02020603050405020304" pitchFamily="18" charset="0"/>
            </a:endParaRPr>
          </a:p>
        </p:txBody>
      </p:sp>
      <p:pic>
        <p:nvPicPr>
          <p:cNvPr id="21507" name="Picture 13" descr="D:\LinhTinh\HinhDong\Hoa\hoa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4789488"/>
            <a:ext cx="931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21"/>
          <p:cNvSpPr>
            <a:spLocks noChangeArrowheads="1"/>
          </p:cNvSpPr>
          <p:nvPr/>
        </p:nvSpPr>
        <p:spPr bwMode="auto">
          <a:xfrm>
            <a:off x="4518024" y="2923783"/>
            <a:ext cx="331789" cy="39216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14" name="Oval 21"/>
          <p:cNvSpPr>
            <a:spLocks noChangeArrowheads="1"/>
          </p:cNvSpPr>
          <p:nvPr/>
        </p:nvSpPr>
        <p:spPr bwMode="auto">
          <a:xfrm>
            <a:off x="31285" y="1139833"/>
            <a:ext cx="304800" cy="27940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21510" name="Oval 21"/>
          <p:cNvSpPr>
            <a:spLocks noChangeArrowheads="1"/>
          </p:cNvSpPr>
          <p:nvPr/>
        </p:nvSpPr>
        <p:spPr bwMode="auto">
          <a:xfrm>
            <a:off x="0" y="4956064"/>
            <a:ext cx="304800" cy="37782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3" name="Rectangle 2"/>
          <p:cNvSpPr/>
          <p:nvPr/>
        </p:nvSpPr>
        <p:spPr>
          <a:xfrm>
            <a:off x="-80963" y="2542783"/>
            <a:ext cx="9197975" cy="1154162"/>
          </a:xfrm>
          <a:prstGeom prst="rect">
            <a:avLst/>
          </a:prstGeom>
        </p:spPr>
        <p:txBody>
          <a:bodyPr wrap="square">
            <a:spAutoFit/>
          </a:bodyPr>
          <a:lstStyle/>
          <a:p>
            <a:pPr algn="just">
              <a:lnSpc>
                <a:spcPct val="115000"/>
              </a:lnSpc>
              <a:spcAft>
                <a:spcPts val="0"/>
              </a:spcAft>
            </a:pPr>
            <a:r>
              <a:rPr lang="en-US" sz="2000" b="1" dirty="0">
                <a:latin typeface="Times New Roman" panose="02020603050405020304" pitchFamily="18" charset="0"/>
                <a:ea typeface="Arial" panose="020B0604020202020204" pitchFamily="34" charset="0"/>
                <a:cs typeface="Times New Roman" panose="02020603050405020304" pitchFamily="18" charset="0"/>
              </a:rPr>
              <a:t>Câu </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2.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Từ</a:t>
            </a:r>
            <a:r>
              <a:rPr lang="en-US" sz="2000" dirty="0">
                <a:latin typeface="Times New Roman" panose="02020603050405020304" pitchFamily="18" charset="0"/>
                <a:ea typeface="Arial" panose="020B0604020202020204" pitchFamily="34" charset="0"/>
                <a:cs typeface="Times New Roman" panose="02020603050405020304" pitchFamily="18" charset="0"/>
              </a:rPr>
              <a:t> 1919 – 1925, </a:t>
            </a:r>
            <a:r>
              <a:rPr lang="en-US" sz="2000" dirty="0" err="1">
                <a:latin typeface="Times New Roman" panose="02020603050405020304" pitchFamily="18" charset="0"/>
                <a:ea typeface="Arial" panose="020B0604020202020204" pitchFamily="34" charset="0"/>
                <a:cs typeface="Times New Roman" panose="02020603050405020304" pitchFamily="18" charset="0"/>
              </a:rPr>
              <a:t>Nguyễn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hoạt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chủ</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yếu</a:t>
            </a:r>
            <a:r>
              <a:rPr lang="en-US" sz="2000" dirty="0">
                <a:latin typeface="Times New Roman" panose="02020603050405020304" pitchFamily="18" charset="0"/>
                <a:ea typeface="Arial" panose="020B0604020202020204" pitchFamily="34" charset="0"/>
                <a:cs typeface="Times New Roman" panose="02020603050405020304" pitchFamily="18" charset="0"/>
              </a:rPr>
              <a:t> ở:</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Mỹ</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Liên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Xô</a:t>
            </a:r>
            <a:r>
              <a:rPr lang="en-US" sz="2000" dirty="0">
                <a:latin typeface="Times New Roman" panose="02020603050405020304" pitchFamily="18" charset="0"/>
                <a:ea typeface="Arial" panose="020B0604020202020204" pitchFamily="34" charset="0"/>
                <a:cs typeface="Times New Roman" panose="02020603050405020304" pitchFamily="18" charset="0"/>
              </a:rPr>
              <a:t>			B. </a:t>
            </a:r>
            <a:r>
              <a:rPr lang="en-US" sz="2000" dirty="0" err="1">
                <a:latin typeface="Times New Roman" panose="02020603050405020304" pitchFamily="18" charset="0"/>
                <a:ea typeface="Arial" panose="020B0604020202020204" pitchFamily="34" charset="0"/>
                <a:cs typeface="Times New Roman" panose="02020603050405020304" pitchFamily="18" charset="0"/>
              </a:rPr>
              <a:t>Anh</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Liên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Xô</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Thái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Lan</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000" dirty="0">
                <a:latin typeface="Times New Roman" panose="02020603050405020304" pitchFamily="18" charset="0"/>
                <a:ea typeface="Arial" panose="020B0604020202020204" pitchFamily="34" charset="0"/>
                <a:cs typeface="Times New Roman" panose="02020603050405020304" pitchFamily="18" charset="0"/>
              </a:rPr>
              <a:t>		D.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Liên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Xô</a:t>
            </a:r>
            <a:r>
              <a:rPr lang="en-US" sz="2000" dirty="0">
                <a:latin typeface="Times New Roman" panose="02020603050405020304" pitchFamily="18" charset="0"/>
                <a:ea typeface="Arial" panose="020B0604020202020204" pitchFamily="34" charset="0"/>
                <a:cs typeface="Times New Roman" panose="02020603050405020304" pitchFamily="18" charset="0"/>
              </a:rPr>
              <a:t> – </a:t>
            </a:r>
            <a:r>
              <a:rPr lang="en-US" sz="20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Quốc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7421" y="3858463"/>
            <a:ext cx="9211421" cy="1862048"/>
          </a:xfrm>
          <a:prstGeom prst="rect">
            <a:avLst/>
          </a:prstGeom>
        </p:spPr>
        <p:txBody>
          <a:bodyPr wrap="square">
            <a:spAutoFit/>
          </a:bodyPr>
          <a:lstStyle/>
          <a:p>
            <a:pPr algn="just">
              <a:lnSpc>
                <a:spcPct val="115000"/>
              </a:lnSpc>
              <a:spcAft>
                <a:spcPts val="0"/>
              </a:spcAft>
            </a:pPr>
            <a:r>
              <a:rPr lang="en-US" sz="2000" b="1" dirty="0">
                <a:latin typeface="Times New Roman" panose="02020603050405020304" pitchFamily="18" charset="0"/>
                <a:ea typeface="Arial" panose="020B0604020202020204" pitchFamily="34" charset="0"/>
                <a:cs typeface="Times New Roman" panose="02020603050405020304" pitchFamily="18" charset="0"/>
              </a:rPr>
              <a:t>Câu 3</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smtClean="0">
                <a:latin typeface="Times New Roman" panose="02020603050405020304" pitchFamily="18" charset="0"/>
                <a:ea typeface="Arial" panose="020B0604020202020204" pitchFamily="34" charset="0"/>
                <a:cs typeface="Times New Roman" panose="02020603050405020304" pitchFamily="18" charset="0"/>
              </a:rPr>
              <a:t>Ngày</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18/6/1919</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Nguyễn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có</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hoạt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nổi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bật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nào</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Tham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lập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Đảng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Cộng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sản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B</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nhập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Đảng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Xã</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Gửi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yêu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000" dirty="0">
                <a:latin typeface="Times New Roman" panose="02020603050405020304" pitchFamily="18" charset="0"/>
                <a:ea typeface="Arial" panose="020B0604020202020204" pitchFamily="34" charset="0"/>
                <a:cs typeface="Times New Roman" panose="02020603050405020304" pitchFamily="18" charset="0"/>
              </a:rPr>
              <a:t> của </a:t>
            </a:r>
            <a:r>
              <a:rPr lang="en-US" sz="20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dân</a:t>
            </a:r>
            <a:r>
              <a:rPr lang="en-US" sz="2000" dirty="0">
                <a:latin typeface="Times New Roman" panose="02020603050405020304" pitchFamily="18" charset="0"/>
                <a:ea typeface="Arial" panose="020B0604020202020204" pitchFamily="34" charset="0"/>
                <a:cs typeface="Times New Roman" panose="02020603050405020304" pitchFamily="18" charset="0"/>
              </a:rPr>
              <a:t> An Nam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nghị</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Vecxai</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D</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Viết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cuốn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Chế</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tố</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cáo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tội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ác</a:t>
            </a:r>
            <a:r>
              <a:rPr lang="en-US" sz="2000" dirty="0">
                <a:latin typeface="Times New Roman" panose="02020603050405020304" pitchFamily="18" charset="0"/>
                <a:ea typeface="Arial" panose="020B0604020202020204" pitchFamily="34" charset="0"/>
                <a:cs typeface="Times New Roman" panose="02020603050405020304" pitchFamily="18" charset="0"/>
              </a:rPr>
              <a:t> của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779215"/>
            <a:ext cx="9211423" cy="1631216"/>
          </a:xfrm>
          <a:prstGeom prst="rect">
            <a:avLst/>
          </a:prstGeom>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Câu 1</a:t>
            </a:r>
            <a:r>
              <a:rPr lang="en-US" sz="2000" b="1"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1919, Nguyễn </a:t>
            </a:r>
            <a:r>
              <a:rPr lang="en-US" sz="2000" dirty="0" err="1">
                <a:latin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Đảng</a:t>
            </a:r>
            <a:r>
              <a:rPr lang="en-US" sz="2000" dirty="0">
                <a:latin typeface="Times New Roman" panose="02020603050405020304" pitchFamily="18" charset="0"/>
                <a:cs typeface="Times New Roman" panose="02020603050405020304" pitchFamily="18" charset="0"/>
              </a:rPr>
              <a:t> Xã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Đảng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nhân Xã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dân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Đảng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nhân Xã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dân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Nga</a:t>
            </a:r>
            <a:r>
              <a:rPr lang="en-US" sz="2000" dirty="0">
                <a:latin typeface="Times New Roman" panose="02020603050405020304" pitchFamily="18" charset="0"/>
                <a:cs typeface="Times New Roman" panose="02020603050405020304" pitchFamily="18" charset="0"/>
              </a:rPr>
              <a:t>.</a:t>
            </a:r>
            <a:endParaRPr lang="en-US"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57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510"/>
                                        </p:tgtEl>
                                        <p:attrNameLst>
                                          <p:attrName>style.visibility</p:attrName>
                                        </p:attrNameLst>
                                      </p:cBhvr>
                                      <p:to>
                                        <p:strVal val="visible"/>
                                      </p:to>
                                    </p:set>
                                    <p:animEffect transition="in" filter="barn(inVertical)">
                                      <p:cBhvr>
                                        <p:cTn id="33"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9" grpId="0" animBg="1"/>
      <p:bldP spid="14" grpId="0" animBg="1"/>
      <p:bldP spid="21510" grpId="0" animBg="1"/>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27025" y="6350"/>
            <a:ext cx="838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f-ZA" altLang="en-US" sz="2400" b="1">
                <a:solidFill>
                  <a:srgbClr val="FF0000"/>
                </a:solidFill>
                <a:latin typeface="Times New Roman" panose="02020603050405020304" pitchFamily="18" charset="0"/>
              </a:rPr>
              <a:t>BÀI TẬP CỦNG CỐ</a:t>
            </a:r>
            <a:endParaRPr lang="af-ZA" altLang="en-US" sz="2400">
              <a:solidFill>
                <a:srgbClr val="FF0000"/>
              </a:solidFill>
              <a:latin typeface="Times New Roman" panose="02020603050405020304" pitchFamily="18" charset="0"/>
            </a:endParaRPr>
          </a:p>
          <a:p>
            <a:pPr eaLnBrk="1" hangingPunct="1">
              <a:spcBef>
                <a:spcPct val="0"/>
              </a:spcBef>
              <a:buFontTx/>
              <a:buNone/>
            </a:pPr>
            <a:endParaRPr lang="af-ZA" altLang="en-US">
              <a:latin typeface="Times New Roman" panose="02020603050405020304" pitchFamily="18" charset="0"/>
            </a:endParaRPr>
          </a:p>
          <a:p>
            <a:pPr eaLnBrk="1" hangingPunct="1">
              <a:spcBef>
                <a:spcPct val="0"/>
              </a:spcBef>
              <a:buFontTx/>
              <a:buNone/>
            </a:pPr>
            <a:endParaRPr lang="af-ZA" altLang="en-US">
              <a:latin typeface="Times New Roman" panose="02020603050405020304" pitchFamily="18" charset="0"/>
            </a:endParaRPr>
          </a:p>
        </p:txBody>
      </p:sp>
      <p:pic>
        <p:nvPicPr>
          <p:cNvPr id="21507" name="Picture 13" descr="D:\LinhTinh\HinhDong\Hoa\hoa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4789488"/>
            <a:ext cx="931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21"/>
          <p:cNvSpPr>
            <a:spLocks noChangeArrowheads="1"/>
          </p:cNvSpPr>
          <p:nvPr/>
        </p:nvSpPr>
        <p:spPr bwMode="auto">
          <a:xfrm>
            <a:off x="22225" y="3352183"/>
            <a:ext cx="304800" cy="328613"/>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14" name="Oval 21"/>
          <p:cNvSpPr>
            <a:spLocks noChangeArrowheads="1"/>
          </p:cNvSpPr>
          <p:nvPr/>
        </p:nvSpPr>
        <p:spPr bwMode="auto">
          <a:xfrm>
            <a:off x="-53976" y="1588512"/>
            <a:ext cx="345142" cy="31648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21510" name="Oval 21"/>
          <p:cNvSpPr>
            <a:spLocks noChangeArrowheads="1"/>
          </p:cNvSpPr>
          <p:nvPr/>
        </p:nvSpPr>
        <p:spPr bwMode="auto">
          <a:xfrm>
            <a:off x="-13634" y="4567359"/>
            <a:ext cx="304800" cy="32067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2" name="Rectangle 1"/>
          <p:cNvSpPr/>
          <p:nvPr/>
        </p:nvSpPr>
        <p:spPr>
          <a:xfrm>
            <a:off x="-53976" y="480518"/>
            <a:ext cx="9197975" cy="2215991"/>
          </a:xfrm>
          <a:prstGeom prst="rect">
            <a:avLst/>
          </a:prstGeom>
        </p:spPr>
        <p:txBody>
          <a:bodyPr wrap="square">
            <a:spAutoFit/>
          </a:bodyPr>
          <a:lstStyle/>
          <a:p>
            <a:pPr algn="just">
              <a:lnSpc>
                <a:spcPct val="115000"/>
              </a:lnSpc>
              <a:spcAft>
                <a:spcPts val="0"/>
              </a:spcAft>
            </a:pPr>
            <a:r>
              <a:rPr lang="en-US" sz="2000" b="1" dirty="0">
                <a:latin typeface="Times New Roman" panose="02020603050405020304" pitchFamily="18" charset="0"/>
                <a:ea typeface="Arial" panose="020B0604020202020204" pitchFamily="34" charset="0"/>
                <a:cs typeface="Times New Roman" panose="02020603050405020304" pitchFamily="18" charset="0"/>
              </a:rPr>
              <a:t>Câu 4</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Sự</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kiện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nào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dấu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Nguyễn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Ái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Quốc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bước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đầu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tìm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thấy</a:t>
            </a:r>
            <a:r>
              <a:rPr lang="en-US" sz="2000" dirty="0">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đường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cứu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đúng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đắn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cho</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tộc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000" dirty="0">
                <a:latin typeface="Times New Roman" panose="02020603050405020304" pitchFamily="18" charset="0"/>
                <a:ea typeface="Arial" panose="020B0604020202020204" pitchFamily="34" charset="0"/>
                <a:cs typeface="Times New Roman" panose="02020603050405020304" pitchFamily="18" charset="0"/>
              </a:rPr>
              <a:t> Nam?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bản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yêu</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nghị</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Vecxai</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B</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Đọc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cương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về</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vấn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đề</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dân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tộc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và</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thuộc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000" dirty="0">
                <a:latin typeface="Times New Roman" panose="02020603050405020304" pitchFamily="18" charset="0"/>
                <a:ea typeface="Arial" panose="020B0604020202020204" pitchFamily="34" charset="0"/>
                <a:cs typeface="Times New Roman" panose="02020603050405020304" pitchFamily="18" charset="0"/>
              </a:rPr>
              <a:t> của </a:t>
            </a:r>
            <a:r>
              <a:rPr lang="en-US" sz="2000" dirty="0" err="1">
                <a:latin typeface="Times New Roman" panose="02020603050405020304" pitchFamily="18" charset="0"/>
                <a:ea typeface="Arial" panose="020B0604020202020204" pitchFamily="34" charset="0"/>
                <a:cs typeface="Times New Roman" panose="02020603050405020304" pitchFamily="18" charset="0"/>
              </a:rPr>
              <a:t>Lênin</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Tham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gia</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lập</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Đảng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Cộng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sản</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Pháp</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D</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Viết</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tác</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Đường</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Kách</a:t>
            </a:r>
            <a:r>
              <a:rPr lang="en-US"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err="1">
                <a:latin typeface="Times New Roman" panose="02020603050405020304" pitchFamily="18" charset="0"/>
                <a:ea typeface="Arial" panose="020B0604020202020204" pitchFamily="34" charset="0"/>
                <a:cs typeface="Times New Roman" panose="02020603050405020304" pitchFamily="18" charset="0"/>
              </a:rPr>
              <a:t>Mệnh</a:t>
            </a:r>
            <a:r>
              <a:rPr lang="en-US" sz="2000" dirty="0">
                <a:latin typeface="Times New Roman" panose="02020603050405020304" pitchFamily="18" charset="0"/>
                <a:ea typeface="Arial" panose="020B060402020202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6989" y="2665133"/>
            <a:ext cx="9170988" cy="1015663"/>
          </a:xfrm>
          <a:prstGeom prst="rect">
            <a:avLst/>
          </a:prstGeom>
        </p:spPr>
        <p:txBody>
          <a:bodyPr wrap="square">
            <a:spAutoFit/>
          </a:bodyPr>
          <a:lstStyle/>
          <a:p>
            <a:pPr algn="just">
              <a:spcAft>
                <a:spcPts val="0"/>
              </a:spcAft>
            </a:pPr>
            <a:r>
              <a:rPr lang="en-US" sz="2000" b="1" dirty="0">
                <a:latin typeface="Times New Roman" panose="02020603050405020304" pitchFamily="18" charset="0"/>
                <a:ea typeface="Calibri" panose="020F0502020204030204" pitchFamily="34" charset="0"/>
              </a:rPr>
              <a:t>Câu 5</a:t>
            </a:r>
            <a:r>
              <a:rPr lang="vi-VN" sz="2000" b="1" dirty="0" smtClean="0">
                <a:latin typeface="Times New Roman" panose="02020603050405020304" pitchFamily="18" charset="0"/>
                <a:ea typeface="Calibri" panose="020F0502020204030204" pitchFamily="34" charset="0"/>
              </a:rPr>
              <a:t>:</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Năm</a:t>
            </a:r>
            <a:r>
              <a:rPr lang="en-US" sz="2000" dirty="0">
                <a:latin typeface="Times New Roman" panose="02020603050405020304" pitchFamily="18" charset="0"/>
                <a:ea typeface="Calibri" panose="020F0502020204030204" pitchFamily="34" charset="0"/>
              </a:rPr>
              <a:t> 1920, Nguyễn </a:t>
            </a:r>
            <a:r>
              <a:rPr lang="en-US" sz="2000" dirty="0" err="1">
                <a:latin typeface="Times New Roman" panose="02020603050405020304" pitchFamily="18" charset="0"/>
                <a:ea typeface="Calibri" panose="020F0502020204030204" pitchFamily="34" charset="0"/>
              </a:rPr>
              <a:t>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Quốc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đọc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bàn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Sơ</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thảo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lần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thứ</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những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luận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cương</a:t>
            </a:r>
            <a:r>
              <a:rPr lang="en-US" sz="2000" dirty="0">
                <a:latin typeface="Times New Roman" panose="02020603050405020304" pitchFamily="18" charset="0"/>
                <a:ea typeface="Calibri" panose="020F0502020204030204" pitchFamily="34" charset="0"/>
              </a:rPr>
              <a:t> về </a:t>
            </a:r>
            <a:r>
              <a:rPr lang="en-US" sz="2000" dirty="0" err="1">
                <a:latin typeface="Times New Roman" panose="02020603050405020304" pitchFamily="18" charset="0"/>
                <a:ea typeface="Calibri" panose="020F0502020204030204" pitchFamily="34" charset="0"/>
              </a:rPr>
              <a:t>vấn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đề</a:t>
            </a:r>
            <a:r>
              <a:rPr lang="en-US" sz="2000" dirty="0">
                <a:latin typeface="Times New Roman" panose="02020603050405020304" pitchFamily="18" charset="0"/>
                <a:ea typeface="Calibri" panose="020F0502020204030204" pitchFamily="34" charset="0"/>
              </a:rPr>
              <a:t> dân tộc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vấn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đề</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thuộc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địa</a:t>
            </a:r>
            <a:r>
              <a:rPr lang="en-US" sz="2000" dirty="0">
                <a:latin typeface="Times New Roman" panose="02020603050405020304" pitchFamily="18" charset="0"/>
                <a:ea typeface="Calibri" panose="020F0502020204030204" pitchFamily="34" charset="0"/>
              </a:rPr>
              <a:t> của VI </a:t>
            </a:r>
            <a:r>
              <a:rPr lang="en-US" sz="2000" dirty="0" err="1">
                <a:latin typeface="Times New Roman" panose="02020603050405020304" pitchFamily="18" charset="0"/>
                <a:ea typeface="Calibri" panose="020F0502020204030204" pitchFamily="34" charset="0"/>
              </a:rPr>
              <a:t>Lênin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tờ</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báo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nào</a:t>
            </a:r>
            <a:r>
              <a:rPr lang="en-US" sz="2000" dirty="0">
                <a:latin typeface="Times New Roman" panose="02020603050405020304" pitchFamily="18" charset="0"/>
                <a:ea typeface="Calibri" panose="020F0502020204030204" pitchFamily="34" charset="0"/>
              </a:rPr>
              <a:t> sau </a:t>
            </a:r>
            <a:r>
              <a:rPr lang="en-US" sz="2000" dirty="0" err="1" smtClean="0">
                <a:latin typeface="Times New Roman" panose="02020603050405020304" pitchFamily="18" charset="0"/>
                <a:ea typeface="Calibri" panose="020F0502020204030204" pitchFamily="34" charset="0"/>
              </a:rPr>
              <a:t>đây</a:t>
            </a:r>
            <a:r>
              <a:rPr lang="en-US" sz="2000" dirty="0" smtClean="0">
                <a:latin typeface="Times New Roman" panose="02020603050405020304" pitchFamily="18" charset="0"/>
                <a:ea typeface="Calibri" panose="020F0502020204030204" pitchFamily="34" charset="0"/>
              </a:rPr>
              <a:t>?</a:t>
            </a:r>
          </a:p>
          <a:p>
            <a:pPr algn="just">
              <a:spcAft>
                <a:spcPts val="0"/>
              </a:spcAft>
            </a:pPr>
            <a:r>
              <a:rPr lang="en-US" sz="2000" b="1" dirty="0" smtClean="0">
                <a:latin typeface="Times New Roman" panose="02020603050405020304" pitchFamily="18" charset="0"/>
                <a:ea typeface="Calibri" panose="020F0502020204030204" pitchFamily="34" charset="0"/>
              </a:rPr>
              <a:t>A. </a:t>
            </a:r>
            <a:r>
              <a:rPr lang="en-US" sz="2000" dirty="0" err="1" smtClean="0">
                <a:latin typeface="Times New Roman" panose="02020603050405020304" pitchFamily="18" charset="0"/>
                <a:ea typeface="Calibri" panose="020F0502020204030204" pitchFamily="34" charset="0"/>
              </a:rPr>
              <a:t>Nhân</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đạo</a:t>
            </a:r>
            <a:r>
              <a:rPr lang="en-US" sz="2000" dirty="0" smtClean="0">
                <a:latin typeface="Times New Roman" panose="02020603050405020304" pitchFamily="18" charset="0"/>
                <a:ea typeface="Calibri" panose="020F0502020204030204" pitchFamily="34" charset="0"/>
              </a:rPr>
              <a:t>.             </a:t>
            </a:r>
            <a:r>
              <a:rPr lang="en-US" sz="2000" b="1" dirty="0" smtClean="0">
                <a:latin typeface="Times New Roman" panose="02020603050405020304" pitchFamily="18" charset="0"/>
                <a:ea typeface="Calibri" panose="020F0502020204030204" pitchFamily="34" charset="0"/>
              </a:rPr>
              <a:t>B. </a:t>
            </a:r>
            <a:r>
              <a:rPr lang="vi-VN" sz="2000" dirty="0" smtClean="0">
                <a:latin typeface="Times New Roman" panose="02020603050405020304" pitchFamily="18" charset="0"/>
                <a:ea typeface="Calibri" panose="020F0502020204030204" pitchFamily="34" charset="0"/>
              </a:rPr>
              <a:t>Người </a:t>
            </a:r>
            <a:r>
              <a:rPr lang="vi-VN" sz="2000" dirty="0">
                <a:latin typeface="Times New Roman" panose="02020603050405020304" pitchFamily="18" charset="0"/>
                <a:ea typeface="Calibri" panose="020F0502020204030204" pitchFamily="34" charset="0"/>
              </a:rPr>
              <a:t>cùng khổ. </a:t>
            </a:r>
            <a:r>
              <a:rPr lang="en-US" sz="2000" dirty="0" smtClean="0">
                <a:latin typeface="Times New Roman" panose="02020603050405020304" pitchFamily="18" charset="0"/>
                <a:ea typeface="Calibri" panose="020F0502020204030204" pitchFamily="34" charset="0"/>
              </a:rPr>
              <a:t>              </a:t>
            </a:r>
            <a:r>
              <a:rPr lang="en-US" sz="2000" b="1" dirty="0" smtClean="0">
                <a:latin typeface="Times New Roman" panose="02020603050405020304" pitchFamily="18" charset="0"/>
                <a:ea typeface="Calibri" panose="020F0502020204030204" pitchFamily="34" charset="0"/>
              </a:rPr>
              <a:t>C. </a:t>
            </a:r>
            <a:r>
              <a:rPr lang="en-US" sz="2000" dirty="0" err="1" smtClean="0">
                <a:latin typeface="Times New Roman" panose="02020603050405020304" pitchFamily="18" charset="0"/>
                <a:ea typeface="Calibri" panose="020F0502020204030204" pitchFamily="34" charset="0"/>
              </a:rPr>
              <a:t>Thanh</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niên</a:t>
            </a:r>
            <a:r>
              <a:rPr lang="en-US" sz="2000" dirty="0" smtClean="0">
                <a:latin typeface="Times New Roman" panose="02020603050405020304" pitchFamily="18" charset="0"/>
                <a:ea typeface="Calibri" panose="020F0502020204030204" pitchFamily="34" charset="0"/>
              </a:rPr>
              <a:t>.            </a:t>
            </a:r>
            <a:r>
              <a:rPr lang="en-US" sz="2000" b="1" dirty="0" smtClean="0">
                <a:latin typeface="Times New Roman" panose="02020603050405020304" pitchFamily="18" charset="0"/>
                <a:ea typeface="Calibri" panose="020F0502020204030204" pitchFamily="34" charset="0"/>
              </a:rPr>
              <a:t>D.</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Sự</a:t>
            </a:r>
            <a:r>
              <a:rPr lang="en-US" sz="2000" dirty="0" smtClean="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thật</a:t>
            </a:r>
            <a:r>
              <a:rPr lang="vi-VN" sz="2000" dirty="0">
                <a:latin typeface="Times New Roman" panose="02020603050405020304" pitchFamily="18" charset="0"/>
                <a:ea typeface="Calibri" panose="020F0502020204030204" pitchFamily="34" charset="0"/>
              </a:rPr>
              <a:t>.</a:t>
            </a:r>
            <a:endParaRPr lang="en-US" sz="2000" dirty="0"/>
          </a:p>
        </p:txBody>
      </p:sp>
      <p:sp>
        <p:nvSpPr>
          <p:cNvPr id="4" name="Rectangle 3"/>
          <p:cNvSpPr/>
          <p:nvPr/>
        </p:nvSpPr>
        <p:spPr>
          <a:xfrm>
            <a:off x="-53977" y="3804503"/>
            <a:ext cx="9197975" cy="2215991"/>
          </a:xfrm>
          <a:prstGeom prst="rect">
            <a:avLst/>
          </a:prstGeom>
        </p:spPr>
        <p:txBody>
          <a:bodyPr wrap="square">
            <a:spAutoFit/>
          </a:bodyPr>
          <a:lstStyle/>
          <a:p>
            <a:pPr algn="just">
              <a:lnSpc>
                <a:spcPct val="115000"/>
              </a:lnSpc>
              <a:spcAft>
                <a:spcPts val="0"/>
              </a:spcAf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Câu 6</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của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1919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1925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tư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Đảng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Lênin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Nam.</a:t>
            </a:r>
          </a:p>
          <a:p>
            <a:pPr algn="just">
              <a:lnSpc>
                <a:spcPct val="115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Nam.</a:t>
            </a:r>
          </a:p>
          <a:p>
            <a:pPr algn="just">
              <a:lnSpc>
                <a:spcPct val="115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230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510"/>
                                        </p:tgtEl>
                                        <p:attrNameLst>
                                          <p:attrName>style.visibility</p:attrName>
                                        </p:attrNameLst>
                                      </p:cBhvr>
                                      <p:to>
                                        <p:strVal val="visible"/>
                                      </p:to>
                                    </p:set>
                                    <p:animEffect transition="in" filter="barn(inVertical)">
                                      <p:cBhvr>
                                        <p:cTn id="38"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9" grpId="0" animBg="1"/>
      <p:bldP spid="14" grpId="0" animBg="1"/>
      <p:bldP spid="21510" grpId="0" animBg="1"/>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27025" y="6350"/>
            <a:ext cx="8382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f-ZA" altLang="en-US" sz="2400" b="1">
                <a:solidFill>
                  <a:srgbClr val="FF0000"/>
                </a:solidFill>
                <a:latin typeface="Times New Roman" panose="02020603050405020304" pitchFamily="18" charset="0"/>
              </a:rPr>
              <a:t>BÀI TẬP CỦNG CỐ</a:t>
            </a:r>
            <a:endParaRPr lang="af-ZA" altLang="en-US" sz="2400">
              <a:solidFill>
                <a:srgbClr val="FF0000"/>
              </a:solidFill>
              <a:latin typeface="Times New Roman" panose="02020603050405020304" pitchFamily="18" charset="0"/>
            </a:endParaRPr>
          </a:p>
          <a:p>
            <a:pPr eaLnBrk="1" hangingPunct="1">
              <a:spcBef>
                <a:spcPct val="0"/>
              </a:spcBef>
              <a:buFontTx/>
              <a:buNone/>
            </a:pPr>
            <a:endParaRPr lang="af-ZA" altLang="en-US">
              <a:latin typeface="Times New Roman" panose="02020603050405020304" pitchFamily="18" charset="0"/>
            </a:endParaRPr>
          </a:p>
          <a:p>
            <a:pPr eaLnBrk="1" hangingPunct="1">
              <a:spcBef>
                <a:spcPct val="0"/>
              </a:spcBef>
              <a:buFontTx/>
              <a:buNone/>
            </a:pPr>
            <a:endParaRPr lang="af-ZA" altLang="en-US">
              <a:latin typeface="Times New Roman" panose="02020603050405020304" pitchFamily="18" charset="0"/>
            </a:endParaRPr>
          </a:p>
        </p:txBody>
      </p:sp>
      <p:pic>
        <p:nvPicPr>
          <p:cNvPr id="21507" name="Picture 13" descr="D:\LinhTinh\HinhDong\Hoa\hoa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29538" y="4789488"/>
            <a:ext cx="931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21"/>
          <p:cNvSpPr>
            <a:spLocks noChangeArrowheads="1"/>
          </p:cNvSpPr>
          <p:nvPr/>
        </p:nvSpPr>
        <p:spPr bwMode="auto">
          <a:xfrm>
            <a:off x="-13447" y="3136482"/>
            <a:ext cx="367553" cy="444918"/>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14" name="Oval 21"/>
          <p:cNvSpPr>
            <a:spLocks noChangeArrowheads="1"/>
          </p:cNvSpPr>
          <p:nvPr/>
        </p:nvSpPr>
        <p:spPr bwMode="auto">
          <a:xfrm>
            <a:off x="8965" y="2454225"/>
            <a:ext cx="345142" cy="31648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21510" name="Oval 21"/>
          <p:cNvSpPr>
            <a:spLocks noChangeArrowheads="1"/>
          </p:cNvSpPr>
          <p:nvPr/>
        </p:nvSpPr>
        <p:spPr bwMode="auto">
          <a:xfrm>
            <a:off x="-40714" y="5173642"/>
            <a:ext cx="304800" cy="32067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sz="2400">
              <a:latin typeface="Times New Roman" panose="02020603050405020304" pitchFamily="18" charset="0"/>
            </a:endParaRPr>
          </a:p>
        </p:txBody>
      </p:sp>
      <p:sp>
        <p:nvSpPr>
          <p:cNvPr id="5" name="Rectangle 4"/>
          <p:cNvSpPr/>
          <p:nvPr/>
        </p:nvSpPr>
        <p:spPr>
          <a:xfrm>
            <a:off x="0" y="530185"/>
            <a:ext cx="9144000" cy="2246769"/>
          </a:xfrm>
          <a:prstGeom prst="rect">
            <a:avLst/>
          </a:prstGeom>
        </p:spPr>
        <p:txBody>
          <a:bodyPr wrap="square">
            <a:spAutoFit/>
          </a:bodyPr>
          <a:lstStyle/>
          <a:p>
            <a:pPr algn="just"/>
            <a:r>
              <a:rPr lang="vi-VN" sz="2000" b="1" dirty="0">
                <a:latin typeface="Times New Roman" panose="02020603050405020304" pitchFamily="18" charset="0"/>
                <a:cs typeface="Times New Roman" panose="02020603050405020304" pitchFamily="18" charset="0"/>
              </a:rPr>
              <a:t>Câu </a:t>
            </a:r>
            <a:r>
              <a:rPr lang="en-US" sz="2000" b="1" dirty="0">
                <a:latin typeface="Times New Roman" panose="02020603050405020304" pitchFamily="18" charset="0"/>
                <a:cs typeface="Times New Roman" panose="02020603050405020304" pitchFamily="18" charset="0"/>
              </a:rPr>
              <a:t>7</a:t>
            </a:r>
            <a:r>
              <a:rPr lang="vi-VN" sz="2000" b="1" dirty="0" smtClean="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Bản Yêu sách của nhân dân An Nam mà Nguyễn Ái Quốc gửi tới Hội nghị Véc-xai (1919) đã yêu cầu Chính phủ Pháp và các nước phải công nhận những quyền nào của nhân dân Việt Nam?</a:t>
            </a:r>
          </a:p>
          <a:p>
            <a:pPr algn="just"/>
            <a:r>
              <a:rPr lang="vi-VN" sz="2000" dirty="0">
                <a:latin typeface="Times New Roman" panose="02020603050405020304" pitchFamily="18" charset="0"/>
                <a:cs typeface="Times New Roman" panose="02020603050405020304" pitchFamily="18" charset="0"/>
              </a:rPr>
              <a:t>A. Tự do, dân chủ, cơm áo và hòa bình.</a:t>
            </a:r>
          </a:p>
          <a:p>
            <a:pPr algn="just"/>
            <a:r>
              <a:rPr lang="vi-VN" sz="2000" dirty="0">
                <a:latin typeface="Times New Roman" panose="02020603050405020304" pitchFamily="18" charset="0"/>
                <a:cs typeface="Times New Roman" panose="02020603050405020304" pitchFamily="18" charset="0"/>
              </a:rPr>
              <a:t>B. Độc lập, chủ quyền, thống nhất và toàn vẹn lãnh thổ.</a:t>
            </a:r>
          </a:p>
          <a:p>
            <a:pPr algn="just"/>
            <a:r>
              <a:rPr lang="vi-VN" sz="2000" dirty="0">
                <a:latin typeface="Times New Roman" panose="02020603050405020304" pitchFamily="18" charset="0"/>
                <a:cs typeface="Times New Roman" panose="02020603050405020304" pitchFamily="18" charset="0"/>
              </a:rPr>
              <a:t>C. Độc lập, tự do, dân chủ và tự quyết.</a:t>
            </a:r>
          </a:p>
          <a:p>
            <a:pPr algn="just"/>
            <a:r>
              <a:rPr lang="vi-VN" sz="2000" dirty="0">
                <a:latin typeface="Times New Roman" panose="02020603050405020304" pitchFamily="18" charset="0"/>
                <a:cs typeface="Times New Roman" panose="02020603050405020304" pitchFamily="18" charset="0"/>
              </a:rPr>
              <a:t>D. Tự do, dân chủ, bình đẳng và quyền tự quyết.</a:t>
            </a:r>
            <a:endParaRPr lang="vi-VN" sz="2000" b="0" i="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53975" y="2853898"/>
            <a:ext cx="9144000" cy="1631216"/>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Câu </a:t>
            </a:r>
            <a:r>
              <a:rPr lang="en-US" sz="2000" b="1" dirty="0" smtClean="0">
                <a:latin typeface="Times New Roman" panose="02020603050405020304" pitchFamily="18" charset="0"/>
                <a:cs typeface="Times New Roman" panose="02020603050405020304" pitchFamily="18" charset="0"/>
              </a:rPr>
              <a:t>8.</a:t>
            </a:r>
            <a:r>
              <a:rPr lang="vi-VN" sz="2000" dirty="0">
                <a:latin typeface="Times New Roman" panose="02020603050405020304" pitchFamily="18" charset="0"/>
                <a:cs typeface="Times New Roman" panose="02020603050405020304" pitchFamily="18" charset="0"/>
              </a:rPr>
              <a:t> Vì sao Nguyễn Ái Quốc bỏ phiếu tán thành Quốc tế thứ III?</a:t>
            </a:r>
          </a:p>
          <a:p>
            <a:r>
              <a:rPr lang="vi-VN" sz="2000" dirty="0">
                <a:latin typeface="Times New Roman" panose="02020603050405020304" pitchFamily="18" charset="0"/>
                <a:cs typeface="Times New Roman" panose="02020603050405020304" pitchFamily="18" charset="0"/>
              </a:rPr>
              <a:t>A. Quốc tế này bênh vực cho quyền lợi của các nước thuộc địa.</a:t>
            </a:r>
          </a:p>
          <a:p>
            <a:r>
              <a:rPr lang="vi-VN" sz="2000" dirty="0">
                <a:latin typeface="Times New Roman" panose="02020603050405020304" pitchFamily="18" charset="0"/>
                <a:cs typeface="Times New Roman" panose="02020603050405020304" pitchFamily="18" charset="0"/>
              </a:rPr>
              <a:t>B. Quốc tế này giúp nhân dân ta đấu tranh chống thực dân Pháp.</a:t>
            </a:r>
          </a:p>
          <a:p>
            <a:r>
              <a:rPr lang="vi-VN" sz="2000" dirty="0">
                <a:latin typeface="Times New Roman" panose="02020603050405020304" pitchFamily="18" charset="0"/>
                <a:cs typeface="Times New Roman" panose="02020603050405020304" pitchFamily="18" charset="0"/>
              </a:rPr>
              <a:t>C. Quốc tế này đề ra đường lối cho cách mạng Việt Nam.</a:t>
            </a:r>
          </a:p>
          <a:p>
            <a:r>
              <a:rPr lang="vi-VN" sz="2000" dirty="0">
                <a:latin typeface="Times New Roman" panose="02020603050405020304" pitchFamily="18" charset="0"/>
                <a:cs typeface="Times New Roman" panose="02020603050405020304" pitchFamily="18" charset="0"/>
              </a:rPr>
              <a:t>D. Quốc tế này chủ trương thành lập Mặt trận giải phóng dân tộc ở Việt Nam.</a:t>
            </a:r>
            <a:endParaRPr lang="vi-VN" sz="2000" b="0" i="0" dirty="0">
              <a:effectLst/>
              <a:latin typeface="Times New Roman" panose="02020603050405020304" pitchFamily="18" charset="0"/>
              <a:cs typeface="Times New Roman" panose="02020603050405020304" pitchFamily="18" charset="0"/>
            </a:endParaRPr>
          </a:p>
        </p:txBody>
      </p:sp>
      <p:sp>
        <p:nvSpPr>
          <p:cNvPr id="7" name="Rectangle 6"/>
          <p:cNvSpPr/>
          <p:nvPr/>
        </p:nvSpPr>
        <p:spPr>
          <a:xfrm>
            <a:off x="-83390" y="4562058"/>
            <a:ext cx="9227390" cy="1754326"/>
          </a:xfrm>
          <a:prstGeom prst="rect">
            <a:avLst/>
          </a:prstGeom>
        </p:spPr>
        <p:txBody>
          <a:bodyPr wrap="square">
            <a:spAutoFit/>
          </a:bodyPr>
          <a:lstStyle/>
          <a:p>
            <a:r>
              <a:rPr lang="vi-VN" b="1" dirty="0">
                <a:latin typeface="Times New Roman" panose="02020603050405020304" pitchFamily="18" charset="0"/>
                <a:cs typeface="Times New Roman" panose="02020603050405020304" pitchFamily="18" charset="0"/>
              </a:rPr>
              <a:t>Câu </a:t>
            </a:r>
            <a:r>
              <a:rPr lang="en-US" b="1" dirty="0" smtClean="0">
                <a:latin typeface="Times New Roman" panose="02020603050405020304" pitchFamily="18" charset="0"/>
                <a:cs typeface="Times New Roman" panose="02020603050405020304" pitchFamily="18" charset="0"/>
              </a:rPr>
              <a:t>9.</a:t>
            </a:r>
            <a:r>
              <a:rPr lang="vi-VN" dirty="0">
                <a:latin typeface="Times New Roman" panose="02020603050405020304" pitchFamily="18" charset="0"/>
                <a:cs typeface="Times New Roman" panose="02020603050405020304" pitchFamily="18" charset="0"/>
              </a:rPr>
              <a:t> Ý nghĩa của những hoạt động của Nguyễn Ái Quốc trong những năm 1919 – 19252 là:</a:t>
            </a:r>
          </a:p>
          <a:p>
            <a:r>
              <a:rPr lang="vi-VN" dirty="0">
                <a:latin typeface="Times New Roman" panose="02020603050405020304" pitchFamily="18" charset="0"/>
                <a:cs typeface="Times New Roman" panose="02020603050405020304" pitchFamily="18" charset="0"/>
              </a:rPr>
              <a:t>A. Nguyễn Ái Quốc tiếp nhận tư tưởng chủ nghĩa Mác - Lê-nin.</a:t>
            </a:r>
          </a:p>
          <a:p>
            <a:r>
              <a:rPr lang="vi-VN" dirty="0">
                <a:latin typeface="Times New Roman" panose="02020603050405020304" pitchFamily="18" charset="0"/>
                <a:cs typeface="Times New Roman" panose="02020603050405020304" pitchFamily="18" charset="0"/>
              </a:rPr>
              <a:t>B. Chuẩn bị vẻ chính trị, tư tưởng và tổ chức cho sự ra đời của chính đảng vô sản ở Việt Nam.</a:t>
            </a:r>
          </a:p>
          <a:p>
            <a:r>
              <a:rPr lang="vi-VN" dirty="0">
                <a:latin typeface="Times New Roman" panose="02020603050405020304" pitchFamily="18" charset="0"/>
                <a:cs typeface="Times New Roman" panose="02020603050405020304" pitchFamily="18" charset="0"/>
              </a:rPr>
              <a:t>C. Xây dựng mối quan hệ liên minh giữa công nhân và nông dân trong cuộc đầu tranh giải phóng dân tộc.</a:t>
            </a:r>
          </a:p>
          <a:p>
            <a:r>
              <a:rPr lang="vi-VN" dirty="0">
                <a:latin typeface="Times New Roman" panose="02020603050405020304" pitchFamily="18" charset="0"/>
                <a:cs typeface="Times New Roman" panose="02020603050405020304" pitchFamily="18" charset="0"/>
              </a:rPr>
              <a:t>D. Cách mạng Việt Nam trở thành một bộ phận của cách mạng thế giới.</a:t>
            </a:r>
            <a:endParaRPr lang="vi-VN"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163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510"/>
                                        </p:tgtEl>
                                        <p:attrNameLst>
                                          <p:attrName>style.visibility</p:attrName>
                                        </p:attrNameLst>
                                      </p:cBhvr>
                                      <p:to>
                                        <p:strVal val="visible"/>
                                      </p:to>
                                    </p:set>
                                    <p:animEffect transition="in" filter="barn(inVertical)">
                                      <p:cBhvr>
                                        <p:cTn id="38"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9" grpId="0" animBg="1"/>
      <p:bldP spid="14" grpId="0" animBg="1"/>
      <p:bldP spid="21510" grpId="0" animBg="1"/>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B06652-0D1B-44A6-A5B6-E6A8E3BA61AA}"/>
              </a:ext>
            </a:extLst>
          </p:cNvPr>
          <p:cNvPicPr>
            <a:picLocks noChangeAspect="1"/>
          </p:cNvPicPr>
          <p:nvPr/>
        </p:nvPicPr>
        <p:blipFill>
          <a:blip r:embed="rId2"/>
          <a:stretch>
            <a:fillRect/>
          </a:stretch>
        </p:blipFill>
        <p:spPr>
          <a:xfrm>
            <a:off x="4583002" y="1752601"/>
            <a:ext cx="4595827" cy="5092530"/>
          </a:xfrm>
          <a:prstGeom prst="rect">
            <a:avLst/>
          </a:prstGeom>
        </p:spPr>
      </p:pic>
      <p:pic>
        <p:nvPicPr>
          <p:cNvPr id="5" name="Picture 4">
            <a:extLst>
              <a:ext uri="{FF2B5EF4-FFF2-40B4-BE49-F238E27FC236}">
                <a16:creationId xmlns="" xmlns:a16="http://schemas.microsoft.com/office/drawing/2014/main" id="{8172524D-3F5A-4329-99C7-F8A912B9AC37}"/>
              </a:ext>
            </a:extLst>
          </p:cNvPr>
          <p:cNvPicPr>
            <a:picLocks noChangeAspect="1"/>
          </p:cNvPicPr>
          <p:nvPr/>
        </p:nvPicPr>
        <p:blipFill>
          <a:blip r:embed="rId3"/>
          <a:stretch>
            <a:fillRect/>
          </a:stretch>
        </p:blipFill>
        <p:spPr>
          <a:xfrm>
            <a:off x="0" y="1636905"/>
            <a:ext cx="4583002" cy="4956048"/>
          </a:xfrm>
          <a:prstGeom prst="rect">
            <a:avLst/>
          </a:prstGeom>
          <a:ln>
            <a:noFill/>
          </a:ln>
          <a:effectLst>
            <a:softEdge rad="112500"/>
          </a:effectLst>
        </p:spPr>
      </p:pic>
    </p:spTree>
    <p:extLst>
      <p:ext uri="{BB962C8B-B14F-4D97-AF65-F5344CB8AC3E}">
        <p14:creationId xmlns:p14="http://schemas.microsoft.com/office/powerpoint/2010/main" val="34937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 xmlns:a16="http://schemas.microsoft.com/office/drawing/2014/main" id="{3CD7057C-C8C8-4EA9-9269-363C6125A66F}"/>
              </a:ext>
            </a:extLst>
          </p:cNvPr>
          <p:cNvSpPr/>
          <p:nvPr/>
        </p:nvSpPr>
        <p:spPr>
          <a:xfrm>
            <a:off x="7875851" y="3213840"/>
            <a:ext cx="68580" cy="420297"/>
          </a:xfrm>
          <a:custGeom>
            <a:avLst/>
            <a:gdLst/>
            <a:ahLst/>
            <a:cxnLst/>
            <a:rect l="0" t="0" r="0" b="0"/>
            <a:pathLst>
              <a:path>
                <a:moveTo>
                  <a:pt x="45720" y="0"/>
                </a:moveTo>
                <a:lnTo>
                  <a:pt x="45720" y="420297"/>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 xmlns:a16="http://schemas.microsoft.com/office/drawing/2014/main" id="{2175B546-398F-4928-A3C2-013122A45D5E}"/>
              </a:ext>
            </a:extLst>
          </p:cNvPr>
          <p:cNvSpPr/>
          <p:nvPr/>
        </p:nvSpPr>
        <p:spPr>
          <a:xfrm>
            <a:off x="6554673" y="1875875"/>
            <a:ext cx="1355468" cy="420297"/>
          </a:xfrm>
          <a:custGeom>
            <a:avLst/>
            <a:gdLst/>
            <a:ahLst/>
            <a:cxnLst/>
            <a:rect l="0" t="0" r="0" b="0"/>
            <a:pathLst>
              <a:path>
                <a:moveTo>
                  <a:pt x="0" y="0"/>
                </a:moveTo>
                <a:lnTo>
                  <a:pt x="0" y="286420"/>
                </a:lnTo>
                <a:lnTo>
                  <a:pt x="1807290" y="286420"/>
                </a:lnTo>
                <a:lnTo>
                  <a:pt x="1807290" y="42029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 xmlns:a16="http://schemas.microsoft.com/office/drawing/2014/main" id="{59CA46EA-565A-4B64-B0F0-5B260BBAE110}"/>
              </a:ext>
            </a:extLst>
          </p:cNvPr>
          <p:cNvSpPr/>
          <p:nvPr/>
        </p:nvSpPr>
        <p:spPr>
          <a:xfrm>
            <a:off x="6554673" y="3213840"/>
            <a:ext cx="96897" cy="420297"/>
          </a:xfrm>
          <a:custGeom>
            <a:avLst/>
            <a:gdLst/>
            <a:ahLst/>
            <a:cxnLst/>
            <a:rect l="0" t="0" r="0" b="0"/>
            <a:pathLst>
              <a:path>
                <a:moveTo>
                  <a:pt x="0" y="0"/>
                </a:moveTo>
                <a:lnTo>
                  <a:pt x="0" y="286420"/>
                </a:lnTo>
                <a:lnTo>
                  <a:pt x="129196" y="286420"/>
                </a:lnTo>
                <a:lnTo>
                  <a:pt x="129196" y="420297"/>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 xmlns:a16="http://schemas.microsoft.com/office/drawing/2014/main" id="{4753F4C4-1067-4FE8-A177-7A1E7DB1141E}"/>
              </a:ext>
            </a:extLst>
          </p:cNvPr>
          <p:cNvSpPr/>
          <p:nvPr/>
        </p:nvSpPr>
        <p:spPr>
          <a:xfrm>
            <a:off x="6520383" y="1875875"/>
            <a:ext cx="68580" cy="420297"/>
          </a:xfrm>
          <a:custGeom>
            <a:avLst/>
            <a:gdLst/>
            <a:ahLst/>
            <a:cxnLst/>
            <a:rect l="0" t="0" r="0" b="0"/>
            <a:pathLst>
              <a:path>
                <a:moveTo>
                  <a:pt x="45720" y="0"/>
                </a:moveTo>
                <a:lnTo>
                  <a:pt x="45720" y="42029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 xmlns:a16="http://schemas.microsoft.com/office/drawing/2014/main" id="{45EB85FE-F226-454B-863F-15DDAB0B7EDC}"/>
              </a:ext>
            </a:extLst>
          </p:cNvPr>
          <p:cNvSpPr/>
          <p:nvPr/>
        </p:nvSpPr>
        <p:spPr>
          <a:xfrm>
            <a:off x="5229954" y="3213840"/>
            <a:ext cx="96897" cy="420297"/>
          </a:xfrm>
          <a:custGeom>
            <a:avLst/>
            <a:gdLst/>
            <a:ahLst/>
            <a:cxnLst/>
            <a:rect l="0" t="0" r="0" b="0"/>
            <a:pathLst>
              <a:path>
                <a:moveTo>
                  <a:pt x="0" y="0"/>
                </a:moveTo>
                <a:lnTo>
                  <a:pt x="0" y="286420"/>
                </a:lnTo>
                <a:lnTo>
                  <a:pt x="129196" y="286420"/>
                </a:lnTo>
                <a:lnTo>
                  <a:pt x="129196" y="420297"/>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 xmlns:a16="http://schemas.microsoft.com/office/drawing/2014/main" id="{BE8D5AB7-CA67-46A4-A399-C6EF0B098BDD}"/>
              </a:ext>
            </a:extLst>
          </p:cNvPr>
          <p:cNvSpPr/>
          <p:nvPr/>
        </p:nvSpPr>
        <p:spPr>
          <a:xfrm>
            <a:off x="5229955" y="1875875"/>
            <a:ext cx="1324718" cy="420297"/>
          </a:xfrm>
          <a:custGeom>
            <a:avLst/>
            <a:gdLst/>
            <a:ahLst/>
            <a:cxnLst/>
            <a:rect l="0" t="0" r="0" b="0"/>
            <a:pathLst>
              <a:path>
                <a:moveTo>
                  <a:pt x="1766291" y="0"/>
                </a:moveTo>
                <a:lnTo>
                  <a:pt x="1766291" y="286420"/>
                </a:lnTo>
                <a:lnTo>
                  <a:pt x="0" y="286420"/>
                </a:lnTo>
                <a:lnTo>
                  <a:pt x="0" y="42029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Rectangle: Rounded Corners 11">
            <a:extLst>
              <a:ext uri="{FF2B5EF4-FFF2-40B4-BE49-F238E27FC236}">
                <a16:creationId xmlns="" xmlns:a16="http://schemas.microsoft.com/office/drawing/2014/main" id="{BAEDEC49-6C59-4186-A8FE-0B4B9ECABD51}"/>
              </a:ext>
            </a:extLst>
          </p:cNvPr>
          <p:cNvSpPr/>
          <p:nvPr/>
        </p:nvSpPr>
        <p:spPr>
          <a:xfrm>
            <a:off x="6012743" y="958205"/>
            <a:ext cx="1083860" cy="91766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 xmlns:a16="http://schemas.microsoft.com/office/drawing/2014/main" id="{8259B60A-0AA5-4536-8463-9BABD9805120}"/>
              </a:ext>
            </a:extLst>
          </p:cNvPr>
          <p:cNvSpPr/>
          <p:nvPr/>
        </p:nvSpPr>
        <p:spPr>
          <a:xfrm>
            <a:off x="6012743" y="952853"/>
            <a:ext cx="1083860" cy="917668"/>
          </a:xfrm>
          <a:custGeom>
            <a:avLst/>
            <a:gdLst>
              <a:gd name="connsiteX0" fmla="*/ 0 w 1445147"/>
              <a:gd name="connsiteY0" fmla="*/ 91767 h 917668"/>
              <a:gd name="connsiteX1" fmla="*/ 91767 w 1445147"/>
              <a:gd name="connsiteY1" fmla="*/ 0 h 917668"/>
              <a:gd name="connsiteX2" fmla="*/ 1353380 w 1445147"/>
              <a:gd name="connsiteY2" fmla="*/ 0 h 917668"/>
              <a:gd name="connsiteX3" fmla="*/ 1445147 w 1445147"/>
              <a:gd name="connsiteY3" fmla="*/ 91767 h 917668"/>
              <a:gd name="connsiteX4" fmla="*/ 1445147 w 1445147"/>
              <a:gd name="connsiteY4" fmla="*/ 825901 h 917668"/>
              <a:gd name="connsiteX5" fmla="*/ 1353380 w 1445147"/>
              <a:gd name="connsiteY5" fmla="*/ 917668 h 917668"/>
              <a:gd name="connsiteX6" fmla="*/ 91767 w 1445147"/>
              <a:gd name="connsiteY6" fmla="*/ 917668 h 917668"/>
              <a:gd name="connsiteX7" fmla="*/ 0 w 1445147"/>
              <a:gd name="connsiteY7" fmla="*/ 825901 h 917668"/>
              <a:gd name="connsiteX8" fmla="*/ 0 w 1445147"/>
              <a:gd name="connsiteY8" fmla="*/ 91767 h 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917668">
                <a:moveTo>
                  <a:pt x="0" y="91767"/>
                </a:moveTo>
                <a:cubicBezTo>
                  <a:pt x="0" y="41085"/>
                  <a:pt x="41085" y="0"/>
                  <a:pt x="91767" y="0"/>
                </a:cubicBezTo>
                <a:lnTo>
                  <a:pt x="1353380" y="0"/>
                </a:lnTo>
                <a:cubicBezTo>
                  <a:pt x="1404062" y="0"/>
                  <a:pt x="1445147" y="41085"/>
                  <a:pt x="1445147" y="91767"/>
                </a:cubicBezTo>
                <a:lnTo>
                  <a:pt x="1445147" y="825901"/>
                </a:lnTo>
                <a:cubicBezTo>
                  <a:pt x="1445147" y="876583"/>
                  <a:pt x="1404062" y="917668"/>
                  <a:pt x="1353380" y="917668"/>
                </a:cubicBezTo>
                <a:lnTo>
                  <a:pt x="91767" y="917668"/>
                </a:lnTo>
                <a:cubicBezTo>
                  <a:pt x="41085" y="917668"/>
                  <a:pt x="0" y="876583"/>
                  <a:pt x="0" y="825901"/>
                </a:cubicBezTo>
                <a:lnTo>
                  <a:pt x="0" y="9176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318" tIns="118318" rIns="118318" bIns="118318"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Kinh</a:t>
            </a:r>
            <a:r>
              <a:rPr lang="en-US" sz="2400" b="1" kern="1200" dirty="0">
                <a:latin typeface="Cambria" panose="02040503050406030204" pitchFamily="18" charset="0"/>
              </a:rPr>
              <a:t> </a:t>
            </a:r>
            <a:r>
              <a:rPr lang="en-US" sz="2400" b="1" kern="1200" dirty="0" err="1">
                <a:latin typeface="Cambria" panose="02040503050406030204" pitchFamily="18" charset="0"/>
              </a:rPr>
              <a:t>tế</a:t>
            </a:r>
            <a:endParaRPr lang="en-US" sz="2400" b="1" kern="1200" dirty="0">
              <a:latin typeface="Cambria" panose="02040503050406030204" pitchFamily="18" charset="0"/>
            </a:endParaRPr>
          </a:p>
        </p:txBody>
      </p:sp>
      <p:sp>
        <p:nvSpPr>
          <p:cNvPr id="14" name="Rectangle: Rounded Corners 13">
            <a:extLst>
              <a:ext uri="{FF2B5EF4-FFF2-40B4-BE49-F238E27FC236}">
                <a16:creationId xmlns="" xmlns:a16="http://schemas.microsoft.com/office/drawing/2014/main" id="{86298DB1-CAC3-438C-A284-543C2B435E28}"/>
              </a:ext>
            </a:extLst>
          </p:cNvPr>
          <p:cNvSpPr/>
          <p:nvPr/>
        </p:nvSpPr>
        <p:spPr>
          <a:xfrm>
            <a:off x="4688026" y="2296171"/>
            <a:ext cx="1083860" cy="91766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Freeform: Shape 14">
            <a:extLst>
              <a:ext uri="{FF2B5EF4-FFF2-40B4-BE49-F238E27FC236}">
                <a16:creationId xmlns="" xmlns:a16="http://schemas.microsoft.com/office/drawing/2014/main" id="{687AF9B8-C58A-42C9-A9C4-BA309599F5A2}"/>
              </a:ext>
            </a:extLst>
          </p:cNvPr>
          <p:cNvSpPr/>
          <p:nvPr/>
        </p:nvSpPr>
        <p:spPr>
          <a:xfrm>
            <a:off x="4736472" y="2351519"/>
            <a:ext cx="1083860" cy="917668"/>
          </a:xfrm>
          <a:custGeom>
            <a:avLst/>
            <a:gdLst>
              <a:gd name="connsiteX0" fmla="*/ 0 w 1445147"/>
              <a:gd name="connsiteY0" fmla="*/ 91767 h 917668"/>
              <a:gd name="connsiteX1" fmla="*/ 91767 w 1445147"/>
              <a:gd name="connsiteY1" fmla="*/ 0 h 917668"/>
              <a:gd name="connsiteX2" fmla="*/ 1353380 w 1445147"/>
              <a:gd name="connsiteY2" fmla="*/ 0 h 917668"/>
              <a:gd name="connsiteX3" fmla="*/ 1445147 w 1445147"/>
              <a:gd name="connsiteY3" fmla="*/ 91767 h 917668"/>
              <a:gd name="connsiteX4" fmla="*/ 1445147 w 1445147"/>
              <a:gd name="connsiteY4" fmla="*/ 825901 h 917668"/>
              <a:gd name="connsiteX5" fmla="*/ 1353380 w 1445147"/>
              <a:gd name="connsiteY5" fmla="*/ 917668 h 917668"/>
              <a:gd name="connsiteX6" fmla="*/ 91767 w 1445147"/>
              <a:gd name="connsiteY6" fmla="*/ 917668 h 917668"/>
              <a:gd name="connsiteX7" fmla="*/ 0 w 1445147"/>
              <a:gd name="connsiteY7" fmla="*/ 825901 h 917668"/>
              <a:gd name="connsiteX8" fmla="*/ 0 w 1445147"/>
              <a:gd name="connsiteY8" fmla="*/ 91767 h 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917668">
                <a:moveTo>
                  <a:pt x="0" y="91767"/>
                </a:moveTo>
                <a:cubicBezTo>
                  <a:pt x="0" y="41085"/>
                  <a:pt x="41085" y="0"/>
                  <a:pt x="91767" y="0"/>
                </a:cubicBezTo>
                <a:lnTo>
                  <a:pt x="1353380" y="0"/>
                </a:lnTo>
                <a:cubicBezTo>
                  <a:pt x="1404062" y="0"/>
                  <a:pt x="1445147" y="41085"/>
                  <a:pt x="1445147" y="91767"/>
                </a:cubicBezTo>
                <a:lnTo>
                  <a:pt x="1445147" y="825901"/>
                </a:lnTo>
                <a:cubicBezTo>
                  <a:pt x="1445147" y="876583"/>
                  <a:pt x="1404062" y="917668"/>
                  <a:pt x="1353380" y="917668"/>
                </a:cubicBezTo>
                <a:lnTo>
                  <a:pt x="91767" y="917668"/>
                </a:lnTo>
                <a:cubicBezTo>
                  <a:pt x="41085" y="917668"/>
                  <a:pt x="0" y="876583"/>
                  <a:pt x="0" y="825901"/>
                </a:cubicBezTo>
                <a:lnTo>
                  <a:pt x="0" y="9176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318" tIns="118318" rIns="118318" bIns="118318" numCol="1" spcCol="1270" anchor="ctr" anchorCtr="0">
            <a:noAutofit/>
          </a:bodyPr>
          <a:lstStyle/>
          <a:p>
            <a:pPr marL="0" lvl="0" indent="0" algn="ctr" defTabSz="1066800">
              <a:lnSpc>
                <a:spcPct val="90000"/>
              </a:lnSpc>
              <a:spcBef>
                <a:spcPct val="0"/>
              </a:spcBef>
              <a:spcAft>
                <a:spcPct val="35000"/>
              </a:spcAft>
              <a:buNone/>
            </a:pPr>
            <a:r>
              <a:rPr lang="en-US" sz="2000" b="1" kern="1200" dirty="0" err="1">
                <a:latin typeface="Cambria" panose="02040503050406030204" pitchFamily="18" charset="0"/>
              </a:rPr>
              <a:t>Thương</a:t>
            </a:r>
            <a:r>
              <a:rPr lang="en-US" sz="2000" b="1" kern="1200" dirty="0">
                <a:latin typeface="Cambria" panose="02040503050406030204" pitchFamily="18" charset="0"/>
              </a:rPr>
              <a:t> </a:t>
            </a:r>
            <a:r>
              <a:rPr lang="en-US" sz="2000" b="1" kern="1200" dirty="0" err="1">
                <a:latin typeface="Cambria" panose="02040503050406030204" pitchFamily="18" charset="0"/>
              </a:rPr>
              <a:t>nghiệp</a:t>
            </a:r>
            <a:endParaRPr lang="en-US" sz="2000" b="1" kern="1200" dirty="0">
              <a:latin typeface="Cambria" panose="02040503050406030204" pitchFamily="18" charset="0"/>
            </a:endParaRPr>
          </a:p>
        </p:txBody>
      </p:sp>
      <p:sp>
        <p:nvSpPr>
          <p:cNvPr id="16" name="Rectangle: Rounded Corners 15">
            <a:extLst>
              <a:ext uri="{FF2B5EF4-FFF2-40B4-BE49-F238E27FC236}">
                <a16:creationId xmlns="" xmlns:a16="http://schemas.microsoft.com/office/drawing/2014/main" id="{52B33449-543A-4CFD-B348-A6CF96881FDA}"/>
              </a:ext>
            </a:extLst>
          </p:cNvPr>
          <p:cNvSpPr/>
          <p:nvPr/>
        </p:nvSpPr>
        <p:spPr>
          <a:xfrm>
            <a:off x="4784922" y="3634136"/>
            <a:ext cx="1083860" cy="250560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7" name="Freeform: Shape 16">
            <a:extLst>
              <a:ext uri="{FF2B5EF4-FFF2-40B4-BE49-F238E27FC236}">
                <a16:creationId xmlns="" xmlns:a16="http://schemas.microsoft.com/office/drawing/2014/main" id="{FE4A1E53-9863-4AA8-B013-443E955157DE}"/>
              </a:ext>
            </a:extLst>
          </p:cNvPr>
          <p:cNvSpPr/>
          <p:nvPr/>
        </p:nvSpPr>
        <p:spPr>
          <a:xfrm>
            <a:off x="4688026" y="3634136"/>
            <a:ext cx="1421614" cy="2658146"/>
          </a:xfrm>
          <a:custGeom>
            <a:avLst/>
            <a:gdLst>
              <a:gd name="connsiteX0" fmla="*/ 0 w 1445147"/>
              <a:gd name="connsiteY0" fmla="*/ 144515 h 2505602"/>
              <a:gd name="connsiteX1" fmla="*/ 144515 w 1445147"/>
              <a:gd name="connsiteY1" fmla="*/ 0 h 2505602"/>
              <a:gd name="connsiteX2" fmla="*/ 1300632 w 1445147"/>
              <a:gd name="connsiteY2" fmla="*/ 0 h 2505602"/>
              <a:gd name="connsiteX3" fmla="*/ 1445147 w 1445147"/>
              <a:gd name="connsiteY3" fmla="*/ 144515 h 2505602"/>
              <a:gd name="connsiteX4" fmla="*/ 1445147 w 1445147"/>
              <a:gd name="connsiteY4" fmla="*/ 2361087 h 2505602"/>
              <a:gd name="connsiteX5" fmla="*/ 1300632 w 1445147"/>
              <a:gd name="connsiteY5" fmla="*/ 2505602 h 2505602"/>
              <a:gd name="connsiteX6" fmla="*/ 144515 w 1445147"/>
              <a:gd name="connsiteY6" fmla="*/ 2505602 h 2505602"/>
              <a:gd name="connsiteX7" fmla="*/ 0 w 1445147"/>
              <a:gd name="connsiteY7" fmla="*/ 2361087 h 2505602"/>
              <a:gd name="connsiteX8" fmla="*/ 0 w 1445147"/>
              <a:gd name="connsiteY8" fmla="*/ 144515 h 250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2505602">
                <a:moveTo>
                  <a:pt x="0" y="144515"/>
                </a:moveTo>
                <a:cubicBezTo>
                  <a:pt x="0" y="64702"/>
                  <a:pt x="64702" y="0"/>
                  <a:pt x="144515" y="0"/>
                </a:cubicBezTo>
                <a:lnTo>
                  <a:pt x="1300632" y="0"/>
                </a:lnTo>
                <a:cubicBezTo>
                  <a:pt x="1380445" y="0"/>
                  <a:pt x="1445147" y="64702"/>
                  <a:pt x="1445147" y="144515"/>
                </a:cubicBezTo>
                <a:lnTo>
                  <a:pt x="1445147" y="2361087"/>
                </a:lnTo>
                <a:cubicBezTo>
                  <a:pt x="1445147" y="2440900"/>
                  <a:pt x="1380445" y="2505602"/>
                  <a:pt x="1300632" y="2505602"/>
                </a:cubicBezTo>
                <a:lnTo>
                  <a:pt x="144515" y="2505602"/>
                </a:lnTo>
                <a:cubicBezTo>
                  <a:pt x="64702" y="2505602"/>
                  <a:pt x="0" y="2440900"/>
                  <a:pt x="0" y="2361087"/>
                </a:cubicBezTo>
                <a:lnTo>
                  <a:pt x="0" y="14451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9957" tIns="129957" rIns="129957" bIns="129957" numCol="1" spcCol="1270" anchor="ctr" anchorCtr="0">
            <a:noAutofit/>
          </a:bodyPr>
          <a:lstStyle/>
          <a:p>
            <a:pPr marL="0" lvl="0" indent="0" algn="ctr" defTabSz="1022350">
              <a:lnSpc>
                <a:spcPct val="90000"/>
              </a:lnSpc>
              <a:spcBef>
                <a:spcPct val="0"/>
              </a:spcBef>
              <a:spcAft>
                <a:spcPct val="35000"/>
              </a:spcAft>
              <a:buNone/>
            </a:pPr>
            <a:r>
              <a:rPr lang="en-US" sz="2300" kern="1200" dirty="0" err="1" smtClean="0">
                <a:latin typeface="Cambria" panose="02040503050406030204" pitchFamily="18" charset="0"/>
              </a:rPr>
              <a:t>Có</a:t>
            </a:r>
            <a:r>
              <a:rPr lang="en-US" sz="2300" kern="1200" dirty="0" smtClean="0">
                <a:latin typeface="Cambria" panose="02040503050406030204" pitchFamily="18" charset="0"/>
              </a:rPr>
              <a:t> </a:t>
            </a:r>
            <a:r>
              <a:rPr lang="en-US" sz="2300" kern="1200" dirty="0" err="1">
                <a:latin typeface="Cambria" panose="02040503050406030204" pitchFamily="18" charset="0"/>
              </a:rPr>
              <a:t>bước</a:t>
            </a:r>
            <a:r>
              <a:rPr lang="en-US" sz="2300" kern="1200" dirty="0">
                <a:latin typeface="Cambria" panose="02040503050406030204" pitchFamily="18" charset="0"/>
              </a:rPr>
              <a:t> </a:t>
            </a:r>
            <a:r>
              <a:rPr lang="en-US" sz="2300" kern="1200" dirty="0" err="1">
                <a:latin typeface="Cambria" panose="02040503050406030204" pitchFamily="18" charset="0"/>
              </a:rPr>
              <a:t>phát</a:t>
            </a:r>
            <a:r>
              <a:rPr lang="en-US" sz="2300" kern="1200" dirty="0">
                <a:latin typeface="Cambria" panose="02040503050406030204" pitchFamily="18" charset="0"/>
              </a:rPr>
              <a:t> </a:t>
            </a:r>
            <a:r>
              <a:rPr lang="en-US" sz="2300" kern="1200" dirty="0" err="1">
                <a:latin typeface="Cambria" panose="02040503050406030204" pitchFamily="18" charset="0"/>
              </a:rPr>
              <a:t>triển</a:t>
            </a:r>
            <a:r>
              <a:rPr lang="en-US" sz="2300" kern="1200" dirty="0">
                <a:latin typeface="Cambria" panose="02040503050406030204" pitchFamily="18" charset="0"/>
              </a:rPr>
              <a:t>, </a:t>
            </a:r>
            <a:r>
              <a:rPr lang="en-US" sz="2300" kern="1200" dirty="0" err="1">
                <a:latin typeface="Cambria" panose="02040503050406030204" pitchFamily="18" charset="0"/>
              </a:rPr>
              <a:t>buôn</a:t>
            </a:r>
            <a:r>
              <a:rPr lang="en-US" sz="2300" kern="1200" dirty="0">
                <a:latin typeface="Cambria" panose="02040503050406030204" pitchFamily="18" charset="0"/>
              </a:rPr>
              <a:t> </a:t>
            </a:r>
            <a:r>
              <a:rPr lang="en-US" sz="2300" kern="1200" dirty="0" err="1">
                <a:latin typeface="Cambria" panose="02040503050406030204" pitchFamily="18" charset="0"/>
              </a:rPr>
              <a:t>bán</a:t>
            </a:r>
            <a:r>
              <a:rPr lang="en-US" sz="2300" kern="1200" dirty="0">
                <a:latin typeface="Cambria" panose="02040503050406030204" pitchFamily="18" charset="0"/>
              </a:rPr>
              <a:t> </a:t>
            </a:r>
            <a:r>
              <a:rPr lang="en-US" sz="2300" kern="1200" dirty="0" err="1">
                <a:latin typeface="Cambria" panose="02040503050406030204" pitchFamily="18" charset="0"/>
              </a:rPr>
              <a:t>nội</a:t>
            </a:r>
            <a:r>
              <a:rPr lang="en-US" sz="2300" kern="1200" dirty="0">
                <a:latin typeface="Cambria" panose="02040503050406030204" pitchFamily="18" charset="0"/>
              </a:rPr>
              <a:t> </a:t>
            </a:r>
            <a:r>
              <a:rPr lang="en-US" sz="2300" kern="1200" dirty="0" err="1">
                <a:latin typeface="Cambria" panose="02040503050406030204" pitchFamily="18" charset="0"/>
              </a:rPr>
              <a:t>địa</a:t>
            </a:r>
            <a:r>
              <a:rPr lang="en-US" sz="2300" kern="1200" dirty="0">
                <a:latin typeface="Cambria" panose="02040503050406030204" pitchFamily="18" charset="0"/>
              </a:rPr>
              <a:t> </a:t>
            </a:r>
            <a:r>
              <a:rPr lang="en-US" sz="2300" kern="1200" dirty="0" err="1">
                <a:latin typeface="Cambria" panose="02040503050406030204" pitchFamily="18" charset="0"/>
              </a:rPr>
              <a:t>được</a:t>
            </a:r>
            <a:r>
              <a:rPr lang="en-US" sz="2300" kern="1200" dirty="0">
                <a:latin typeface="Cambria" panose="02040503050406030204" pitchFamily="18" charset="0"/>
              </a:rPr>
              <a:t> </a:t>
            </a:r>
            <a:r>
              <a:rPr lang="en-US" sz="2300" kern="1200" dirty="0" err="1">
                <a:latin typeface="Cambria" panose="02040503050406030204" pitchFamily="18" charset="0"/>
              </a:rPr>
              <a:t>đẩy</a:t>
            </a:r>
            <a:r>
              <a:rPr lang="en-US" sz="2300" kern="1200" dirty="0">
                <a:latin typeface="Cambria" panose="02040503050406030204" pitchFamily="18" charset="0"/>
              </a:rPr>
              <a:t> </a:t>
            </a:r>
            <a:r>
              <a:rPr lang="en-US" sz="2300" kern="1200" dirty="0" err="1">
                <a:latin typeface="Cambria" panose="02040503050406030204" pitchFamily="18" charset="0"/>
              </a:rPr>
              <a:t>mạnh</a:t>
            </a:r>
            <a:r>
              <a:rPr lang="en-US" sz="2300" kern="1200" dirty="0">
                <a:latin typeface="Cambria" panose="02040503050406030204" pitchFamily="18" charset="0"/>
              </a:rPr>
              <a:t>.</a:t>
            </a:r>
          </a:p>
        </p:txBody>
      </p:sp>
      <p:sp>
        <p:nvSpPr>
          <p:cNvPr id="18" name="Rectangle: Rounded Corners 17">
            <a:extLst>
              <a:ext uri="{FF2B5EF4-FFF2-40B4-BE49-F238E27FC236}">
                <a16:creationId xmlns="" xmlns:a16="http://schemas.microsoft.com/office/drawing/2014/main" id="{946D3567-D6B0-45BD-90F3-EBAA9DB21A9F}"/>
              </a:ext>
            </a:extLst>
          </p:cNvPr>
          <p:cNvSpPr/>
          <p:nvPr/>
        </p:nvSpPr>
        <p:spPr>
          <a:xfrm>
            <a:off x="6012743" y="2296171"/>
            <a:ext cx="1083860" cy="91766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Freeform: Shape 18">
            <a:extLst>
              <a:ext uri="{FF2B5EF4-FFF2-40B4-BE49-F238E27FC236}">
                <a16:creationId xmlns="" xmlns:a16="http://schemas.microsoft.com/office/drawing/2014/main" id="{56CD8656-FEFD-4F73-A908-8F19AFAB6A2A}"/>
              </a:ext>
            </a:extLst>
          </p:cNvPr>
          <p:cNvSpPr/>
          <p:nvPr/>
        </p:nvSpPr>
        <p:spPr>
          <a:xfrm>
            <a:off x="6047033" y="2296172"/>
            <a:ext cx="1083860" cy="917668"/>
          </a:xfrm>
          <a:custGeom>
            <a:avLst/>
            <a:gdLst>
              <a:gd name="connsiteX0" fmla="*/ 0 w 1445147"/>
              <a:gd name="connsiteY0" fmla="*/ 91767 h 917668"/>
              <a:gd name="connsiteX1" fmla="*/ 91767 w 1445147"/>
              <a:gd name="connsiteY1" fmla="*/ 0 h 917668"/>
              <a:gd name="connsiteX2" fmla="*/ 1353380 w 1445147"/>
              <a:gd name="connsiteY2" fmla="*/ 0 h 917668"/>
              <a:gd name="connsiteX3" fmla="*/ 1445147 w 1445147"/>
              <a:gd name="connsiteY3" fmla="*/ 91767 h 917668"/>
              <a:gd name="connsiteX4" fmla="*/ 1445147 w 1445147"/>
              <a:gd name="connsiteY4" fmla="*/ 825901 h 917668"/>
              <a:gd name="connsiteX5" fmla="*/ 1353380 w 1445147"/>
              <a:gd name="connsiteY5" fmla="*/ 917668 h 917668"/>
              <a:gd name="connsiteX6" fmla="*/ 91767 w 1445147"/>
              <a:gd name="connsiteY6" fmla="*/ 917668 h 917668"/>
              <a:gd name="connsiteX7" fmla="*/ 0 w 1445147"/>
              <a:gd name="connsiteY7" fmla="*/ 825901 h 917668"/>
              <a:gd name="connsiteX8" fmla="*/ 0 w 1445147"/>
              <a:gd name="connsiteY8" fmla="*/ 91767 h 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917668">
                <a:moveTo>
                  <a:pt x="0" y="91767"/>
                </a:moveTo>
                <a:cubicBezTo>
                  <a:pt x="0" y="41085"/>
                  <a:pt x="41085" y="0"/>
                  <a:pt x="91767" y="0"/>
                </a:cubicBezTo>
                <a:lnTo>
                  <a:pt x="1353380" y="0"/>
                </a:lnTo>
                <a:cubicBezTo>
                  <a:pt x="1404062" y="0"/>
                  <a:pt x="1445147" y="41085"/>
                  <a:pt x="1445147" y="91767"/>
                </a:cubicBezTo>
                <a:lnTo>
                  <a:pt x="1445147" y="825901"/>
                </a:lnTo>
                <a:cubicBezTo>
                  <a:pt x="1445147" y="876583"/>
                  <a:pt x="1404062" y="917668"/>
                  <a:pt x="1353380" y="917668"/>
                </a:cubicBezTo>
                <a:lnTo>
                  <a:pt x="91767" y="917668"/>
                </a:lnTo>
                <a:cubicBezTo>
                  <a:pt x="41085" y="917668"/>
                  <a:pt x="0" y="876583"/>
                  <a:pt x="0" y="825901"/>
                </a:cubicBezTo>
                <a:lnTo>
                  <a:pt x="0" y="9176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318" tIns="118318" rIns="118318" bIns="11831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mbria" panose="02040503050406030204" pitchFamily="18" charset="0"/>
              </a:rPr>
              <a:t>GTVT</a:t>
            </a:r>
          </a:p>
        </p:txBody>
      </p:sp>
      <p:sp>
        <p:nvSpPr>
          <p:cNvPr id="20" name="Rectangle: Rounded Corners 19">
            <a:extLst>
              <a:ext uri="{FF2B5EF4-FFF2-40B4-BE49-F238E27FC236}">
                <a16:creationId xmlns="" xmlns:a16="http://schemas.microsoft.com/office/drawing/2014/main" id="{957218F3-11DE-499E-8C00-309B783C0175}"/>
              </a:ext>
            </a:extLst>
          </p:cNvPr>
          <p:cNvSpPr/>
          <p:nvPr/>
        </p:nvSpPr>
        <p:spPr>
          <a:xfrm>
            <a:off x="6109640" y="3634136"/>
            <a:ext cx="1083860" cy="250560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1" name="Freeform: Shape 20">
            <a:extLst>
              <a:ext uri="{FF2B5EF4-FFF2-40B4-BE49-F238E27FC236}">
                <a16:creationId xmlns="" xmlns:a16="http://schemas.microsoft.com/office/drawing/2014/main" id="{37056C06-1192-4F11-ACC3-4F0F3F6C3F1C}"/>
              </a:ext>
            </a:extLst>
          </p:cNvPr>
          <p:cNvSpPr/>
          <p:nvPr/>
        </p:nvSpPr>
        <p:spPr>
          <a:xfrm>
            <a:off x="6152016" y="3648456"/>
            <a:ext cx="1083860" cy="2505602"/>
          </a:xfrm>
          <a:custGeom>
            <a:avLst/>
            <a:gdLst>
              <a:gd name="connsiteX0" fmla="*/ 0 w 1445147"/>
              <a:gd name="connsiteY0" fmla="*/ 144515 h 2505602"/>
              <a:gd name="connsiteX1" fmla="*/ 144515 w 1445147"/>
              <a:gd name="connsiteY1" fmla="*/ 0 h 2505602"/>
              <a:gd name="connsiteX2" fmla="*/ 1300632 w 1445147"/>
              <a:gd name="connsiteY2" fmla="*/ 0 h 2505602"/>
              <a:gd name="connsiteX3" fmla="*/ 1445147 w 1445147"/>
              <a:gd name="connsiteY3" fmla="*/ 144515 h 2505602"/>
              <a:gd name="connsiteX4" fmla="*/ 1445147 w 1445147"/>
              <a:gd name="connsiteY4" fmla="*/ 2361087 h 2505602"/>
              <a:gd name="connsiteX5" fmla="*/ 1300632 w 1445147"/>
              <a:gd name="connsiteY5" fmla="*/ 2505602 h 2505602"/>
              <a:gd name="connsiteX6" fmla="*/ 144515 w 1445147"/>
              <a:gd name="connsiteY6" fmla="*/ 2505602 h 2505602"/>
              <a:gd name="connsiteX7" fmla="*/ 0 w 1445147"/>
              <a:gd name="connsiteY7" fmla="*/ 2361087 h 2505602"/>
              <a:gd name="connsiteX8" fmla="*/ 0 w 1445147"/>
              <a:gd name="connsiteY8" fmla="*/ 144515 h 250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2505602">
                <a:moveTo>
                  <a:pt x="0" y="144515"/>
                </a:moveTo>
                <a:cubicBezTo>
                  <a:pt x="0" y="64702"/>
                  <a:pt x="64702" y="0"/>
                  <a:pt x="144515" y="0"/>
                </a:cubicBezTo>
                <a:lnTo>
                  <a:pt x="1300632" y="0"/>
                </a:lnTo>
                <a:cubicBezTo>
                  <a:pt x="1380445" y="0"/>
                  <a:pt x="1445147" y="64702"/>
                  <a:pt x="1445147" y="144515"/>
                </a:cubicBezTo>
                <a:lnTo>
                  <a:pt x="1445147" y="2361087"/>
                </a:lnTo>
                <a:cubicBezTo>
                  <a:pt x="1445147" y="2440900"/>
                  <a:pt x="1380445" y="2505602"/>
                  <a:pt x="1300632" y="2505602"/>
                </a:cubicBezTo>
                <a:lnTo>
                  <a:pt x="144515" y="2505602"/>
                </a:lnTo>
                <a:cubicBezTo>
                  <a:pt x="64702" y="2505602"/>
                  <a:pt x="0" y="2440900"/>
                  <a:pt x="0" y="2361087"/>
                </a:cubicBezTo>
                <a:lnTo>
                  <a:pt x="0" y="14451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9957" tIns="129957" rIns="129957" bIns="129957"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Cambria" panose="02040503050406030204" pitchFamily="18" charset="0"/>
              </a:rPr>
              <a:t>Đường</a:t>
            </a:r>
            <a:r>
              <a:rPr lang="en-US" sz="2300" kern="1200" dirty="0">
                <a:latin typeface="Cambria" panose="02040503050406030204" pitchFamily="18" charset="0"/>
              </a:rPr>
              <a:t> </a:t>
            </a:r>
            <a:r>
              <a:rPr lang="en-US" sz="2300" kern="1200" dirty="0" err="1">
                <a:latin typeface="Cambria" panose="02040503050406030204" pitchFamily="18" charset="0"/>
              </a:rPr>
              <a:t>bộ</a:t>
            </a:r>
            <a:r>
              <a:rPr lang="en-US" sz="2300" kern="1200" dirty="0">
                <a:latin typeface="Cambria" panose="02040503050406030204" pitchFamily="18" charset="0"/>
              </a:rPr>
              <a:t>, </a:t>
            </a:r>
            <a:r>
              <a:rPr lang="en-US" sz="2300" kern="1200" dirty="0" err="1">
                <a:latin typeface="Cambria" panose="02040503050406030204" pitchFamily="18" charset="0"/>
              </a:rPr>
              <a:t>sắt</a:t>
            </a:r>
            <a:r>
              <a:rPr lang="en-US" sz="2300" kern="1200" dirty="0">
                <a:latin typeface="Cambria" panose="02040503050406030204" pitchFamily="18" charset="0"/>
              </a:rPr>
              <a:t>, </a:t>
            </a:r>
            <a:r>
              <a:rPr lang="en-US" sz="2300" kern="1200" dirty="0" err="1">
                <a:latin typeface="Cambria" panose="02040503050406030204" pitchFamily="18" charset="0"/>
              </a:rPr>
              <a:t>đô</a:t>
            </a:r>
            <a:r>
              <a:rPr lang="en-US" sz="2300" kern="1200" dirty="0">
                <a:latin typeface="Cambria" panose="02040503050406030204" pitchFamily="18" charset="0"/>
              </a:rPr>
              <a:t> </a:t>
            </a:r>
            <a:r>
              <a:rPr lang="en-US" sz="2300" kern="1200" dirty="0" err="1">
                <a:latin typeface="Cambria" panose="02040503050406030204" pitchFamily="18" charset="0"/>
              </a:rPr>
              <a:t>thị</a:t>
            </a:r>
            <a:r>
              <a:rPr lang="en-US" sz="2300" kern="1200" dirty="0">
                <a:latin typeface="Cambria" panose="02040503050406030204" pitchFamily="18" charset="0"/>
              </a:rPr>
              <a:t> </a:t>
            </a:r>
            <a:r>
              <a:rPr lang="en-US" sz="2300" kern="1200" dirty="0" err="1">
                <a:latin typeface="Cambria" panose="02040503050406030204" pitchFamily="18" charset="0"/>
              </a:rPr>
              <a:t>được</a:t>
            </a:r>
            <a:r>
              <a:rPr lang="en-US" sz="2300" kern="1200" dirty="0">
                <a:latin typeface="Cambria" panose="02040503050406030204" pitchFamily="18" charset="0"/>
              </a:rPr>
              <a:t> </a:t>
            </a:r>
            <a:r>
              <a:rPr lang="en-US" sz="2300" kern="1200" dirty="0" err="1">
                <a:latin typeface="Cambria" panose="02040503050406030204" pitchFamily="18" charset="0"/>
              </a:rPr>
              <a:t>mở</a:t>
            </a:r>
            <a:r>
              <a:rPr lang="en-US" sz="2300" kern="1200" dirty="0">
                <a:latin typeface="Cambria" panose="02040503050406030204" pitchFamily="18" charset="0"/>
              </a:rPr>
              <a:t> </a:t>
            </a:r>
            <a:r>
              <a:rPr lang="en-US" sz="2300" kern="1200" dirty="0" err="1">
                <a:latin typeface="Cambria" panose="02040503050406030204" pitchFamily="18" charset="0"/>
              </a:rPr>
              <a:t>rộng</a:t>
            </a:r>
            <a:endParaRPr lang="en-US" sz="2300" kern="1200" dirty="0">
              <a:latin typeface="Cambria" panose="02040503050406030204" pitchFamily="18" charset="0"/>
            </a:endParaRPr>
          </a:p>
        </p:txBody>
      </p:sp>
      <p:sp>
        <p:nvSpPr>
          <p:cNvPr id="22" name="Rectangle: Rounded Corners 21">
            <a:extLst>
              <a:ext uri="{FF2B5EF4-FFF2-40B4-BE49-F238E27FC236}">
                <a16:creationId xmlns="" xmlns:a16="http://schemas.microsoft.com/office/drawing/2014/main" id="{A33CFB3D-07C0-4510-B057-3B8C6554DD85}"/>
              </a:ext>
            </a:extLst>
          </p:cNvPr>
          <p:cNvSpPr/>
          <p:nvPr/>
        </p:nvSpPr>
        <p:spPr>
          <a:xfrm>
            <a:off x="7368211" y="2296171"/>
            <a:ext cx="1083860" cy="91766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Freeform: Shape 22">
            <a:extLst>
              <a:ext uri="{FF2B5EF4-FFF2-40B4-BE49-F238E27FC236}">
                <a16:creationId xmlns="" xmlns:a16="http://schemas.microsoft.com/office/drawing/2014/main" id="{A09A325B-A975-470C-940E-373DC3A496E7}"/>
              </a:ext>
            </a:extLst>
          </p:cNvPr>
          <p:cNvSpPr/>
          <p:nvPr/>
        </p:nvSpPr>
        <p:spPr>
          <a:xfrm>
            <a:off x="7402501" y="2296172"/>
            <a:ext cx="1083860" cy="917668"/>
          </a:xfrm>
          <a:custGeom>
            <a:avLst/>
            <a:gdLst>
              <a:gd name="connsiteX0" fmla="*/ 0 w 1445147"/>
              <a:gd name="connsiteY0" fmla="*/ 91767 h 917668"/>
              <a:gd name="connsiteX1" fmla="*/ 91767 w 1445147"/>
              <a:gd name="connsiteY1" fmla="*/ 0 h 917668"/>
              <a:gd name="connsiteX2" fmla="*/ 1353380 w 1445147"/>
              <a:gd name="connsiteY2" fmla="*/ 0 h 917668"/>
              <a:gd name="connsiteX3" fmla="*/ 1445147 w 1445147"/>
              <a:gd name="connsiteY3" fmla="*/ 91767 h 917668"/>
              <a:gd name="connsiteX4" fmla="*/ 1445147 w 1445147"/>
              <a:gd name="connsiteY4" fmla="*/ 825901 h 917668"/>
              <a:gd name="connsiteX5" fmla="*/ 1353380 w 1445147"/>
              <a:gd name="connsiteY5" fmla="*/ 917668 h 917668"/>
              <a:gd name="connsiteX6" fmla="*/ 91767 w 1445147"/>
              <a:gd name="connsiteY6" fmla="*/ 917668 h 917668"/>
              <a:gd name="connsiteX7" fmla="*/ 0 w 1445147"/>
              <a:gd name="connsiteY7" fmla="*/ 825901 h 917668"/>
              <a:gd name="connsiteX8" fmla="*/ 0 w 1445147"/>
              <a:gd name="connsiteY8" fmla="*/ 91767 h 91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917668">
                <a:moveTo>
                  <a:pt x="0" y="91767"/>
                </a:moveTo>
                <a:cubicBezTo>
                  <a:pt x="0" y="41085"/>
                  <a:pt x="41085" y="0"/>
                  <a:pt x="91767" y="0"/>
                </a:cubicBezTo>
                <a:lnTo>
                  <a:pt x="1353380" y="0"/>
                </a:lnTo>
                <a:cubicBezTo>
                  <a:pt x="1404062" y="0"/>
                  <a:pt x="1445147" y="41085"/>
                  <a:pt x="1445147" y="91767"/>
                </a:cubicBezTo>
                <a:lnTo>
                  <a:pt x="1445147" y="825901"/>
                </a:lnTo>
                <a:cubicBezTo>
                  <a:pt x="1445147" y="876583"/>
                  <a:pt x="1404062" y="917668"/>
                  <a:pt x="1353380" y="917668"/>
                </a:cubicBezTo>
                <a:lnTo>
                  <a:pt x="91767" y="917668"/>
                </a:lnTo>
                <a:cubicBezTo>
                  <a:pt x="41085" y="917668"/>
                  <a:pt x="0" y="876583"/>
                  <a:pt x="0" y="825901"/>
                </a:cubicBezTo>
                <a:lnTo>
                  <a:pt x="0" y="91767"/>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318" tIns="118318" rIns="118318" bIns="118318"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Cambria" panose="02040503050406030204" pitchFamily="18" charset="0"/>
              </a:rPr>
              <a:t>Thuế</a:t>
            </a:r>
            <a:endParaRPr lang="en-US" sz="2400" b="1" kern="1200" dirty="0">
              <a:latin typeface="Cambria" panose="02040503050406030204" pitchFamily="18" charset="0"/>
            </a:endParaRPr>
          </a:p>
        </p:txBody>
      </p:sp>
      <p:sp>
        <p:nvSpPr>
          <p:cNvPr id="24" name="Rectangle: Rounded Corners 23">
            <a:extLst>
              <a:ext uri="{FF2B5EF4-FFF2-40B4-BE49-F238E27FC236}">
                <a16:creationId xmlns="" xmlns:a16="http://schemas.microsoft.com/office/drawing/2014/main" id="{444C8C6F-D05D-49A6-B008-8A7A0C5AF108}"/>
              </a:ext>
            </a:extLst>
          </p:cNvPr>
          <p:cNvSpPr/>
          <p:nvPr/>
        </p:nvSpPr>
        <p:spPr>
          <a:xfrm>
            <a:off x="7368211" y="3634136"/>
            <a:ext cx="1083860" cy="2505602"/>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pic>
        <p:nvPicPr>
          <p:cNvPr id="2050" name="Picture 2" descr="Kiến trúc phố cổ Hà Nội – Xưa và Nay | Kiến trúc Tâm Việt">
            <a:extLst>
              <a:ext uri="{FF2B5EF4-FFF2-40B4-BE49-F238E27FC236}">
                <a16:creationId xmlns="" xmlns:a16="http://schemas.microsoft.com/office/drawing/2014/main" id="{CB81B37D-8AE7-4567-B313-309BEBB8B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31" y="1417038"/>
            <a:ext cx="4404689" cy="4581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Freeform: Shape 24">
            <a:extLst>
              <a:ext uri="{FF2B5EF4-FFF2-40B4-BE49-F238E27FC236}">
                <a16:creationId xmlns="" xmlns:a16="http://schemas.microsoft.com/office/drawing/2014/main" id="{95D60C9D-F99A-448D-8C3B-AC37D0F5A319}"/>
              </a:ext>
            </a:extLst>
          </p:cNvPr>
          <p:cNvSpPr/>
          <p:nvPr/>
        </p:nvSpPr>
        <p:spPr>
          <a:xfrm>
            <a:off x="7402501" y="3648456"/>
            <a:ext cx="1083860" cy="2505602"/>
          </a:xfrm>
          <a:custGeom>
            <a:avLst/>
            <a:gdLst>
              <a:gd name="connsiteX0" fmla="*/ 0 w 1445147"/>
              <a:gd name="connsiteY0" fmla="*/ 144515 h 2505602"/>
              <a:gd name="connsiteX1" fmla="*/ 144515 w 1445147"/>
              <a:gd name="connsiteY1" fmla="*/ 0 h 2505602"/>
              <a:gd name="connsiteX2" fmla="*/ 1300632 w 1445147"/>
              <a:gd name="connsiteY2" fmla="*/ 0 h 2505602"/>
              <a:gd name="connsiteX3" fmla="*/ 1445147 w 1445147"/>
              <a:gd name="connsiteY3" fmla="*/ 144515 h 2505602"/>
              <a:gd name="connsiteX4" fmla="*/ 1445147 w 1445147"/>
              <a:gd name="connsiteY4" fmla="*/ 2361087 h 2505602"/>
              <a:gd name="connsiteX5" fmla="*/ 1300632 w 1445147"/>
              <a:gd name="connsiteY5" fmla="*/ 2505602 h 2505602"/>
              <a:gd name="connsiteX6" fmla="*/ 144515 w 1445147"/>
              <a:gd name="connsiteY6" fmla="*/ 2505602 h 2505602"/>
              <a:gd name="connsiteX7" fmla="*/ 0 w 1445147"/>
              <a:gd name="connsiteY7" fmla="*/ 2361087 h 2505602"/>
              <a:gd name="connsiteX8" fmla="*/ 0 w 1445147"/>
              <a:gd name="connsiteY8" fmla="*/ 144515 h 250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147" h="2505602">
                <a:moveTo>
                  <a:pt x="0" y="144515"/>
                </a:moveTo>
                <a:cubicBezTo>
                  <a:pt x="0" y="64702"/>
                  <a:pt x="64702" y="0"/>
                  <a:pt x="144515" y="0"/>
                </a:cubicBezTo>
                <a:lnTo>
                  <a:pt x="1300632" y="0"/>
                </a:lnTo>
                <a:cubicBezTo>
                  <a:pt x="1380445" y="0"/>
                  <a:pt x="1445147" y="64702"/>
                  <a:pt x="1445147" y="144515"/>
                </a:cubicBezTo>
                <a:lnTo>
                  <a:pt x="1445147" y="2361087"/>
                </a:lnTo>
                <a:cubicBezTo>
                  <a:pt x="1445147" y="2440900"/>
                  <a:pt x="1380445" y="2505602"/>
                  <a:pt x="1300632" y="2505602"/>
                </a:cubicBezTo>
                <a:lnTo>
                  <a:pt x="144515" y="2505602"/>
                </a:lnTo>
                <a:cubicBezTo>
                  <a:pt x="64702" y="2505602"/>
                  <a:pt x="0" y="2440900"/>
                  <a:pt x="0" y="2361087"/>
                </a:cubicBezTo>
                <a:lnTo>
                  <a:pt x="0" y="14451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9957" tIns="129957" rIns="129957" bIns="129957"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Cambria" panose="02040503050406030204" pitchFamily="18" charset="0"/>
              </a:rPr>
              <a:t>Tăng</a:t>
            </a:r>
            <a:r>
              <a:rPr lang="en-US" sz="2300" kern="1200" dirty="0">
                <a:latin typeface="Cambria" panose="02040503050406030204" pitchFamily="18" charset="0"/>
              </a:rPr>
              <a:t> </a:t>
            </a:r>
            <a:r>
              <a:rPr lang="en-US" sz="2300" kern="1200" dirty="0" err="1">
                <a:latin typeface="Cambria" panose="02040503050406030204" pitchFamily="18" charset="0"/>
              </a:rPr>
              <a:t>các</a:t>
            </a:r>
            <a:r>
              <a:rPr lang="en-US" sz="2300" kern="1200" dirty="0">
                <a:latin typeface="Cambria" panose="02040503050406030204" pitchFamily="18" charset="0"/>
              </a:rPr>
              <a:t> </a:t>
            </a:r>
            <a:r>
              <a:rPr lang="en-US" sz="2300" kern="1200" dirty="0" err="1">
                <a:latin typeface="Cambria" panose="02040503050406030204" pitchFamily="18" charset="0"/>
              </a:rPr>
              <a:t>thứ</a:t>
            </a:r>
            <a:r>
              <a:rPr lang="en-US" sz="2300" kern="1200" dirty="0">
                <a:latin typeface="Cambria" panose="02040503050406030204" pitchFamily="18" charset="0"/>
              </a:rPr>
              <a:t> </a:t>
            </a:r>
            <a:r>
              <a:rPr lang="en-US" sz="2300" kern="1200" dirty="0" err="1">
                <a:latin typeface="Cambria" panose="02040503050406030204" pitchFamily="18" charset="0"/>
              </a:rPr>
              <a:t>thuế</a:t>
            </a:r>
            <a:r>
              <a:rPr lang="en-US" sz="2300" kern="1200" dirty="0">
                <a:latin typeface="Cambria" panose="02040503050406030204" pitchFamily="18" charset="0"/>
              </a:rPr>
              <a:t>, ban </a:t>
            </a:r>
            <a:r>
              <a:rPr lang="en-US" sz="2300" kern="1200" dirty="0" err="1">
                <a:latin typeface="Cambria" panose="02040503050406030204" pitchFamily="18" charset="0"/>
              </a:rPr>
              <a:t>hành</a:t>
            </a:r>
            <a:r>
              <a:rPr lang="en-US" sz="2300" kern="1200" dirty="0">
                <a:latin typeface="Cambria" panose="02040503050406030204" pitchFamily="18" charset="0"/>
              </a:rPr>
              <a:t> </a:t>
            </a:r>
            <a:r>
              <a:rPr lang="en-US" sz="2300" kern="1200" dirty="0" err="1">
                <a:latin typeface="Cambria" panose="02040503050406030204" pitchFamily="18" charset="0"/>
              </a:rPr>
              <a:t>tiền</a:t>
            </a:r>
            <a:r>
              <a:rPr lang="en-US" sz="2300" kern="1200" dirty="0">
                <a:latin typeface="Cambria" panose="02040503050406030204" pitchFamily="18" charset="0"/>
              </a:rPr>
              <a:t> </a:t>
            </a:r>
            <a:r>
              <a:rPr lang="en-US" sz="2300" kern="1200" dirty="0" err="1">
                <a:latin typeface="Cambria" panose="02040503050406030204" pitchFamily="18" charset="0"/>
              </a:rPr>
              <a:t>giấy</a:t>
            </a:r>
            <a:endParaRPr lang="en-US" sz="2300" kern="1200" dirty="0">
              <a:latin typeface="Cambria" panose="02040503050406030204" pitchFamily="18" charset="0"/>
            </a:endParaRPr>
          </a:p>
        </p:txBody>
      </p:sp>
      <p:pic>
        <p:nvPicPr>
          <p:cNvPr id="4" name="Picture 3">
            <a:extLst>
              <a:ext uri="{FF2B5EF4-FFF2-40B4-BE49-F238E27FC236}">
                <a16:creationId xmlns="" xmlns:a16="http://schemas.microsoft.com/office/drawing/2014/main" id="{6664A2AE-76A7-4A74-9AAF-43E0399685D7}"/>
              </a:ext>
            </a:extLst>
          </p:cNvPr>
          <p:cNvPicPr>
            <a:picLocks noChangeAspect="1"/>
          </p:cNvPicPr>
          <p:nvPr/>
        </p:nvPicPr>
        <p:blipFill>
          <a:blip r:embed="rId3"/>
          <a:stretch>
            <a:fillRect/>
          </a:stretch>
        </p:blipFill>
        <p:spPr>
          <a:xfrm>
            <a:off x="313428" y="1298448"/>
            <a:ext cx="4387401" cy="4700016"/>
          </a:xfrm>
          <a:prstGeom prst="rect">
            <a:avLst/>
          </a:prstGeom>
          <a:ln>
            <a:noFill/>
          </a:ln>
          <a:effectLst>
            <a:softEdge rad="112500"/>
          </a:effectLst>
        </p:spPr>
      </p:pic>
      <p:pic>
        <p:nvPicPr>
          <p:cNvPr id="26" name="Picture 25">
            <a:extLst>
              <a:ext uri="{FF2B5EF4-FFF2-40B4-BE49-F238E27FC236}">
                <a16:creationId xmlns="" xmlns:a16="http://schemas.microsoft.com/office/drawing/2014/main" id="{D98FDC27-8C40-49F1-B69D-D2905A19C2A6}"/>
              </a:ext>
            </a:extLst>
          </p:cNvPr>
          <p:cNvPicPr>
            <a:picLocks noChangeAspect="1"/>
          </p:cNvPicPr>
          <p:nvPr/>
        </p:nvPicPr>
        <p:blipFill>
          <a:blip r:embed="rId4"/>
          <a:stretch>
            <a:fillRect/>
          </a:stretch>
        </p:blipFill>
        <p:spPr>
          <a:xfrm>
            <a:off x="108623" y="1676400"/>
            <a:ext cx="4316300" cy="4615882"/>
          </a:xfrm>
          <a:prstGeom prst="rect">
            <a:avLst/>
          </a:prstGeom>
        </p:spPr>
      </p:pic>
      <p:sp>
        <p:nvSpPr>
          <p:cNvPr id="28" name="TextBox 27">
            <a:extLst>
              <a:ext uri="{FF2B5EF4-FFF2-40B4-BE49-F238E27FC236}">
                <a16:creationId xmlns="" xmlns:a16="http://schemas.microsoft.com/office/drawing/2014/main" id="{F428619C-CA29-42F2-95D6-DE559010455F}"/>
              </a:ext>
            </a:extLst>
          </p:cNvPr>
          <p:cNvSpPr txBox="1"/>
          <p:nvPr/>
        </p:nvSpPr>
        <p:spPr>
          <a:xfrm>
            <a:off x="486547" y="491188"/>
            <a:ext cx="3676584" cy="461665"/>
          </a:xfrm>
          <a:prstGeom prst="rect">
            <a:avLst/>
          </a:prstGeom>
          <a:noFill/>
        </p:spPr>
        <p:txBody>
          <a:bodyPr wrap="none" rtlCol="0">
            <a:spAutoFit/>
          </a:bodyPr>
          <a:lstStyle/>
          <a:p>
            <a:r>
              <a:rPr lang="en-US" sz="2400" b="1" i="1" dirty="0">
                <a:latin typeface="Cambria" panose="02040503050406030204" pitchFamily="18" charset="0"/>
              </a:rPr>
              <a:t>*</a:t>
            </a:r>
            <a:r>
              <a:rPr lang="en-US" sz="2400" b="1" i="1" dirty="0" err="1">
                <a:latin typeface="Cambria" panose="02040503050406030204" pitchFamily="18" charset="0"/>
              </a:rPr>
              <a:t>Các</a:t>
            </a:r>
            <a:r>
              <a:rPr lang="en-US" sz="2400" b="1" i="1" dirty="0">
                <a:latin typeface="Cambria" panose="02040503050406030204" pitchFamily="18" charset="0"/>
              </a:rPr>
              <a:t> </a:t>
            </a:r>
            <a:r>
              <a:rPr lang="en-US" sz="2400" b="1" i="1" dirty="0" err="1">
                <a:latin typeface="Cambria" panose="02040503050406030204" pitchFamily="18" charset="0"/>
              </a:rPr>
              <a:t>chính</a:t>
            </a:r>
            <a:r>
              <a:rPr lang="en-US" sz="2400" b="1" i="1" dirty="0">
                <a:latin typeface="Cambria" panose="02040503050406030204" pitchFamily="18" charset="0"/>
              </a:rPr>
              <a:t> </a:t>
            </a:r>
            <a:r>
              <a:rPr lang="en-US" sz="2400" b="1" i="1" dirty="0" err="1">
                <a:latin typeface="Cambria" panose="02040503050406030204" pitchFamily="18" charset="0"/>
              </a:rPr>
              <a:t>sách</a:t>
            </a:r>
            <a:r>
              <a:rPr lang="en-US" sz="2400" b="1" i="1" dirty="0">
                <a:latin typeface="Cambria" panose="02040503050406030204" pitchFamily="18" charset="0"/>
              </a:rPr>
              <a:t> </a:t>
            </a:r>
            <a:r>
              <a:rPr lang="en-US" sz="2400" b="1" i="1" dirty="0" err="1">
                <a:latin typeface="Cambria" panose="02040503050406030204" pitchFamily="18" charset="0"/>
              </a:rPr>
              <a:t>khai</a:t>
            </a:r>
            <a:r>
              <a:rPr lang="en-US" sz="2400" b="1" i="1" dirty="0">
                <a:latin typeface="Cambria" panose="02040503050406030204" pitchFamily="18" charset="0"/>
              </a:rPr>
              <a:t> </a:t>
            </a:r>
            <a:r>
              <a:rPr lang="en-US" sz="2400" b="1" i="1" dirty="0" err="1">
                <a:latin typeface="Cambria" panose="02040503050406030204" pitchFamily="18" charset="0"/>
              </a:rPr>
              <a:t>thác</a:t>
            </a:r>
            <a:endParaRPr lang="en-US" sz="2400" b="1" i="1" dirty="0">
              <a:latin typeface="Cambria" panose="02040503050406030204" pitchFamily="18" charset="0"/>
            </a:endParaRPr>
          </a:p>
        </p:txBody>
      </p:sp>
    </p:spTree>
    <p:extLst>
      <p:ext uri="{BB962C8B-B14F-4D97-AF65-F5344CB8AC3E}">
        <p14:creationId xmlns:p14="http://schemas.microsoft.com/office/powerpoint/2010/main" val="16150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barn(inVertical)">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barn(inVertical)">
                                      <p:cBhvr>
                                        <p:cTn id="64" dur="500"/>
                                        <p:tgtEl>
                                          <p:spTgt spid="6"/>
                                        </p:tgtEl>
                                      </p:cBhvr>
                                    </p:animEffect>
                                  </p:childTnLst>
                                </p:cTn>
                              </p:par>
                              <p:par>
                                <p:cTn id="65" presetID="16" presetClass="entr" presetSubtype="21"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77"/>
            <a:ext cx="9144000" cy="1143000"/>
          </a:xfrm>
        </p:spPr>
        <p:txBody>
          <a:bodyPr>
            <a:noAutofit/>
          </a:bodyPr>
          <a:lstStyle/>
          <a:p>
            <a:pPr algn="l"/>
            <a:r>
              <a:rPr lang="en-US" sz="2800" b="1" dirty="0" smtClean="0">
                <a:solidFill>
                  <a:srgbClr val="000099"/>
                </a:solidFill>
                <a:latin typeface="Times New Roman" pitchFamily="18" charset="0"/>
                <a:cs typeface="Times New Roman" pitchFamily="18" charset="0"/>
              </a:rPr>
              <a:t/>
            </a:r>
            <a:br>
              <a:rPr lang="en-US" sz="2800" b="1" dirty="0" smtClean="0">
                <a:solidFill>
                  <a:srgbClr val="000099"/>
                </a:solidFill>
                <a:latin typeface="Times New Roman" pitchFamily="18" charset="0"/>
                <a:cs typeface="Times New Roman" pitchFamily="18" charset="0"/>
              </a:rPr>
            </a:br>
            <a:r>
              <a:rPr lang="en-US" sz="2400" b="1" dirty="0" smtClean="0">
                <a:solidFill>
                  <a:srgbClr val="000099"/>
                </a:solidFill>
                <a:latin typeface="Times New Roman" pitchFamily="18" charset="0"/>
                <a:cs typeface="Times New Roman" pitchFamily="18" charset="0"/>
              </a:rPr>
              <a:t>1. </a:t>
            </a:r>
            <a:r>
              <a:rPr lang="en-US" sz="2400" b="1" dirty="0" err="1" smtClean="0">
                <a:solidFill>
                  <a:srgbClr val="000099"/>
                </a:solidFill>
                <a:latin typeface="Times New Roman" pitchFamily="18" charset="0"/>
                <a:cs typeface="Times New Roman" pitchFamily="18" charset="0"/>
              </a:rPr>
              <a:t>Chính</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sách</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khai</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thác</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thuộc</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địa</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lần</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thứ</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hai</a:t>
            </a:r>
            <a:r>
              <a:rPr lang="en-US" sz="2400" b="1" dirty="0" smtClean="0">
                <a:solidFill>
                  <a:srgbClr val="000099"/>
                </a:solidFill>
                <a:latin typeface="Times New Roman" pitchFamily="18" charset="0"/>
                <a:cs typeface="Times New Roman" pitchFamily="18" charset="0"/>
              </a:rPr>
              <a:t> của </a:t>
            </a:r>
            <a:r>
              <a:rPr lang="en-US" sz="2400" b="1" dirty="0" err="1" smtClean="0">
                <a:solidFill>
                  <a:srgbClr val="000099"/>
                </a:solidFill>
                <a:latin typeface="Times New Roman" pitchFamily="18" charset="0"/>
                <a:cs typeface="Times New Roman" pitchFamily="18" charset="0"/>
              </a:rPr>
              <a:t>thực</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dân</a:t>
            </a:r>
            <a:r>
              <a:rPr lang="en-US" sz="2400" b="1" dirty="0" smtClean="0">
                <a:solidFill>
                  <a:srgbClr val="000099"/>
                </a:solidFill>
                <a:latin typeface="Times New Roman" pitchFamily="18" charset="0"/>
                <a:cs typeface="Times New Roman" pitchFamily="18" charset="0"/>
              </a:rPr>
              <a:t> </a:t>
            </a:r>
            <a:r>
              <a:rPr lang="en-US" sz="2400" b="1" dirty="0" err="1" smtClean="0">
                <a:solidFill>
                  <a:srgbClr val="000099"/>
                </a:solidFill>
                <a:latin typeface="Times New Roman" pitchFamily="18" charset="0"/>
                <a:cs typeface="Times New Roman" pitchFamily="18" charset="0"/>
              </a:rPr>
              <a:t>Pháp</a:t>
            </a:r>
            <a:r>
              <a:rPr lang="en-US" sz="24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
            </a:r>
            <a:br>
              <a:rPr lang="en-US" sz="2400" b="1" dirty="0" smtClean="0">
                <a:solidFill>
                  <a:srgbClr val="000000"/>
                </a:solidFill>
                <a:effectLst>
                  <a:outerShdw blurRad="38100" dist="38100" dir="2700000" algn="tl">
                    <a:srgbClr val="FFFFFF"/>
                  </a:outerShdw>
                </a:effectLst>
                <a:latin typeface="Times New Roman" pitchFamily="18" charset="0"/>
                <a:cs typeface="Times New Roman" pitchFamily="18" charset="0"/>
              </a:rPr>
            </a:br>
            <a:endParaRPr lang="en-US" sz="2400" dirty="0"/>
          </a:p>
        </p:txBody>
      </p:sp>
      <p:sp>
        <p:nvSpPr>
          <p:cNvPr id="3" name="Rectangle 2"/>
          <p:cNvSpPr/>
          <p:nvPr/>
        </p:nvSpPr>
        <p:spPr>
          <a:xfrm>
            <a:off x="76200" y="3124200"/>
            <a:ext cx="228600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Chính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khai</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smtClean="0">
              <a:solidFill>
                <a:srgbClr val="FF0000"/>
              </a:solidFill>
              <a:latin typeface="Times New Roman" panose="02020603050405020304" pitchFamily="18" charset="0"/>
              <a:cs typeface="Times New Roman" panose="02020603050405020304" pitchFamily="18" charset="0"/>
            </a:endParaRPr>
          </a:p>
          <a:p>
            <a:pPr algn="ctr"/>
            <a:r>
              <a:rPr lang="en-US" sz="2400" dirty="0" err="1" smtClean="0">
                <a:solidFill>
                  <a:srgbClr val="FF0000"/>
                </a:solidFill>
                <a:latin typeface="Times New Roman" panose="02020603050405020304" pitchFamily="18" charset="0"/>
                <a:cs typeface="Times New Roman" panose="02020603050405020304" pitchFamily="18" charset="0"/>
              </a:rPr>
              <a:t>thác</a:t>
            </a:r>
            <a:r>
              <a:rPr lang="en-US" sz="2400" dirty="0" smtClean="0">
                <a:solidFill>
                  <a:srgbClr val="FF0000"/>
                </a:solidFill>
                <a:latin typeface="Times New Roman" panose="02020603050405020304" pitchFamily="18" charset="0"/>
                <a:cs typeface="Times New Roman" panose="02020603050405020304" pitchFamily="18" charset="0"/>
              </a:rPr>
              <a:t> của  </a:t>
            </a:r>
            <a:r>
              <a:rPr lang="en-US" sz="2400" dirty="0" err="1">
                <a:solidFill>
                  <a:srgbClr val="FF0000"/>
                </a:solidFill>
                <a:latin typeface="Times New Roman" panose="02020603050405020304" pitchFamily="18" charset="0"/>
                <a:cs typeface="Times New Roman" panose="02020603050405020304" pitchFamily="18" charset="0"/>
              </a:rPr>
              <a:t>Pháp</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86200" y="914400"/>
            <a:ext cx="51816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a:latin typeface="Times New Roman" panose="02020603050405020304" pitchFamily="18" charset="0"/>
                <a:cs typeface="Times New Roman" panose="02020603050405020304" pitchFamily="18" charset="0"/>
              </a:rPr>
              <a:t>Đ</a:t>
            </a:r>
            <a:r>
              <a:rPr lang="vi-VN" sz="2000" dirty="0" smtClean="0">
                <a:latin typeface="Times New Roman" panose="02020603050405020304" pitchFamily="18" charset="0"/>
                <a:cs typeface="Times New Roman" panose="02020603050405020304" pitchFamily="18" charset="0"/>
              </a:rPr>
              <a:t>ầu </a:t>
            </a:r>
            <a:r>
              <a:rPr lang="vi-VN" sz="2000" dirty="0">
                <a:latin typeface="Times New Roman" panose="02020603050405020304" pitchFamily="18" charset="0"/>
                <a:cs typeface="Times New Roman" panose="02020603050405020304" pitchFamily="18" charset="0"/>
              </a:rPr>
              <a:t>tư </a:t>
            </a:r>
            <a:r>
              <a:rPr lang="vi-VN" sz="2000" dirty="0" smtClean="0">
                <a:latin typeface="Times New Roman" panose="02020603050405020304" pitchFamily="18" charset="0"/>
                <a:cs typeface="Times New Roman" panose="02020603050405020304" pitchFamily="18" charset="0"/>
              </a:rPr>
              <a:t>với </a:t>
            </a:r>
            <a:r>
              <a:rPr lang="vi-VN" sz="2000" dirty="0">
                <a:latin typeface="Times New Roman" panose="02020603050405020304" pitchFamily="18" charset="0"/>
                <a:cs typeface="Times New Roman" panose="02020603050405020304" pitchFamily="18" charset="0"/>
              </a:rPr>
              <a:t>tốc độ nhanh, quy mô </a:t>
            </a:r>
            <a:r>
              <a:rPr lang="vi-VN" sz="2000" dirty="0" smtClean="0">
                <a:latin typeface="Times New Roman" panose="02020603050405020304" pitchFamily="18" charset="0"/>
                <a:cs typeface="Times New Roman" panose="02020603050405020304" pitchFamily="18" charset="0"/>
              </a:rPr>
              <a:t>lớn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số </a:t>
            </a:r>
            <a:r>
              <a:rPr lang="vi-VN" sz="2000" dirty="0">
                <a:latin typeface="Times New Roman" panose="02020603050405020304" pitchFamily="18" charset="0"/>
                <a:cs typeface="Times New Roman" panose="02020603050405020304" pitchFamily="18" charset="0"/>
              </a:rPr>
              <a:t>vốn </a:t>
            </a:r>
            <a:r>
              <a:rPr lang="vi-VN" sz="2000" dirty="0" smtClean="0">
                <a:latin typeface="Times New Roman" panose="02020603050405020304" pitchFamily="18" charset="0"/>
                <a:cs typeface="Times New Roman" panose="02020603050405020304" pitchFamily="18" charset="0"/>
              </a:rPr>
              <a:t>khoảng </a:t>
            </a:r>
            <a:r>
              <a:rPr lang="vi-VN" sz="2000" dirty="0">
                <a:latin typeface="Times New Roman" panose="02020603050405020304" pitchFamily="18" charset="0"/>
                <a:cs typeface="Times New Roman" panose="02020603050405020304" pitchFamily="18" charset="0"/>
              </a:rPr>
              <a:t>4 tỉ phrăng.</a:t>
            </a:r>
            <a:endParaRPr lang="en-US" sz="2000" dirty="0">
              <a:latin typeface="Times New Roman" panose="02020603050405020304" pitchFamily="18" charset="0"/>
              <a:cs typeface="Times New Roman" panose="02020603050405020304" pitchFamily="18" charset="0"/>
            </a:endParaRPr>
          </a:p>
        </p:txBody>
      </p:sp>
      <p:sp>
        <p:nvSpPr>
          <p:cNvPr id="6" name="Rectangle 5"/>
          <p:cNvSpPr/>
          <p:nvPr/>
        </p:nvSpPr>
        <p:spPr>
          <a:xfrm>
            <a:off x="3895165" y="2101706"/>
            <a:ext cx="51816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000" b="1" u="sng" dirty="0">
                <a:solidFill>
                  <a:srgbClr val="FF0000"/>
                </a:solidFill>
                <a:latin typeface="Times New Roman" panose="02020603050405020304" pitchFamily="18" charset="0"/>
                <a:cs typeface="Times New Roman" panose="02020603050405020304" pitchFamily="18" charset="0"/>
              </a:rPr>
              <a:t>Nông nghiệp: đầu tư nhiều nhất, mở rộng diện tích đồn điền cao </a:t>
            </a:r>
            <a:r>
              <a:rPr lang="vi-VN" sz="2000" b="1" u="sng" dirty="0" smtClean="0">
                <a:solidFill>
                  <a:srgbClr val="FF0000"/>
                </a:solidFill>
                <a:latin typeface="Times New Roman" panose="02020603050405020304" pitchFamily="18" charset="0"/>
                <a:cs typeface="Times New Roman" panose="02020603050405020304" pitchFamily="18" charset="0"/>
              </a:rPr>
              <a:t>su</a:t>
            </a:r>
            <a:r>
              <a:rPr lang="en-US" sz="2000" b="1" u="sng" dirty="0" smtClean="0">
                <a:solidFill>
                  <a:srgbClr val="FF0000"/>
                </a:solidFill>
                <a:latin typeface="Times New Roman" panose="02020603050405020304" pitchFamily="18" charset="0"/>
                <a:cs typeface="Times New Roman" panose="02020603050405020304" pitchFamily="18" charset="0"/>
              </a:rPr>
              <a:t>…</a:t>
            </a:r>
            <a:endParaRPr lang="vi-VN" sz="2000" b="1" i="0" u="sng" dirty="0">
              <a:solidFill>
                <a:srgbClr val="FF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3886200" y="3289012"/>
            <a:ext cx="51816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000" b="1" u="sng" dirty="0" err="1">
                <a:solidFill>
                  <a:srgbClr val="FF0000"/>
                </a:solidFill>
                <a:latin typeface="Times New Roman" panose="02020603050405020304" pitchFamily="18" charset="0"/>
                <a:cs typeface="Times New Roman" panose="02020603050405020304" pitchFamily="18" charset="0"/>
              </a:rPr>
              <a:t>Công</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xát</a:t>
            </a:r>
            <a:r>
              <a:rPr lang="en-US" sz="2000" dirty="0">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đặc</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biệt</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là</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khai</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thác</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smtClean="0">
                <a:solidFill>
                  <a:srgbClr val="FF0000"/>
                </a:solidFill>
                <a:latin typeface="Times New Roman" panose="02020603050405020304" pitchFamily="18" charset="0"/>
                <a:cs typeface="Times New Roman" panose="02020603050405020304" pitchFamily="18" charset="0"/>
              </a:rPr>
              <a:t>mỏ</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smtClean="0">
                <a:solidFill>
                  <a:srgbClr val="FF0000"/>
                </a:solidFill>
                <a:latin typeface="Times New Roman" panose="02020603050405020304" pitchFamily="18" charset="0"/>
                <a:cs typeface="Times New Roman" panose="02020603050405020304" pitchFamily="18" charset="0"/>
              </a:rPr>
              <a:t>than</a:t>
            </a:r>
            <a:r>
              <a:rPr lang="en-US" sz="2000" dirty="0" smtClean="0">
                <a:latin typeface="Times New Roman" panose="02020603050405020304" pitchFamily="18" charset="0"/>
                <a:cs typeface="Times New Roman" panose="02020603050405020304" pitchFamily="18" charset="0"/>
              </a:rPr>
              <a:t>…</a:t>
            </a:r>
            <a:endParaRPr lang="en-US" sz="2000" b="0" i="0" dirty="0">
              <a:effectLst/>
              <a:latin typeface="Times New Roman" panose="02020603050405020304" pitchFamily="18" charset="0"/>
              <a:cs typeface="Times New Roman" panose="02020603050405020304" pitchFamily="18" charset="0"/>
            </a:endParaRPr>
          </a:p>
        </p:txBody>
      </p:sp>
      <p:sp>
        <p:nvSpPr>
          <p:cNvPr id="8" name="Rectangle 7"/>
          <p:cNvSpPr/>
          <p:nvPr/>
        </p:nvSpPr>
        <p:spPr>
          <a:xfrm>
            <a:off x="3810000" y="4302840"/>
            <a:ext cx="5257800"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000" dirty="0">
                <a:latin typeface="Times New Roman" panose="02020603050405020304" pitchFamily="18" charset="0"/>
                <a:cs typeface="Times New Roman" panose="02020603050405020304" pitchFamily="18" charset="0"/>
              </a:rPr>
              <a:t>Thương nghiệp: ngoại thương phát triển</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buôn bán nội địa được đẩy </a:t>
            </a:r>
            <a:r>
              <a:rPr lang="vi-VN" sz="2000" dirty="0" smtClean="0">
                <a:latin typeface="Times New Roman" panose="02020603050405020304" pitchFamily="18" charset="0"/>
                <a:cs typeface="Times New Roman" panose="02020603050405020304" pitchFamily="18" charset="0"/>
              </a:rPr>
              <a:t>mạnh.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Giao </a:t>
            </a:r>
            <a:r>
              <a:rPr lang="vi-VN" sz="2000" dirty="0">
                <a:latin typeface="Times New Roman" panose="02020603050405020304" pitchFamily="18" charset="0"/>
                <a:cs typeface="Times New Roman" panose="02020603050405020304" pitchFamily="18" charset="0"/>
              </a:rPr>
              <a:t>thông vận tải: phát triển, đô thị mở rộng.</a:t>
            </a:r>
            <a:endParaRPr lang="vi-VN" sz="2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3810000" y="5592233"/>
            <a:ext cx="5257800"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000" dirty="0">
                <a:latin typeface="Times New Roman" panose="02020603050405020304" pitchFamily="18" charset="0"/>
                <a:cs typeface="Times New Roman" panose="02020603050405020304" pitchFamily="18" charset="0"/>
              </a:rPr>
              <a:t>Ngân hàng Đông </a:t>
            </a:r>
            <a:r>
              <a:rPr lang="vi-VN" sz="2000" dirty="0" smtClean="0">
                <a:latin typeface="Times New Roman" panose="02020603050405020304" pitchFamily="18" charset="0"/>
                <a:cs typeface="Times New Roman" panose="02020603050405020304" pitchFamily="18" charset="0"/>
              </a:rPr>
              <a:t>Dương</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nắm </a:t>
            </a:r>
            <a:r>
              <a:rPr lang="vi-VN" sz="2000" dirty="0">
                <a:latin typeface="Times New Roman" panose="02020603050405020304" pitchFamily="18" charset="0"/>
                <a:cs typeface="Times New Roman" panose="02020603050405020304" pitchFamily="18" charset="0"/>
              </a:rPr>
              <a:t>quyền chỉ huy kinh tế Đông Dương, phát hành giấy bạc và cho vay </a:t>
            </a:r>
            <a:r>
              <a:rPr lang="vi-VN" sz="2000" dirty="0" smtClean="0">
                <a:latin typeface="Times New Roman" panose="02020603050405020304" pitchFamily="18" charset="0"/>
                <a:cs typeface="Times New Roman" panose="02020603050405020304" pitchFamily="18" charset="0"/>
              </a:rPr>
              <a:t>lãi</a:t>
            </a:r>
            <a:r>
              <a:rPr lang="en-US" sz="2000" dirty="0" smtClean="0">
                <a:latin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cs typeface="Times New Roman" panose="02020603050405020304" pitchFamily="18" charset="0"/>
              </a:rPr>
              <a:t>ăng </a:t>
            </a:r>
            <a:r>
              <a:rPr lang="vi-VN" sz="2000" dirty="0">
                <a:latin typeface="Times New Roman" panose="02020603050405020304" pitchFamily="18" charset="0"/>
                <a:cs typeface="Times New Roman" panose="02020603050405020304" pitchFamily="18" charset="0"/>
              </a:rPr>
              <a:t>thu </a:t>
            </a:r>
            <a:r>
              <a:rPr lang="vi-VN" sz="2000" dirty="0" smtClean="0">
                <a:latin typeface="Times New Roman" panose="02020603050405020304" pitchFamily="18" charset="0"/>
                <a:cs typeface="Times New Roman" panose="02020603050405020304" pitchFamily="18" charset="0"/>
              </a:rPr>
              <a:t>thuế</a:t>
            </a:r>
            <a:r>
              <a:rPr lang="en-US" sz="2000" dirty="0">
                <a:latin typeface="Times New Roman" panose="02020603050405020304" pitchFamily="18" charset="0"/>
                <a:cs typeface="Times New Roman" panose="02020603050405020304" pitchFamily="18" charset="0"/>
              </a:rPr>
              <a:t>.</a:t>
            </a:r>
            <a:endParaRPr lang="vi-VN" sz="2000" b="0" i="0" dirty="0">
              <a:effectLst/>
              <a:latin typeface="Times New Roman" panose="02020603050405020304" pitchFamily="18" charset="0"/>
              <a:cs typeface="Times New Roman" panose="02020603050405020304" pitchFamily="18" charset="0"/>
            </a:endParaRPr>
          </a:p>
        </p:txBody>
      </p:sp>
      <p:cxnSp>
        <p:nvCxnSpPr>
          <p:cNvPr id="11" name="Straight Arrow Connector 10"/>
          <p:cNvCxnSpPr>
            <a:stCxn id="3" idx="3"/>
            <a:endCxn id="5" idx="1"/>
          </p:cNvCxnSpPr>
          <p:nvPr/>
        </p:nvCxnSpPr>
        <p:spPr>
          <a:xfrm flipV="1">
            <a:off x="2362200" y="1268343"/>
            <a:ext cx="1524000" cy="2271356"/>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3"/>
            <a:endCxn id="3" idx="3"/>
          </p:cNvCxnSpPr>
          <p:nvPr/>
        </p:nvCxnSpPr>
        <p:spPr>
          <a:xfrm>
            <a:off x="2362200" y="3539699"/>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3"/>
          </p:cNvCxnSpPr>
          <p:nvPr/>
        </p:nvCxnSpPr>
        <p:spPr>
          <a:xfrm flipV="1">
            <a:off x="2362200" y="2590800"/>
            <a:ext cx="1524000" cy="948899"/>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7" idx="1"/>
          </p:cNvCxnSpPr>
          <p:nvPr/>
        </p:nvCxnSpPr>
        <p:spPr>
          <a:xfrm>
            <a:off x="2362200" y="3539699"/>
            <a:ext cx="1524000" cy="103256"/>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3"/>
            <a:endCxn id="8" idx="1"/>
          </p:cNvCxnSpPr>
          <p:nvPr/>
        </p:nvCxnSpPr>
        <p:spPr>
          <a:xfrm>
            <a:off x="2362200" y="3539699"/>
            <a:ext cx="1447800" cy="1270973"/>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 idx="3"/>
            <a:endCxn id="9" idx="1"/>
          </p:cNvCxnSpPr>
          <p:nvPr/>
        </p:nvCxnSpPr>
        <p:spPr>
          <a:xfrm>
            <a:off x="2362200" y="3539699"/>
            <a:ext cx="1447800" cy="2560366"/>
          </a:xfrm>
          <a:prstGeom prst="straightConnector1">
            <a:avLst/>
          </a:prstGeom>
          <a:ln>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712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2"/>
          <p:cNvSpPr txBox="1">
            <a:spLocks noChangeArrowheads="1"/>
          </p:cNvSpPr>
          <p:nvPr/>
        </p:nvSpPr>
        <p:spPr bwMode="auto">
          <a:xfrm>
            <a:off x="0" y="5105400"/>
            <a:ext cx="4724400" cy="1311275"/>
          </a:xfrm>
          <a:prstGeom prst="rect">
            <a:avLst/>
          </a:prstGeom>
          <a:noFill/>
          <a:ln w="9525">
            <a:noFill/>
            <a:miter lim="800000"/>
            <a:headEnd/>
            <a:tailEnd/>
          </a:ln>
          <a:effectLst/>
        </p:spPr>
        <p:txBody>
          <a:bodyPr wrap="square">
            <a:spAutoFit/>
          </a:bodyPr>
          <a:lstStyle/>
          <a:p>
            <a:pPr algn="ctr">
              <a:spcBef>
                <a:spcPct val="50000"/>
              </a:spcBef>
            </a:pPr>
            <a:r>
              <a:rPr lang="en-US" sz="2000" b="1" dirty="0">
                <a:latin typeface="Times New Roman" pitchFamily="18" charset="0"/>
                <a:cs typeface="Times New Roman" pitchFamily="18" charset="0"/>
              </a:rPr>
              <a:t>KHỐI LƯỢNG ĐẦU TƯ VỐN </a:t>
            </a:r>
          </a:p>
          <a:p>
            <a:pPr algn="ctr">
              <a:spcBef>
                <a:spcPct val="50000"/>
              </a:spcBef>
            </a:pPr>
            <a:r>
              <a:rPr lang="en-US" sz="2000" b="1" dirty="0">
                <a:latin typeface="Times New Roman" pitchFamily="18" charset="0"/>
                <a:cs typeface="Times New Roman" pitchFamily="18" charset="0"/>
              </a:rPr>
              <a:t>THEO CÁC NGÀNH KINH TẾ</a:t>
            </a:r>
          </a:p>
          <a:p>
            <a:pPr algn="ctr">
              <a:spcBef>
                <a:spcPct val="50000"/>
              </a:spcBef>
            </a:pPr>
            <a:r>
              <a:rPr lang="en-US" sz="2000" b="1" dirty="0">
                <a:latin typeface="Times New Roman" pitchFamily="18" charset="0"/>
                <a:cs typeface="Times New Roman" pitchFamily="18" charset="0"/>
              </a:rPr>
              <a:t> TỪ 1924 – 1930 Ở VIỆT NAM</a:t>
            </a:r>
          </a:p>
        </p:txBody>
      </p:sp>
      <p:graphicFrame>
        <p:nvGraphicFramePr>
          <p:cNvPr id="530435" name="Group 3"/>
          <p:cNvGraphicFramePr>
            <a:graphicFrameLocks noGrp="1"/>
          </p:cNvGraphicFramePr>
          <p:nvPr>
            <p:ph/>
          </p:nvPr>
        </p:nvGraphicFramePr>
        <p:xfrm>
          <a:off x="152400" y="1"/>
          <a:ext cx="4648200" cy="5029200"/>
        </p:xfrm>
        <a:graphic>
          <a:graphicData uri="http://schemas.openxmlformats.org/drawingml/2006/table">
            <a:tbl>
              <a:tblPr/>
              <a:tblGrid>
                <a:gridCol w="1602828"/>
                <a:gridCol w="1682969"/>
                <a:gridCol w="1362403"/>
              </a:tblGrid>
              <a:tr h="9589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Ngành</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Tổng</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số</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tiền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triệu</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cs typeface="Times New Roman" pitchFamily="18" charset="0"/>
                        </a:rPr>
                        <a:t>phrăng</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Tỉ lệ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22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Công nghiệp nhẹ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369,2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Khai mỏ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546,4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Nông nghiệp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900,2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221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Thương mại, vận tải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422,5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Bất động sản, ngân hàng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623,9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0465" name="Picture 33" descr="nhung_chuyen_bien_ve_kinh_te_chinh_tri_xa_hoi_cua_viet_nam_tu_nam_1919_-_1930_500"/>
          <p:cNvPicPr>
            <a:picLocks noChangeAspect="1" noChangeArrowheads="1"/>
          </p:cNvPicPr>
          <p:nvPr/>
        </p:nvPicPr>
        <p:blipFill>
          <a:blip r:embed="rId2"/>
          <a:srcRect/>
          <a:stretch>
            <a:fillRect/>
          </a:stretch>
        </p:blipFill>
        <p:spPr bwMode="auto">
          <a:xfrm>
            <a:off x="4800600" y="0"/>
            <a:ext cx="4343400" cy="6172200"/>
          </a:xfrm>
          <a:prstGeom prst="rect">
            <a:avLst/>
          </a:prstGeom>
          <a:noFill/>
        </p:spPr>
      </p:pic>
      <p:sp>
        <p:nvSpPr>
          <p:cNvPr id="530466" name="Rectangle 34"/>
          <p:cNvSpPr>
            <a:spLocks noChangeArrowheads="1"/>
          </p:cNvSpPr>
          <p:nvPr/>
        </p:nvSpPr>
        <p:spPr bwMode="auto">
          <a:xfrm>
            <a:off x="4953000" y="6131859"/>
            <a:ext cx="4191000" cy="533400"/>
          </a:xfrm>
          <a:prstGeom prst="rect">
            <a:avLst/>
          </a:prstGeom>
          <a:noFill/>
          <a:ln w="9525">
            <a:noFill/>
            <a:miter lim="800000"/>
            <a:headEnd/>
            <a:tailEnd/>
          </a:ln>
          <a:effectLst/>
        </p:spPr>
        <p:txBody>
          <a:bodyPr wrap="none" anchor="ctr"/>
          <a:lstStyle/>
          <a:p>
            <a:pPr algn="ctr"/>
            <a:r>
              <a:rPr lang="en-US" sz="1600" b="1" dirty="0">
                <a:latin typeface="Times New Roman" pitchFamily="18" charset="0"/>
                <a:cs typeface="Times New Roman" pitchFamily="18" charset="0"/>
              </a:rPr>
              <a:t>Các </a:t>
            </a:r>
            <a:r>
              <a:rPr lang="en-US" sz="1600" b="1" dirty="0" err="1">
                <a:latin typeface="Times New Roman" pitchFamily="18" charset="0"/>
                <a:cs typeface="Times New Roman" pitchFamily="18" charset="0"/>
              </a:rPr>
              <a:t>nguồn</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lợi</a:t>
            </a:r>
            <a:r>
              <a:rPr lang="en-US" sz="1600" b="1" dirty="0">
                <a:latin typeface="Times New Roman" pitchFamily="18" charset="0"/>
                <a:cs typeface="Times New Roman" pitchFamily="18" charset="0"/>
              </a:rPr>
              <a:t> kinh </a:t>
            </a:r>
            <a:r>
              <a:rPr lang="en-US" sz="1600" b="1" dirty="0" err="1">
                <a:latin typeface="Times New Roman" pitchFamily="18" charset="0"/>
                <a:cs typeface="Times New Roman" pitchFamily="18" charset="0"/>
              </a:rPr>
              <a:t>tế</a:t>
            </a:r>
            <a:r>
              <a:rPr lang="en-US" sz="1600" b="1"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của </a:t>
            </a:r>
            <a:r>
              <a:rPr lang="en-US" sz="1600" b="1" dirty="0" err="1">
                <a:latin typeface="Times New Roman" pitchFamily="18" charset="0"/>
                <a:cs typeface="Times New Roman" pitchFamily="18" charset="0"/>
              </a:rPr>
              <a:t>Pháp</a:t>
            </a:r>
            <a:r>
              <a:rPr lang="en-US" sz="1600" b="1" dirty="0">
                <a:latin typeface="Times New Roman" pitchFamily="18" charset="0"/>
                <a:cs typeface="Times New Roman" pitchFamily="18" charset="0"/>
              </a:rPr>
              <a:t> ở </a:t>
            </a:r>
            <a:r>
              <a:rPr lang="en-US" sz="1600" b="1" dirty="0" err="1">
                <a:latin typeface="Times New Roman" pitchFamily="18" charset="0"/>
                <a:cs typeface="Times New Roman" pitchFamily="18" charset="0"/>
              </a:rPr>
              <a:t>Việt</a:t>
            </a:r>
            <a:r>
              <a:rPr lang="en-US" sz="1600" b="1" dirty="0">
                <a:latin typeface="Times New Roman" pitchFamily="18" charset="0"/>
                <a:cs typeface="Times New Roman" pitchFamily="18" charset="0"/>
              </a:rPr>
              <a: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30435"/>
                                        </p:tgtEl>
                                        <p:attrNameLst>
                                          <p:attrName>style.visibility</p:attrName>
                                        </p:attrNameLst>
                                      </p:cBhvr>
                                      <p:to>
                                        <p:strVal val="visible"/>
                                      </p:to>
                                    </p:set>
                                    <p:animEffect transition="in" filter="box(in)">
                                      <p:cBhvr>
                                        <p:cTn id="7" dur="500"/>
                                        <p:tgtEl>
                                          <p:spTgt spid="53043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30434"/>
                                        </p:tgtEl>
                                        <p:attrNameLst>
                                          <p:attrName>style.visibility</p:attrName>
                                        </p:attrNameLst>
                                      </p:cBhvr>
                                      <p:to>
                                        <p:strVal val="visible"/>
                                      </p:to>
                                    </p:set>
                                    <p:animEffect transition="in" filter="box(in)">
                                      <p:cBhvr>
                                        <p:cTn id="10" dur="500"/>
                                        <p:tgtEl>
                                          <p:spTgt spid="5304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30465"/>
                                        </p:tgtEl>
                                        <p:attrNameLst>
                                          <p:attrName>style.visibility</p:attrName>
                                        </p:attrNameLst>
                                      </p:cBhvr>
                                      <p:to>
                                        <p:strVal val="visible"/>
                                      </p:to>
                                    </p:set>
                                    <p:anim calcmode="lin" valueType="num">
                                      <p:cBhvr additive="base">
                                        <p:cTn id="15" dur="500" fill="hold"/>
                                        <p:tgtEl>
                                          <p:spTgt spid="530465"/>
                                        </p:tgtEl>
                                        <p:attrNameLst>
                                          <p:attrName>ppt_x</p:attrName>
                                        </p:attrNameLst>
                                      </p:cBhvr>
                                      <p:tavLst>
                                        <p:tav tm="0">
                                          <p:val>
                                            <p:strVal val="#ppt_x"/>
                                          </p:val>
                                        </p:tav>
                                        <p:tav tm="100000">
                                          <p:val>
                                            <p:strVal val="#ppt_x"/>
                                          </p:val>
                                        </p:tav>
                                      </p:tavLst>
                                    </p:anim>
                                    <p:anim calcmode="lin" valueType="num">
                                      <p:cBhvr additive="base">
                                        <p:cTn id="16" dur="500" fill="hold"/>
                                        <p:tgtEl>
                                          <p:spTgt spid="53046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0466"/>
                                        </p:tgtEl>
                                        <p:attrNameLst>
                                          <p:attrName>style.visibility</p:attrName>
                                        </p:attrNameLst>
                                      </p:cBhvr>
                                      <p:to>
                                        <p:strVal val="visible"/>
                                      </p:to>
                                    </p:set>
                                    <p:anim calcmode="lin" valueType="num">
                                      <p:cBhvr additive="base">
                                        <p:cTn id="19" dur="500" fill="hold"/>
                                        <p:tgtEl>
                                          <p:spTgt spid="530466"/>
                                        </p:tgtEl>
                                        <p:attrNameLst>
                                          <p:attrName>ppt_x</p:attrName>
                                        </p:attrNameLst>
                                      </p:cBhvr>
                                      <p:tavLst>
                                        <p:tav tm="0">
                                          <p:val>
                                            <p:strVal val="#ppt_x"/>
                                          </p:val>
                                        </p:tav>
                                        <p:tav tm="100000">
                                          <p:val>
                                            <p:strVal val="#ppt_x"/>
                                          </p:val>
                                        </p:tav>
                                      </p:tavLst>
                                    </p:anim>
                                    <p:anim calcmode="lin" valueType="num">
                                      <p:cBhvr additive="base">
                                        <p:cTn id="20" dur="500" fill="hold"/>
                                        <p:tgtEl>
                                          <p:spTgt spid="530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p:bldP spid="5304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endParaRPr lang="vi-VN"/>
          </a:p>
        </p:txBody>
      </p:sp>
      <p:pic>
        <p:nvPicPr>
          <p:cNvPr id="495621" name="Picture 5"/>
          <p:cNvPicPr>
            <a:picLocks noGrp="1" noChangeAspect="1" noChangeArrowheads="1"/>
          </p:cNvPicPr>
          <p:nvPr>
            <p:ph idx="1"/>
          </p:nvPr>
        </p:nvPicPr>
        <p:blipFill>
          <a:blip r:embed="rId2"/>
          <a:stretch>
            <a:fillRect/>
          </a:stretch>
        </p:blipFill>
        <p:spPr>
          <a:xfrm>
            <a:off x="4419600" y="1714260"/>
            <a:ext cx="4572638" cy="3429479"/>
          </a:xfrm>
          <a:noFill/>
          <a:ln/>
        </p:spPr>
      </p:pic>
      <p:pic>
        <p:nvPicPr>
          <p:cNvPr id="495620" name="Picture 4"/>
          <p:cNvPicPr>
            <a:picLocks noChangeAspect="1" noChangeArrowheads="1"/>
          </p:cNvPicPr>
          <p:nvPr/>
        </p:nvPicPr>
        <p:blipFill>
          <a:blip r:embed="rId3"/>
          <a:srcRect/>
          <a:stretch>
            <a:fillRect/>
          </a:stretch>
        </p:blipFill>
        <p:spPr bwMode="auto">
          <a:xfrm>
            <a:off x="0" y="0"/>
            <a:ext cx="4191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95620"/>
                                        </p:tgtEl>
                                        <p:attrNameLst>
                                          <p:attrName>style.visibility</p:attrName>
                                        </p:attrNameLst>
                                      </p:cBhvr>
                                      <p:to>
                                        <p:strVal val="visible"/>
                                      </p:to>
                                    </p:set>
                                    <p:animEffect transition="in" filter="box(in)">
                                      <p:cBhvr>
                                        <p:cTn id="7" dur="500"/>
                                        <p:tgtEl>
                                          <p:spTgt spid="4956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95621"/>
                                        </p:tgtEl>
                                        <p:attrNameLst>
                                          <p:attrName>style.visibility</p:attrName>
                                        </p:attrNameLst>
                                      </p:cBhvr>
                                      <p:to>
                                        <p:strVal val="visible"/>
                                      </p:to>
                                    </p:set>
                                    <p:animEffect transition="in" filter="checkerboard(across)">
                                      <p:cBhvr>
                                        <p:cTn id="12" dur="500"/>
                                        <p:tgtEl>
                                          <p:spTgt spid="495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endParaRPr lang="vi-VN"/>
          </a:p>
        </p:txBody>
      </p:sp>
      <p:pic>
        <p:nvPicPr>
          <p:cNvPr id="497669" name="Picture 5"/>
          <p:cNvPicPr>
            <a:picLocks noGrp="1" noChangeAspect="1" noChangeArrowheads="1"/>
          </p:cNvPicPr>
          <p:nvPr>
            <p:ph idx="1"/>
          </p:nvPr>
        </p:nvPicPr>
        <p:blipFill>
          <a:blip r:embed="rId2"/>
          <a:stretch>
            <a:fillRect/>
          </a:stretch>
        </p:blipFill>
        <p:spPr>
          <a:xfrm>
            <a:off x="4571362" y="2133600"/>
            <a:ext cx="4572638" cy="3429479"/>
          </a:xfrm>
          <a:noFill/>
          <a:ln/>
        </p:spPr>
      </p:pic>
      <p:pic>
        <p:nvPicPr>
          <p:cNvPr id="497668" name="Picture 4"/>
          <p:cNvPicPr>
            <a:picLocks noChangeAspect="1" noChangeArrowheads="1"/>
          </p:cNvPicPr>
          <p:nvPr/>
        </p:nvPicPr>
        <p:blipFill>
          <a:blip r:embed="rId3"/>
          <a:srcRect/>
          <a:stretch>
            <a:fillRect/>
          </a:stretch>
        </p:blipFill>
        <p:spPr bwMode="auto">
          <a:xfrm>
            <a:off x="0" y="0"/>
            <a:ext cx="48006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7668"/>
                                        </p:tgtEl>
                                        <p:attrNameLst>
                                          <p:attrName>style.visibility</p:attrName>
                                        </p:attrNameLst>
                                      </p:cBhvr>
                                      <p:to>
                                        <p:strVal val="visible"/>
                                      </p:to>
                                    </p:set>
                                    <p:animEffect transition="in" filter="blinds(horizontal)">
                                      <p:cBhvr>
                                        <p:cTn id="7" dur="500"/>
                                        <p:tgtEl>
                                          <p:spTgt spid="49766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97669"/>
                                        </p:tgtEl>
                                        <p:attrNameLst>
                                          <p:attrName>style.visibility</p:attrName>
                                        </p:attrNameLst>
                                      </p:cBhvr>
                                      <p:to>
                                        <p:strVal val="visible"/>
                                      </p:to>
                                    </p:set>
                                    <p:animEffect transition="in" filter="checkerboard(across)">
                                      <p:cBhvr>
                                        <p:cTn id="12" dur="500"/>
                                        <p:tgtEl>
                                          <p:spTgt spid="497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PPSNARRATIONPROPS" val="C:\Users\Administrator\Desktop\BAI 12 E-LEARNING 2016\TEPNGUON\AMTHANH\slide 12.mp3"/>
  <p:tag name="HTML_SHAPEINFO" val="&lt;SlideThumbPath val=&quot;Slide16.PNG&quot;/&gt;"/>
  <p:tag name="PPSNARRATION" val="16,283702325,K:\BAI 12 E-LEARNING 2016\TEPNGUON\Phong trào dân tộc dân chủ ở Việt Nam 1919-1925_pptx\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8E7C21-7D3D-40F0-82B0-2A9C0A47A4B7}&quot;/&gt;&lt;isInvalidForFieldText val=&quot;0&quot;/&gt;&lt;Image&gt;&lt;filename val=&quot;C:\Users\Administrator\Desktop\BAI 12 E-LEARNING 2016\BAIDUTHI\data\asimages\{C68E7C21-7D3D-40F0-82B0-2A9C0A47A4B7}_16.png&quot;/&gt;&lt;left val=&quot;308&quot;/&gt;&lt;top val=&quot;119&quot;/&gt;&lt;width val=&quot;632&quot;/&gt;&lt;height val=&quot;42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strator\Desktop\BAI 12 E-LEARNING 2016\BAIDUTHI\data\asimages\{9404603C-0DC6-4905-9BCF-A63F3428AD3A}_16.png&quot;/&gt;&lt;left val=&quot;700&quot;/&gt;&lt;top val=&quot;300&quot;/&gt;&lt;width val=&quot;222&quot;/&gt;&lt;height val=&quot;34&quot;/&gt;&lt;hasText val=&quot;1&quot;/&gt;&lt;/Image&gt;&lt;/ThreeDShapeInfo&gt;"/>
  <p:tag name="PRESENTER_SHAPEINFO" val="&lt;ThreeDShapeInfo&gt;&lt;uuid val=&quot;{DB221DAC-D6CA-4E83-90A0-7330E86FA949}&quot;/&gt;&lt;isInvalidForFieldText val=&quot;0&quot;/&gt;&lt;Image&gt;&lt;filename val=&quot;C:\Users\Administrator\Desktop\BAI 12 E-LEARNING 2016\BAIDUTHI\data\asimages\{DB221DAC-D6CA-4E83-90A0-7330E86FA949}.png&quot;/&gt;&lt;left val=&quot;700&quot;/&gt;&lt;top val=&quot;300&quot;/&gt;&lt;width val=&quot;222&quot;/&gt;&lt;height val=&quot;34&quot;/&gt;&lt;hasText val=&quot;1&quot;/&gt;&lt;/Image&gt;&lt;/ThreeDShapeInfo&gt;"/>
  <p:tag name="PRESENTER_SHAPETEXTINFO" val="&lt;ShapeTextInfo&gt;&lt;TableIndex row=&quot;-1&quot; col=&quot;-1&quot;&gt;&lt;linesCount val=&quot;1&quot;/&gt;&lt;lineCharCount val=&quot;1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strator\Desktop\BAI 12 E-LEARNING 2016\BAIDUTHI\data\asimages\{A834830C-C515-4283-A997-BE42B6E2D50C}_16.png&quot;/&gt;&lt;left val=&quot;322&quot;/&gt;&lt;top val=&quot;295&quot;/&gt;&lt;width val=&quot;229&quot;/&gt;&lt;height val=&quot;34&quot;/&gt;&lt;hasText val=&quot;1&quot;/&gt;&lt;/Image&gt;&lt;/ThreeDShapeInfo&gt;"/>
  <p:tag name="PRESENTER_SHAPEINFO" val="&lt;ThreeDShapeInfo&gt;&lt;uuid val=&quot;{0E8A9D2D-3D94-4A84-BC61-E676552478E1}&quot;/&gt;&lt;isInvalidForFieldText val=&quot;0&quot;/&gt;&lt;Image&gt;&lt;filename val=&quot;C:\Users\Administrator\Desktop\BAI 12 E-LEARNING 2016\BAIDUTHI\data\asimages\{0E8A9D2D-3D94-4A84-BC61-E676552478E1}.png&quot;/&gt;&lt;left val=&quot;322&quot;/&gt;&lt;top val=&quot;295&quot;/&gt;&lt;width val=&quot;230&quot;/&gt;&lt;height val=&quot;34&quot;/&gt;&lt;hasText val=&quot;1&quot;/&gt;&lt;/Image&gt;&lt;/ThreeDShapeInfo&gt;"/>
  <p:tag name="PRESENTER_SHAPETEXTINFO" val="&lt;ShapeTextInfo&gt;&lt;TableIndex row=&quot;-1&quot; col=&quot;-1&quot;&gt;&lt;linesCount val=&quot;1&quot;/&gt;&lt;lineCharCount val=&quot;1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strator\Desktop\BAI 12 E-LEARNING 2016\BAIDUTHI\data\asimages\{2AB52019-EECE-4C15-AB8B-B98AB2732C1C}_16.png&quot;/&gt;&lt;left val=&quot;701&quot;/&gt;&lt;top val=&quot;494&quot;/&gt;&lt;width val=&quot;225&quot;/&gt;&lt;height val=&quot;34&quot;/&gt;&lt;hasText val=&quot;1&quot;/&gt;&lt;/Image&gt;&lt;/ThreeDShapeInfo&gt;"/>
  <p:tag name="PRESENTER_SHAPEINFO" val="&lt;ThreeDShapeInfo&gt;&lt;uuid val=&quot;{ECE0720E-E8DE-401E-BDD7-253CBEE4A375}&quot;/&gt;&lt;isInvalidForFieldText val=&quot;0&quot;/&gt;&lt;Image&gt;&lt;filename val=&quot;C:\Users\Administrator\Desktop\BAI 12 E-LEARNING 2016\BAIDUTHI\data\asimages\{ECE0720E-E8DE-401E-BDD7-253CBEE4A375}.png&quot;/&gt;&lt;left val=&quot;701&quot;/&gt;&lt;top val=&quot;494&quot;/&gt;&lt;width val=&quot;226&quot;/&gt;&lt;height val=&quot;34&quot;/&gt;&lt;hasText val=&quot;1&quot;/&gt;&lt;/Image&gt;&lt;/ThreeDShapeInfo&gt;"/>
  <p:tag name="PRESENTER_SHAPETEXTINFO" val="&lt;ShapeTextInfo&gt;&lt;TableIndex row=&quot;-1&quot; col=&quot;-1&quot;&gt;&lt;linesCount val=&quot;1&quot;/&gt;&lt;lineCharCount val=&quot;1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strator\Desktop\BAI 12 E-LEARNING 2016\BAIDUTHI\data\asimages\{ECB1ED03-9EDB-487C-871F-9A33CE13EA28}_16.png&quot;/&gt;&lt;left val=&quot;326&quot;/&gt;&lt;top val=&quot;494&quot;/&gt;&lt;width val=&quot;228&quot;/&gt;&lt;height val=&quot;34&quot;/&gt;&lt;hasText val=&quot;1&quot;/&gt;&lt;/Image&gt;&lt;/ThreeDShapeInfo&gt;"/>
  <p:tag name="PRESENTER_SHAPEINFO" val="&lt;ThreeDShapeInfo&gt;&lt;uuid val=&quot;{8FE2FA8C-9828-4C92-B034-29EC0E7C6455}&quot;/&gt;&lt;isInvalidForFieldText val=&quot;0&quot;/&gt;&lt;Image&gt;&lt;filename val=&quot;C:\Users\Administrator\Desktop\BAI 12 E-LEARNING 2016\BAIDUTHI\data\asimages\{8FE2FA8C-9828-4C92-B034-29EC0E7C6455}.png&quot;/&gt;&lt;left val=&quot;325&quot;/&gt;&lt;top val=&quot;494&quot;/&gt;&lt;width val=&quot;228&quot;/&gt;&lt;height val=&quot;34&quot;/&gt;&lt;hasText val=&quot;1&quot;/&gt;&lt;/Image&gt;&lt;/ThreeDShapeInfo&gt;"/>
  <p:tag name="PRESENTER_SHAPETEXTINFO" val="&lt;ShapeTextInfo&gt;&lt;TableIndex row=&quot;-1&quot; col=&quot;-1&quot;&gt;&lt;linesCount val=&quot;1&quot;/&gt;&lt;lineCharCount val=&quot;1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1935</TotalTime>
  <Words>3011</Words>
  <Application>Microsoft Office PowerPoint</Application>
  <PresentationFormat>On-screen Show (4:3)</PresentationFormat>
  <Paragraphs>377</Paragraphs>
  <Slides>38</Slides>
  <Notes>16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 1. Chính sách khai thác thuộc địa lần thứ hai của thực dân Pháp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HAI  LỊCH SỬ VIỆT NAM  TỪ NĂM 1919 ĐẾN NĂM 2000</dc:title>
  <dc:creator>Windows User</dc:creator>
  <cp:lastModifiedBy>WIN7</cp:lastModifiedBy>
  <cp:revision>165</cp:revision>
  <dcterms:created xsi:type="dcterms:W3CDTF">2017-10-30T15:01:50Z</dcterms:created>
  <dcterms:modified xsi:type="dcterms:W3CDTF">2021-11-13T03:47:14Z</dcterms:modified>
</cp:coreProperties>
</file>